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ink/ink18.xml" ContentType="application/inkml+xml"/>
  <Override PartName="/ppt/ink/ink29.xml" ContentType="application/inkml+xml"/>
  <Override PartName="/ppt/ink/ink47.xml" ContentType="application/inkml+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ink/ink6.xml" ContentType="application/inkml+xml"/>
  <Override PartName="/ppt/ink/ink25.xml" ContentType="application/inkml+xml"/>
  <Override PartName="/ppt/ink/ink36.xml" ContentType="application/inkml+xml"/>
  <Override PartName="/ppt/ink/ink54.xml" ContentType="application/inkml+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ink/ink14.xml" ContentType="application/inkml+xml"/>
  <Override PartName="/ppt/ink/ink43.xml" ContentType="application/inkml+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ink/ink2.xml" ContentType="application/inkml+xml"/>
  <Override PartName="/ppt/ink/ink21.xml" ContentType="application/inkml+xml"/>
  <Override PartName="/ppt/ink/ink32.xml" ContentType="application/inkml+xml"/>
  <Override PartName="/ppt/ink/ink50.xml" ContentType="application/inkml+xml"/>
  <Override PartName="/ppt/ink/ink10.xml" ContentType="application/inkml+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ink/ink48.xml" ContentType="application/inkml+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ink/ink19.xml" ContentType="application/inkml+xml"/>
  <Override PartName="/ppt/ink/ink37.xml" ContentType="application/inkml+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Layouts/slideLayout3.xml" ContentType="application/vnd.openxmlformats-officedocument.presentationml.slideLayout+xml"/>
  <Default Extension="emf" ContentType="image/x-emf"/>
  <Override PartName="/ppt/ink/ink7.xml" ContentType="application/inkml+xml"/>
  <Override PartName="/ppt/ink/ink26.xml" ContentType="application/inkml+xml"/>
  <Override PartName="/ppt/ink/ink44.xml" ContentType="application/inkml+xml"/>
  <Override PartName="/ppt/ink/ink55.xml" ContentType="application/inkml+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docProps/app.xml" ContentType="application/vnd.openxmlformats-officedocument.extended-properties+xml"/>
  <Override PartName="/ppt/ink/ink3.xml" ContentType="application/inkml+xml"/>
  <Override PartName="/ppt/ink/ink15.xml" ContentType="application/inkml+xml"/>
  <Override PartName="/ppt/ink/ink33.xml" ContentType="application/inkml+xml"/>
  <Override PartName="/ppt/slides/slide11.xml" ContentType="application/vnd.openxmlformats-officedocument.presentationml.slide+xml"/>
  <Override PartName="/ppt/slides/slide40.xml" ContentType="application/vnd.openxmlformats-officedocument.presentationml.slide+xml"/>
  <Override PartName="/ppt/ink/ink22.xml" ContentType="application/inkml+xml"/>
  <Override PartName="/ppt/ink/ink40.xml" ContentType="application/inkml+xml"/>
  <Override PartName="/ppt/ink/ink51.xml" ContentType="application/inkml+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ink/ink11.xml" ContentType="application/inkml+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ink/ink49.xml" ContentType="application/inkml+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ink/ink8.xml" ContentType="application/inkml+xml"/>
  <Override PartName="/ppt/ink/ink27.xml" ContentType="application/inkml+xml"/>
  <Override PartName="/ppt/ink/ink38.xml" ContentType="application/inkml+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ink/ink16.xml" ContentType="application/inkml+xml"/>
  <Override PartName="/ppt/ink/ink45.xml" ContentType="application/inkml+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ink/ink4.xml" ContentType="application/inkml+xml"/>
  <Override PartName="/ppt/ink/ink23.xml" ContentType="application/inkml+xml"/>
  <Override PartName="/ppt/ink/ink34.xml" ContentType="application/inkml+xml"/>
  <Override PartName="/ppt/ink/ink52.xml" ContentType="application/inkml+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ink/ink12.xml" ContentType="application/inkml+xml"/>
  <Override PartName="/ppt/ink/ink41.xml" ContentType="application/inkml+xml"/>
  <Override PartName="/ppt/ink/ink30.xml" ContentType="application/inkml+xml"/>
  <Override PartName="/ppt/slides/slide7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Override PartName="/ppt/ink/ink39.xml" ContentType="application/inkml+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ink/ink9.xml" ContentType="application/inkml+xml"/>
  <Override PartName="/ppt/ink/ink28.xml" ContentType="application/inkml+xml"/>
  <Override PartName="/ppt/ink/ink46.xml" ContentType="application/inkml+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ink/ink17.xml" ContentType="application/inkml+xml"/>
  <Override PartName="/ppt/ink/ink35.xml" ContentType="application/inkml+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ink/ink5.xml" ContentType="application/inkml+xml"/>
  <Override PartName="/ppt/ink/ink24.xml" ContentType="application/inkml+xml"/>
  <Override PartName="/ppt/ink/ink42.xml" ContentType="application/inkml+xml"/>
  <Override PartName="/ppt/ink/ink53.xml" ContentType="application/inkml+xml"/>
  <Override PartName="/ppt/slides/slide20.xml" ContentType="application/vnd.openxmlformats-officedocument.presentationml.slide+xml"/>
  <Override PartName="/ppt/slideLayouts/slideLayout12.xml" ContentType="application/vnd.openxmlformats-officedocument.presentationml.slideLayout+xml"/>
  <Override PartName="/ppt/ink/ink1.xml" ContentType="application/inkml+xml"/>
  <Override PartName="/ppt/ink/ink13.xml" ContentType="application/inkml+xml"/>
  <Override PartName="/ppt/ink/ink31.xml" ContentType="application/inkml+xml"/>
  <Override PartName="/ppt/ink/ink20.xml" ContentType="application/inkml+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89"/>
  </p:notesMasterIdLst>
  <p:sldIdLst>
    <p:sldId id="257" r:id="rId5"/>
    <p:sldId id="258" r:id="rId6"/>
    <p:sldId id="259" r:id="rId7"/>
    <p:sldId id="355" r:id="rId8"/>
    <p:sldId id="260" r:id="rId9"/>
    <p:sldId id="312" r:id="rId10"/>
    <p:sldId id="317" r:id="rId11"/>
    <p:sldId id="334" r:id="rId12"/>
    <p:sldId id="267" r:id="rId13"/>
    <p:sldId id="293" r:id="rId14"/>
    <p:sldId id="298" r:id="rId15"/>
    <p:sldId id="322" r:id="rId16"/>
    <p:sldId id="323" r:id="rId17"/>
    <p:sldId id="324" r:id="rId18"/>
    <p:sldId id="326" r:id="rId19"/>
    <p:sldId id="347" r:id="rId20"/>
    <p:sldId id="359" r:id="rId21"/>
    <p:sldId id="357" r:id="rId22"/>
    <p:sldId id="358" r:id="rId23"/>
    <p:sldId id="305" r:id="rId24"/>
    <p:sldId id="363" r:id="rId25"/>
    <p:sldId id="364" r:id="rId26"/>
    <p:sldId id="365" r:id="rId27"/>
    <p:sldId id="366" r:id="rId28"/>
    <p:sldId id="262" r:id="rId29"/>
    <p:sldId id="263" r:id="rId30"/>
    <p:sldId id="264" r:id="rId31"/>
    <p:sldId id="265" r:id="rId32"/>
    <p:sldId id="266" r:id="rId33"/>
    <p:sldId id="367" r:id="rId34"/>
    <p:sldId id="368" r:id="rId35"/>
    <p:sldId id="369" r:id="rId36"/>
    <p:sldId id="270" r:id="rId37"/>
    <p:sldId id="271" r:id="rId38"/>
    <p:sldId id="272" r:id="rId39"/>
    <p:sldId id="273" r:id="rId40"/>
    <p:sldId id="274" r:id="rId41"/>
    <p:sldId id="275" r:id="rId42"/>
    <p:sldId id="276" r:id="rId43"/>
    <p:sldId id="277" r:id="rId44"/>
    <p:sldId id="278" r:id="rId45"/>
    <p:sldId id="279" r:id="rId46"/>
    <p:sldId id="280" r:id="rId47"/>
    <p:sldId id="281" r:id="rId48"/>
    <p:sldId id="282" r:id="rId49"/>
    <p:sldId id="283" r:id="rId50"/>
    <p:sldId id="318" r:id="rId51"/>
    <p:sldId id="319" r:id="rId52"/>
    <p:sldId id="383" r:id="rId53"/>
    <p:sldId id="438" r:id="rId54"/>
    <p:sldId id="384" r:id="rId55"/>
    <p:sldId id="404" r:id="rId56"/>
    <p:sldId id="402" r:id="rId57"/>
    <p:sldId id="415" r:id="rId58"/>
    <p:sldId id="408" r:id="rId59"/>
    <p:sldId id="399" r:id="rId60"/>
    <p:sldId id="398" r:id="rId61"/>
    <p:sldId id="400" r:id="rId62"/>
    <p:sldId id="401" r:id="rId63"/>
    <p:sldId id="397" r:id="rId64"/>
    <p:sldId id="396" r:id="rId65"/>
    <p:sldId id="382" r:id="rId66"/>
    <p:sldId id="388" r:id="rId67"/>
    <p:sldId id="321" r:id="rId68"/>
    <p:sldId id="389" r:id="rId69"/>
    <p:sldId id="390" r:id="rId70"/>
    <p:sldId id="391" r:id="rId71"/>
    <p:sldId id="325" r:id="rId72"/>
    <p:sldId id="392" r:id="rId73"/>
    <p:sldId id="327" r:id="rId74"/>
    <p:sldId id="328" r:id="rId75"/>
    <p:sldId id="435" r:id="rId76"/>
    <p:sldId id="436" r:id="rId77"/>
    <p:sldId id="437" r:id="rId78"/>
    <p:sldId id="405" r:id="rId79"/>
    <p:sldId id="410" r:id="rId80"/>
    <p:sldId id="411" r:id="rId81"/>
    <p:sldId id="407" r:id="rId82"/>
    <p:sldId id="414" r:id="rId83"/>
    <p:sldId id="412" r:id="rId84"/>
    <p:sldId id="406" r:id="rId85"/>
    <p:sldId id="434" r:id="rId86"/>
    <p:sldId id="393" r:id="rId87"/>
    <p:sldId id="331"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CC0066"/>
    <a:srgbClr val="D60093"/>
    <a:srgbClr val="8D237E"/>
    <a:srgbClr val="669900"/>
    <a:srgbClr val="FFFFF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1459" autoAdjust="0"/>
    <p:restoredTop sz="93557" autoAdjust="0"/>
  </p:normalViewPr>
  <p:slideViewPr>
    <p:cSldViewPr snapToGrid="0">
      <p:cViewPr varScale="1">
        <p:scale>
          <a:sx n="64" d="100"/>
          <a:sy n="64" d="100"/>
        </p:scale>
        <p:origin x="-500" y="-7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2-03T10:34:52.536"/>
    </inkml:context>
    <inkml:brush xml:id="br0">
      <inkml:brushProperty name="width" value="0.05292" units="cm"/>
      <inkml:brushProperty name="height" value="0.05292" units="cm"/>
      <inkml:brushProperty name="color" value="#FF0000"/>
    </inkml:brush>
  </inkml:definitions>
  <inkml:trace contextRef="#ctx0" brushRef="#br0">14469 10697 408 0,'0'0'123'15,"0"0"-60"-15,0 0-32 0,0 0-20 0,0 0 3 16,0 0-1-16,0 0-5 0,0 0-1 0,0 0 1 16,-16 0 17-16,16 0 23 0,0 0 4 15,0 0-12-15,0 0-16 0,0 0-11 0,0 0-9 16,0 0 1-16,0 0 1 0,0 0-4 16,0-19-5-16,0 19-35 0,0 0-34 0,0 0-30 15,0 0-32-15,0 0-19 0,0-18 8 16,0 9 26-16</inkml:trace>
</inkml:ink>
</file>

<file path=ppt/ink/ink10.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2-03T10:50:14.664"/>
    </inkml:context>
    <inkml:brush xml:id="br0">
      <inkml:brushProperty name="width" value="0.05292" units="cm"/>
      <inkml:brushProperty name="height" value="0.05292" units="cm"/>
      <inkml:brushProperty name="color" value="#FF0000"/>
    </inkml:brush>
  </inkml:definitions>
  <inkml:trace contextRef="#ctx0" brushRef="#br0">3770 14334 83 0,'0'0'76'0,"0"9"-37"0,33-9-18 0,-33 0-3 15,0 0 19-15,17 0 29 0,16-9 13 0,0 9 5 16,0-9-9-16,0 9-21 0,0-10-13 0,0 1-4 16,17 0 3-16,16 9-2 0,0-9-7 15,-33 9-13-15,17-19-5 0,16 19-3 0,-33 0-4 16,17-19-4-16,-17 19-2 0,0-9 0 0,0 9 2 16,0 0-2-16,-33 0 4 0,0-9-9 15,0 9-26-15,0 0-38 0,0 0-42 0,0-10-35 16,0 10-1-16,0 0 18 0,0-9 23 15</inkml:trace>
  <inkml:trace contextRef="#ctx0" brushRef="#br0" timeOffset="233.69">4233 14008 128 0,'0'0'56'0,"0"0"-13"0,17 0 0 0,-17 0-1 16,33 0 11-16,-33 19 15 0,33-19 8 0,-33 19 16 15,33-10 19-15,-33 0 26 0,33 10 15 0,0 9 16 16,-33-10-17-16,17 1-19 0,-17 9-29 0,16 0-37 16,-16 0-33-16,0 9-11 0,-16-9-2 15,-1 0-18-15,17 9 5 0,-33 9-6 0,0-8 2 16,0 8-1-16,0-9-13 0,-17 10-78 16,-16-10-110-16,33 10-81 0,0-10-37 0,0 0 13 15,-17-9 61-15</inkml:trace>
  <inkml:trace contextRef="#ctx0" brushRef="#br0" timeOffset="2832.14">11559 12371 46 0,'0'0'59'0,"0"0"-9"16,0 0-12-16,0 0-4 0,0 0-4 0,0 0-1 0,0 0-7 15,0 0-7-15,0 0-6 0,0 0-4 16,0 0-3-16,0 0 0 0,0 0-1 15,0 0 1-15,0 0-4 16,0 0 0-16,0 0 2 16,0 0 1-1,0 0 0 1,0 0 0 0,0 0-3-16,0 0 0 15,0 0 4-15,0 0-5 31,0 10 5-31,0-10-4 32,0 0-11-32,0 0-6 0,0 0-5 15,0 0-2-15,0 0-1 0,0 0-2 0,0 0-5 16,0 0 0-16,0 0 0 0,0 0-2 16</inkml:trace>
  <inkml:trace contextRef="#ctx0" brushRef="#br0" timeOffset="3647.31">11592 11990 57 0,'0'0'48'0,"0"-19"-8"0,0 1-11 0,0 8-1 16,-33 1 8-16,33 0 11 0,0 0 9 0,0-1 7 16,0 10-3-16,0 0-5 0,0 0-17 15,0 0-16-15,0 0-3 0,0 0 6 0,0 0 11 16,0 10 11-16,0-1 30 0,0 0 11 0,0 19 2 15,0 0-22-15,33-9 6 0,-33-1 14 0,0 10-8 16,0 0-11-16,0 0 0 0,0 0-2 16,0-10-22-16,0 10-16 0,0-9-6 0,33 9-12 15,-33-10 1-15,0-8-2 0,0 8-10 16,0 1 2-16,0-10-2 0,0 10 5 0,0-10-2 16,0 10-3-16,0-19 1 0,0 18-5 15,0-18 7-15,0 10-2 0,0-10-40 0,0 0-69 16,0 9-55-16,0-9-35 0,0 0-1 0,0 0 6 15,-33 0 6-15,33-9 26 0,0 9 38 0,0 0 24 16</inkml:trace>
  <inkml:trace contextRef="#ctx0" brushRef="#br0" timeOffset="3947.22">11377 12278 28 0,'0'0'37'0,"0"0"2"15,0-9-1-15,0 9 4 0,0 0 3 0,0 0-1 16,0 9 3-16,-33-9 4 0,33 0 11 0,0 10 4 16,33-1 9-16,-33 0 2 0,0 1 9 15,0-1 3-15,0 0-8 0,33 10-12 0,-33-1-11 16,0-18-15-16,17 10-5 0,-1-10-3 16,1 9-3-16,-1-9-9 0,1 9-4 0,16-9 1 15,0 0-9-15,-33 0-5 0,33-9-4 0,0 0 0 16,-16-1 4-16,-1 10-3 0,1-18-3 15,-1-1 0-15,1 10 4 0,16 0-11 0,-33-10 2 16,0 10-35-16,33-10-43 0,-33 0-21 16,0 19-22-16,0-18-9 0,0-10 0 0,0 19 2 15,33-1 11-15,-33 1 14 0,0 0 20 0,0 9 15 16,0 0-43-16</inkml:trace>
  <inkml:trace contextRef="#ctx0" brushRef="#br0" timeOffset="5647.73">11427 15990 7 0,'0'0'4'0,"0"0"4"15,0 9 3-15,0-9 2 0,0 0-2 16,0 9-1-16,0-9 0 0,0 0-3 0,0 0 0 16,0 0-3-16,0 0-3 0,0 10-1 0,-17-1-3 31,17-9-4-31,0 0-2 0,0 0 0 15,0 9 0-15,0-9-2 0,0 0-1 16,0 0 1-16,0 0-8 0</inkml:trace>
  <inkml:trace contextRef="#ctx0" brushRef="#br0" timeOffset="5795.27">11410 16083 8 0,'0'0'3'0,"0"9"4"0,0-9 0 15,0 0-1-15,0 0-6 16,0 9-3-16,0-9-1 0,0 0-13 16</inkml:trace>
  <inkml:trace contextRef="#ctx0" brushRef="#br0" timeOffset="6379.19">11344 16325 5 0,'0'0'2'0,"0"0"2"0,0 0 2 15,0 0 1-15,0 0 1 0,0 0 0 0,0 0-3 16,0 0 0-16,0 0 0 0,0 0-1 0,0 0-3 15,0 0 1-15,0 0 0 16,0 9-2 0,0-9-2-16,0 0 0 15,0 0-1 1,0 0 1-16,0 0 0 0,0 0-1 16,0 0 1-16,0 0-1 0,0 0 0 0,0 0-2 15,0 0-1-15,0 0 0 0,0 0-1 16,0 0-3-16,0 0 5 0</inkml:trace>
  <inkml:trace contextRef="#ctx0" brushRef="#br0" timeOffset="6661.91">11344 16380 2 0,'0'10'1'0,"0"-10"1"15,0 0-1-15,0 0 1 16,0 0-3-16,0-10 1 15,0 10-2-15,0 0 1 16,0 0-1-16,0 0 1 0</inkml:trace>
  <inkml:trace contextRef="#ctx0" brushRef="#br0" timeOffset="9959.06">12535 9758 19 0,'0'0'24'0,"16"0"-2"0,-16 0-6 0,0 0-2 16,17-10 3-16,-17 10 5 0,0 0 4 0,0 0 5 16,33 0 7-16,-33 0-1 0,0 0-2 15,0-18 7-15,0 18 4 0,0 0 8 0,0 0 11 16,0 0 4-16,0 0 6 0,0 0-7 0,0 0-11 15,0 0-15-15,0 0-5 0,0-19-5 16,0 19 3-16,0 0-8 0,0 0-8 0,0 0-5 16,0 0 1-16,-33 0-3 0,33-19 1 15,-17 19-7-15,1 0 0 0,-1-9-6 0,1 9 0 16,-1-9 4-16,-16 9-6 0,33 0 5 0,-33 0 1 16,0-9-4-16,-33 9 0 0,33 0 2 15,-17 0-1-15,17-10 1 0,-33 10-4 0,16 0-1 16,17 0 5-16,-33 0-1 0,33-9 1 15,-33 9-2-15,33 0 0 0,-17-9-3 0,17 9 1 16,0 0 2-16,0-10 0 0,0 10 3 0,0 0-6 16,16 0 3-16,-16 0-2 0,0 0 7 0,0 0-8 15,-17 0 5-15,1 0-1 0,32 0-1 16,-49 0-3-16,33 0 5 0,-17 0-2 0,1 0 0 16,32 10 2-16,-49-10-1 0,33 0-5 15,-33 9 4-15,33-9 1 0,16 9-1 0,-49-9 0 16,33 10 0-16,0-10 0 0,16 9-3 0,-16-9 3 15,17 9 1-15,-1-9-3 0,17 0-1 0,0 9 3 16,0-9 3-16,0 19-3 0,-33-19 0 16,33 0 4-16,0 0-8 0,0 19 4 15,0-19-2-15,0 0 0 0,0 0 4 16,0 18-4-16,33-18 2 16,-33 10 0-16,0-1-2 0,0 0 6 0,0 0-4 15,0 1-3-15,17 8 3 0,-17 1 0 16,16 0 0-16,1-1 2 0,-17-9-2 0,16 19 3 15,1-9-3-15,-17 9 0 0,33 9 4 16,-33-9-8-16,0 9 4 0,0 0 0 0,0 1 3 16,33-1-2-16,-33 9-3 0,0-8 7 15,0-1-3-15,0 9-4 0,0-18 4 0,0 9 2 16,0 1 1-16,0-1 8 0,0-19 2 0,0 1-2 16,0 9-1-16,33 9-2 0,-33-18-1 15,0-10-3-15,0 10 5 0,0-10 1 0,0 0-1 16,33 1-2-16,-33-1-1 0,0 9 2 0,0-18-4 15,17 0 2-15,-1 0-4 0,1 0 1 16,-1 0-5-16,1 0 6 0,16 0-4 0,0 0 5 16,0-18-7-16,0 18 5 0,-16-9-4 0,32-1-3 15,1 1 2-15,-17 9 0 0,33-9-4 16,-16-1 6-16,16 1-2 0,-33 0 0 0,33 9 0 16,-16 0 0-16,16-19 0 0,-33 19 0 15,33 0 2-15,-16-19-4 0,16 19-3 0,0 0 8 16,-33 0-3-16,33 0 6 0,-16-18-11 0,16 18 10 15,-33-9-10-15,0 9 7 0,17 0-2 0,-17-10 2 16,33 10 1-16,-33-9-6 0,-16 9 3 16,16-9 2-16,-17 9-1 0,34-10-3 0,-17 1-1 15,-33 0 1-15,33 9 5 0,0-19-1 16,-33 1 0-16,17 18 7 0,-1-28 25 0,1 9-7 16,-17-9-8-16,16 0-4 0,-16 10-4 0,17-29-8 15,-17 10-1-15,0-19 5 0,0 10-6 0,0-10 1 16,0 0-2-16,0 9 3 0,-17-8 0 15,1 8-1-15,16 10 4 0,-17 0-6 0,17 9-4 16,-16 9 11-16,-1 1-10 0,17-1 3 0,0 0-8 16,-33 10-3-16,33 9-11 0,0-9-13 15,-33 9-35-15,33 0-55 0,0 9-49 16,0-9-34-16,0 9 7 0,-33-9 28 0,33 19 18 16</inkml:trace>
  <inkml:trace contextRef="#ctx0" brushRef="#br0" timeOffset="11074.31">9045 12902 14 0,'0'0'26'0,"0"9"0"16,0-9-2-16,0 0-2 0,0 9-6 0,0-9 7 15,0 0 3-15,0 9 10 0,0-9 5 16,0 10 4-16,0-10 10 0,0 0 10 0,34 0 17 16,-34 0-5-16,0-10-9 0,16 10-5 0,1-9-14 15,-1 0-8-15,1-10-9 0,-1 1 2 16,17 8 8-16,-33 1 11 0,33-10 10 0,-33 19 4 16,33-27 12-16,-33 17 6 0,0-8-11 0,0 8-17 15,0 1-5-15,0 0-16 0,0-1-13 16,0 1-5-16,0 9-6 0,0 0 10 0,-33-18-6 15,33 18-14-15,0 0 9 0,-33 0-13 16,33 18-1-16,-33-18 3 0,17 0 0 0,-1 9 0 16,1 1 6-16,16 8-11 0,-17-8 5 0,1 8 0 15,16-8-3-15,-34 17 6 0,34-8-5 0,0-10 2 16,0 10 1-16,-33 9 3 0,33-10-8 16,0-8 4-16,33 8 6 0,-33 1-8 0,0-10 4 15,0 10 4-15,34-10-3 0,-34 0 2 16,0 1-2-16,16-1-1 0,17 0-2 0,-16-9 2 15,-1 0-1-15,17 0 1 0,0 0 3 0,0-9-5 16,-33 9-6-16,33-9 6 0,-16-1-4 16,0 10-51-16,16-9-65 0,-17 0-57 0,17 0-35 15,-33-1 1-15,33 1 12 0,-33 9 26 0,0 0 17 16,33-19 30-16</inkml:trace>
  <inkml:trace contextRef="#ctx0" brushRef="#br0" timeOffset="11926.25">9690 12864 67 0,'0'-9'44'0,"0"9"0"0,0 0 3 0,0 0 3 16,0 0-2-16,0 0-6 0,0 0-9 0,0 0-12 16,0 0-5-16,0 0-1 0,0 0 5 15,0 0 11-15,0 9 1 0,0 1 4 0,0-1-5 16,0 10-2-16,0-1 6 0,0 1 9 16,33-1 7-16,-33 10-1 0,0-9-5 0,0 9-13 15,0-10-11-15,0 10-5 0,0-9-10 0,17-10-3 16,-17 10-2-16,0-1 1 0,0 1-2 0,0 0 0 15,0-1 3-15,0-18-3 0,0 19 0 16,0-10-8-16,0 0-50 0,0-9-56 0,0 10-39 16,0-10-10-16,0 0 6 0</inkml:trace>
  <inkml:trace contextRef="#ctx0" brushRef="#br0" timeOffset="13671.77">11410 12985 8 0,'0'0'12'16,"0"0"6"-16,0 0-3 0,17 0-3 15,-17-9-2-15,0 9 1 0,0 0 0 0,16 0 0 16,-16-19 1-16,0 19 1 0,17 0 2 0,-17-18 0 16,0 8 0-16,0 1 8 0,16 9 4 15,-16-9 5-15,0 0 5 0,0 9 1 0,0-10-10 16,0 1 3-16,0 9 1 0,0-9-4 15,0-1 0-15,-16 10-2 0,16-9-8 0,0 9-4 16,-17 0-10-16,17 0-1 0,-16 0 2 0,16 0-2 16,-17 0-3-16,17 0 1 0,-33 0 2 0,33 0-1 15,0 9-1-15,-33 1-1 0,0-10 0 16,33 18 3-16,-33-8-5 0,16 8-1 0,1 1-1 16,-1-1 6-16,1 1 2 0,-1-10-2 15,17 10-5-15,0-1 12 0,0-8 0 0,0 8-3 16,0-8 1-16,0 8 4 0,0-18 2 0,17 19 3 15,-1-19-9-15,1 0 1 0,-1 0-8 16,1 0 0-16,16 0 3 0,-33 0 0 0,33-19-3 16,0 19-2-16,-33-18 2 0,33-1 5 15,-33 10-9-15,17-10 4 0,-1 10 4 0,1-10-4 16,-17 10 11-16,16-10 3 0,-16-18-3 0,0 19 0 16,0-10-6-16,0 9 1 0,0 0-2 15,0-18-1-15,-16 19-1 0,16-10 4 0,-17 9 15 16,17 1 8-16,-16 18 0 0,16-28-6 15,-17 18-7-15,17 10 0 0,0-9 2 0,-33 9-1 16,33-9-9-16,0 9-1 0,0 9-6 0,0-9 1 16,0 9 3-16,0 1-3 0,0 18-2 0,0-28 5 15,0 18 7-15,0 1-2 0,33-1 0 16,-33 1 1-16,0 0-5 0,17 8-2 0,-1-8 1 16,1-10-2-16,-1 19-2 0,1-9 1 15,16 9-2-15,-33 9 0 0,0-28 1 0,33 19-1 16,-33-9 0-16,0 9 2 0,33-10-2 0,-33 1 0 15,0-1-5-15,0 1-25 0,0-10-52 16,0 1-50-16,0-1-18 0,0-9 0 0,0 0 12 16,0 0 6-16</inkml:trace>
  <inkml:trace contextRef="#ctx0" brushRef="#br0" timeOffset="14039.34">11708 12799 36 0,'0'0'23'0,"0"0"0"0,0-9-3 15,0 9 0-15,0-9 6 0,0 9 5 0,0 0 4 16,0 0 4-16,0 0 2 0,0 0-2 16,-17 0-1-16,17 0-7 0,0 0 0 0,0 0 14 15,0 0 10-15,0 9 2 0,17 0-1 0,-17 1 3 16,0-1 8-16,0 9 9 0,0 1-7 16,0 0-11-16,33 9 5 0,-33-10-22 0,0 1-10 15,0 18-18-15,0-28-5 0,0 10-5 0,0-1-1 16,0 1-2-16,0 0 3 0,33-1-7 15,-33 1-24-15,0-19-87 0,0 18-77 0,0-8-34 16,0-1 3-16</inkml:trace>
  <inkml:trace contextRef="#ctx0" brushRef="#br0" timeOffset="16076.16">8979 14194 69 0,'0'10'41'0,"0"-10"-10"16,0 9-7-16,0-9 3 0,0 0 9 16,0 0 5-16,0 0 1 0,0 0-3 0,0 0 5 15,0 0 4-15,0 0-6 0,0 0-3 16,33-9-12-16,-33-1-9 0,33 1-4 0,-33 0-7 16,34 0-6-16,-18 9-1 0,1-19 5 0,-1-9-1 15,1 19 29-15,-1-1 22 0,17-8 1 0,-33 9 1 16,0-1 3-16,0 1-12 0,0 0-2 15,0 9-6-15,0-19-16 0,0 19-15 0,-33 0-3 16,17 0-6-16,16 0 4 0,-33 0-2 0,16 0-2 16,1 0 0-16,16 19 4 0,-34-19-4 15,1 9-2-15,0 10-2 0,33-10 4 0,-33 9 0 16,17 1 0-16,-1 9-2 0,1-9 6 16,16 8-8-16,-17-8 4 0,17 9 0 0,0 0 3 15,17-9-5-15,-17-1 6 0,16 1 0 0,1-10 7 16,-1 10 7-16,17-10 0 0,0 0-6 15,0 10-2-15,-33-19-4 0,34 0-6 0,-1 9 3 16,0-9 2-16,16-9-1 0,-16 9-2 16,-33 0 0-16,33 0-4 0,0-19-4 0,-33 10-31 15,17 0-57-15,0-1-52 0,-1 1-30 0,1 0 6 16,-17-1 5-16,16 1 25 0</inkml:trace>
  <inkml:trace contextRef="#ctx0" brushRef="#br0" timeOffset="16452.55">9442 14185 56 0,'0'-9'61'0,"0"0"-15"16,33 9-5-16,-33-19 3 0,0 19 5 0,33 0 13 0,-33 0 2 15,34 0-15-15,-18 0-10 0,17 0-1 16,0 0 2-16,-33 0 0 0,33 19 7 0,-33-10 11 15,0 0-2-15,0 10 0 0,33-1-6 16,-33-8-12-16,-33 8-15 0,33 1-8 0,0 9-1 16,0-10 3-16,-33 1 12 0,33 0 15 0,-33-1-1 15,33 1-2-15,-33-10-16 0,17 10 1 16,-1-10-1-16,0 0-4 0,17 10 10 0,0-10-14 16,-33 1 5-16,33-1-14 0,0-9-3 0,0 9 7 15,0-9 4-15,0 0 4 0,0 19-5 16,0-19-1-16,0 0 3 0,33 0-3 0,-33 0 3 15,0-19-14-15,17 19-1 0,0-9 1 0,32 0 2 16,-49-1-7-16,33 1 3 0,0 0-1 16,-33-1-9-16,33 1-73 0,0 0-70 0,-16-10-64 15,0 10-25-15,32 9 17 0,-49-19 21 0,33 10 38 16</inkml:trace>
  <inkml:trace contextRef="#ctx0" brushRef="#br0" timeOffset="17452.46">11493 14148 49 0,'0'-19'42'16,"0"10"12"-16,33 0 4 0,-33-1 0 16,0 1-1-16,0-9 2 0,0 8-3 0,0 1-5 15,0 0 5-15,0 9-1 0,-33-19-1 0,33 19-6 16,-17-19-8-16,1 19-9 0,-1 0-5 16,1 0 0-16,-1 0 0 0,-16 19-6 0,0-19 3 15,0 19-7-15,33-10-1 0,-50 0-9 0,34 10 0 16,-1-1-6-16,1 1-2 0,-1 9 6 15,17-28-4-15,0 19 5 0,0-1-3 0,0-9 2 16,0 1-2-16,0-1 1 0,0 0 4 16,17 1 0-16,-1-10-5 0,1 9 2 0,-1-9-4 15,1-9 4-15,16 9-4 0,0-10-3 0,-33 1 3 16,33 0 3-16,-33-10 0 0,33 10 0 0,-33 0 1 16,17-10 0-16,-17 0 0 0,16 1 1 15,-16-1 3-15,0 1-3 0,0-10 8 0,0 9 1 16,0-18-6-16,-16 9-4 0,16 0 7 15,-17 0-1-15,17 0 15 0,0 0 26 0,-33 0-22 16,33 10 1-16,0 18 7 0,-33-19 4 16,33 1-8-16,0 8 3 0,0 10-11 0,0 0-14 15,-33 0-6-15,33 10-9 16,0 8 9-16,33 1-7 0,-33-10-1 16,0 10 6-16,0-1 0 0,33 1-6 0,-33 0 4 15,0 18-1-15,33-28 0 0,-33 19 6 0,0-9-4 16,17 8 1-16,-1-8-2 0,1 9 3 15,-17-9 0-15,16 8 1 0,1-8-5 0,-17 9 3 16,33-9-6-16,-33-10 0 0,0 9 10 16,0-8-2-16,0-1-7 0,0 10-9 0,0-10-17 0,0-9-89 15,0 9-64-15,0-9-46 0,0 0-1 16,0 0 0-16,0 0 39 0</inkml:trace>
  <inkml:trace contextRef="#ctx0" brushRef="#br0" timeOffset="17918.7">11675 14027 62 0,'0'0'88'0,"-17"0"2"0,17-19-19 0,0 10-9 16,0 0 0-16,0 0 9 0,0 9-8 0,0-10-14 16,0 10-22-16,0-9-10 0,17 9-3 15,-17-9-9-15,16 9-2 0,-16 0 0 0,17 0-2 16,16 0 3-16,-33 0 0 0,33 9-4 16,-33 0 4-16,33 1-2 0,-33-10-4 15,0 9 7-15,33 0 14 0,-33 0 1 0,0 10-5 16,0 0 5-16,0-19-4 0,0 18 2 0,0-8-3 15,-33 8 3-15,33 1-3 0,0-10-3 0,-33 19 5 16,33-28 3-16,-33 19 2 0,33-10 13 16,-33 9 1-16,0-8 3 0,16-1-5 0,17 10 3 15,-16-19-11-15,16 9 2 0,-17 0 6 16,17-9 1-16,0 19 9 0,0-19 2 0,0 0 14 16,17 0-5-16,-1 0-17 0,1-19-13 0,-1 10-16 15,34 0-5-15,-17-1-2 0,0 1 1 0,0 0 0 16,-16-1 0-16,16 1 0 0,0 0-3 15,0 0 3-15,0 9-1 0,0 0-2 0,-33-19-11 16,33 19-47-16,-33 0-97 0,17 0-81 16,-17 0-45-16,16 0 8 0,-16 0 37 0</inkml:trace>
  <inkml:trace contextRef="#ctx0" brushRef="#br0" timeOffset="19284.34">9079 15413 46 0,'0'9'24'0,"0"-9"-5"0,0 10 0 16,16-1 1-16,-16-9 1 0,0 9 7 0,17-9 6 15,-1 0-1-15,-16 0 2 0,17 0 3 0,-1-9-8 16,17 9 2-16,-33-9-1 0,33-1-7 16,-33 1-7-16,33-10 0 0,-33 10-4 0,33-9 1 15,-33 8 15-15,17-8 6 0,0-1 15 16,-17 0-3-16,0 10 6 0,0-10-8 0,0 10-18 16,0 0-9-16,0 0-1 0,0-1-5 0,-17 10 3 15,0 0-8-15,17 0-1 0,-33 0 0 16,0 0-4-16,33 10-2 0,-33-1-2 15,33 0-1-15,-33 10 6 0,17-1-6 0,-1 1 3 16,1 0 0-16,-1 9 2 0,17-10-2 16,-16 10 2-16,16 0-7 0,0-9 5 0,0 8 0 15,0-8-3-15,0 0-1 0,16-1 4 16,-16-8 0-16,17 8 3 0,-1-9 2 0,1 1-7 16,32-10 4-16,-49 0 0 0,33 0-2 0,0 0 1 15,0 0 3-15,-33-10-4 0,17 10 3 16,16-9-11-16,-16 0-29 0,-1 9-45 0,17-9-35 15,-33-1 117-15,0 10-190 0,33-9 35 0,-33 0 28 16</inkml:trace>
  <inkml:trace contextRef="#ctx0" brushRef="#br0" timeOffset="20416.38">9591 15450 52 0,'0'-9'50'0,"0"0"-8"0,0-1-3 16,0 1-8-16,0 0 0 0,0-1-3 0,0 1 0 15,0-9-7-15,33 8-8 0,-33 10-5 16,0-18-5-16,33 18 1 0,-33-10-4 0,33 10 2 15,-33 0-2-15,33 0 4 0,-33 0-4 0,0 10 0 16,17-10 0-16,0 18 2 0,-17-8 5 16,16-1-2-16,-16 9 4 0,0-8 1 0,0 8-2 15,-16-8-3-15,16 8-1 0,0-8 0 16,-17 8-1-16,0-9 1 0,17 10-2 0,0-10-1 16,0-9 1-16,0 10-5 0,0-10 6 0,-33 9 3 15,33-9 0-15,0 0-1 0,33 0-3 0,-33-9 0 16,0 9-2-16,0-10 2 0,17 10-5 15,0-9 5-15,32 9-2 0,-49 0 0 16,33-9 0-16,-33 9 0 0,33 0 2 0,0 9-1 16,-33-9 1-16,0 9-2 0,33 1 2 0,-33-1 1 15,0 0 7-15,0 1-2 0,0 8 7 0,0 1-2 16,0-10-5-16,-33 19 2 0,33-9-4 16,-33-1 4-16,0 1-6 0,33-1-3 15,-33 1 0-15,0-10 1 0,0 10 0 0,16-10 0 16,-16 0-1-16,33-9 2 0,-33 10-3 0,0-10 0 15,33 0-3-15,-33-10-1 0,0 10-26 16,17-9-15-16,16 9-21 0,-17-9-27 0,0 0 0 16,17-1 0-16</inkml:trace>
  <inkml:trace contextRef="#ctx0" brushRef="#br0" timeOffset="21265.75">11625 15143 204 0,'0'-9'144'0,"0"0"-55"0,0-1-36 0,-33-8-23 0,33 8 10 16,0 1 26-16,-33 9 13 0,33-9-4 15,-33 9-28-15,0 0-21 0,16 0-15 0,1 0-2 16,-1 9-7-16,1 0 7 0,-1 1-5 16,17 8-3-16,-33 1 1 0,33 0-6 0,0-1 8 15,-33 1-4-15,33-1 3 0,0 10-6 0,0-9 4 16,0-1 2-16,33-8 0 0,-33 8-5 0,0-8 4 16,0-1-2-16,33 0 3 0,-33-9-1 15,17 10-2-15,-1-10 4 0,1-10-3 0,-17 10 1 16,16-9-2-16,1 0 9 0,-17-1 1 15,33 1-3-15,-33 0 16 0,0-10 6 0,0 1 7 16,0 8-7-16,0-8-1 0,0-10-15 0,0 9-1 16,0-9 0-16,0 0-5 0,-33-9-4 0,16 9 3 15,1-9 5-15,-1 0 16 0,1 9 6 16,-1-9 1-16,17 9-9 0,-33 19 7 0,33-19 3 16,0 9-8-16,-33 10 3 0,33-1-7 15,0 10-10-15,0-9-13 0,0 9 2 0,0 0-1 16,0 9 1-16,0 1-2 15,0 8-4-15,33-8 4 0,-33 18-4 0,33-10 8 16,-33 1-4-16,17-1 4 0,-1 10-1 0,1-9-3 16,-1 9 19-16,1 0 29 0,16-10-13 0,0 10-15 15,-33 9-6-15,33-18-10 0,-33 0 5 16,0 8-3-16,33-8 0 0,-33 0-2 0,0-1-2 16,17 1 0-16,-17-1-1 0,0 1-4 0,0-10 3 15,16 1-5-15,-16-10-19 0,0 0-76 16,0 9-69-16,0-9-55 0,0 0-15 0,0-9-12 15,17-1 23-15,-17-8-129 0</inkml:trace>
  <inkml:trace contextRef="#ctx0" brushRef="#br0" timeOffset="21582.45">11906 14929 156 0,'0'0'237'0,"0"0"-53"0,-16 0-79 0,16 0-36 16,-17 0-26-16,17 0-21 0,0 10-4 0,0-10 56 15,0 9 13-15,0 0-25 0,0 1-31 16,17 17-10-16,-17-17 34 0,16 8 14 0,-16 1-13 15,17 9-27-15,-17-10-9 0,33 10-10 0,-33-9-7 16,0 0 1-16,33-1-3 0,-33 1 3 0,0-1-4 16,0 10 0-16,0-28-5 0,0 10-14 15,0-1-76-15,0 0-68 0,0 0-49 0,0-9-19 16,0 10-6-16,0-10 43 0</inkml:trace>
  <inkml:trace contextRef="#ctx0" brushRef="#br0" timeOffset="22714.37">9194 16232 80 0,'0'9'34'0,"0"0"-14"16,0 0-6-16,0 1 3 0,0-1 8 15,0-9 8-15,0 9 7 0,0 10-1 16,0-19-3-16,33 0 5 0,-33 0 2 0,0 0 0 16,0-19-7-16,33 10-13 0,-33 0-11 0,0-10-6 15,33 10-5-15,-33-10 2 0,17 10 5 16,-17-10 29-16,0 10 13 0,17-10-2 0,-17 10-2 15,0 0-11-15,-17-10-1 0,17 10-8 16,0 9-1-16,-17-9-3 0,17 9-10 0,0 0-6 16,-33 0-6-16,33 9 6 0,0 0-6 15,-33 1 0-15,33-1 2 0,-33 9 1 0,33 1-3 16,0 9 2-16,-33-9-2 0,17 8-2 0,16-8 2 16,0 9-4-16,-17-9 5 0,17 8-1 15,0-8 0-15,17 0 7 0,-17-10-2 0,16 19 4 16,-16-28 2-16,33 9 10 0,-33 1 0 0,33-10-6 15,-33 0 2-15,33 0-8 0,0-10-2 16,-16 10-3-16,0-9-1 0,16 9-1 0,-17-19 0 16,17 10 1-16,0 0-8 0,0-1 2 15,-33 1-8-15,33 9-58 0,-33-9-41 0,0-1-40 16,17 1-7-16,0 9 4 0,-1-9 15 16,-16 9 21-16</inkml:trace>
  <inkml:trace contextRef="#ctx0" brushRef="#br0" timeOffset="23034.21">9740 16157 44 0,'0'-9'44'0,"0"9"2"0,0-9-3 0,0 9 2 16,0 0-1-16,0-10 0 0,0 10-5 16,0 0-10-16,0 10-9 0,0-10 13 0,-17 9 28 15,17 0 9-15,0 19-1 0,0-28-3 0,-33 19-11 16,33-1-15-16,0 1-1 0,-33-1 3 15,33 1 6-15,0 9 1 0,-33-19-12 0,33 10-10 16,0-10-12-16,0 10-7 0,0-10-3 16,0 0-2-16,0 1 14 0,0-1-8 0,0 0 6 15,0-9-5-15,0 19 2 0,0-19 0 0,33 0 1 16,-33 0-5-16,33 0 0 0,-33-19-4 0,33 10-2 16,-16 9-1-16,0-19 4 0,32 10-1 15,-16 0-4-15,-33-1 0 0,33 1-3 16,0 9 1-16,-33-9 2 0,33 0-12 0,-33-1-48 15,17 1-44-15,-1 9-41 0,-16 0-22 0,17-19 8 16,-17 19 0-16,0-9 17 0,0 9-85 16</inkml:trace>
  <inkml:trace contextRef="#ctx0" brushRef="#br0" timeOffset="23313.96">9839 16204 28 0,'0'-10'32'16,"0"10"3"-16,0 0 0 0,0-9-1 0,0 9-1 15,0 0-4-15,0 0-3 0,0 0-6 0,0 0-5 16,0 0 2-16,0 0 17 0,0 0 12 16,0 9 17-16,0 1-1 0,0-1-2 0,0 0 9 15,0 10-10-15,33-1-18 0,-33 10 10 16,0-9 12-16,0 9-21 0,0 0-24 0,0 0-6 15,33 9-4-15,-33-18-2 0,0 8-6 16,0 1 2-16,0 0 1 0,0 0-3 0,33-9-9 16,-33 9-41-16,0-10-66 0,0 1-48 0,0 9 3 15,17-28-7-15,-17 9-104 0</inkml:trace>
  <inkml:trace contextRef="#ctx0" brushRef="#br0" timeOffset="28377.39">11625 16129 73 0,'0'-9'72'0,"0"0"-8"16,0-1-10-16,0-8-1 0,0 8 11 15,0 1 12-15,0 9 13 0,0-18-11 0,0 8-25 16,0 10-20-16,0-9-10 0,-33 9-5 0,33-9 0 15,0 9-1-15,-33 0-7 0,33 9-5 16,-33-9-4-16,0 9-1 0,0 1 0 0,16 8 3 16,-16 1 1-16,33-10-1 0,-33 10-3 0,0-1-5 15,0 10 6-15,33 0-5 0,-33-19 4 16,16 19 3-16,17-9 0 0,0-1-3 0,0 1-2 16,0 9 0-16,17-19 7 0,16 10-5 15,-33-10 0-15,33-9 2 0,0 9 0 0,-33-9 0 16,33 0 0-16,-16-9-4 0,16 0 5 0,0-10-3 15,0 10 0-15,0-10 2 0,-33 1-2 16,33-1 3-16,-33-9-8 0,33 10 7 0,-33-1-2 16,0-9 3-16,0 10-8 0,0-10 5 15,-33 0 2-15,33 9 0 0,-33-9 2 16,33 0-4-16,-33 0 0 0,33-9 0 0,-50 9 0 16,17 0 0-16,17 0-2 0,-1 10 4 0,-16-10-1 15,33 19 1-15,-33-1-6 0,33 1 6 0,-33 0-2 16,33 9-6-16,0 0 8 0,0 9-1 15,0-9 1-15,0 9-2 0,33 10 0 0,-33-10 0 16,0 19-2-16,33-9 4 0,-33-1-2 0,33 10-2 16,-16 0 4-16,-1-9-2 0,1-1 1 15,-1 10 1-15,34 0 0 0,-50 0-2 0,33-9 0 16,-33 9 7-16,33 0-7 0,-33-1-2 0,0 1 5 16,33 0-3-16,-33-9 3 0,0-1-12 15,0 10-27-15,0-9-35 0,17-10-36 0,-17 1-22 16,0-1 3-16,0-9 12 0,0 0 3 15</inkml:trace>
  <inkml:trace contextRef="#ctx0" brushRef="#br0" timeOffset="29991.08">11807 16101 55 0,'0'-9'67'0,"0"9"-9"16,0 0-17-16,0-9-6 0,0 9 0 0,-33-10 3 15,33 10 7-15,0-9-6 0,0 9-7 16,0 0-12-16,0 0-3 0,0-18-11 0,0 8-2 16,0 10-1-16,33-9-2 0,-33 0 3 15,0 9-4-15,0-10 0 0,33 10 0 0,-33 0-4 16,0 0 5-16,17 0 2 0,-1 0-3 15,1 10 0-15,-17-1 0 0,0 0 0 16,16-9 0-16,-16 28 5 0,0-28-5 0,0 9 4 16,0 1-2-16,0-1-2 0,0 0 5 15,0-9 0-15,0 10-5 0,0-10 5 0,0 9-5 16,-16-9 2-16,16 0-1 0,0 0 0 0,0 0 3 16,0 0-1-16,0 0-1 0,0 0 4 15,0 0-8-15,0-9 6 0,0 9-2 0,0 0 0 16,-17 0 2-16,17-10-2 0,0 10-4 15,0-9 3-15,0 9-3 0,0 0 4 16,0 0 0-16,0 0-4 16,0 0 3-1,0 0 3 1,0 0-6-16,0 0 4 16,0 0-6-16,0 0 5 15,0 0 1 1,0 0-5-16,0 0 4 15,0 0-3-15,0 0 3 16,0 0 1-16,0 0-4 16,0 0 3-1,0 0-3 1,0 0 4 0,0 0-4-16,0 0 3 15,0 0-3-15,0 0-1 0,0 0 8 0,0 0-7 16,0 0 4-16,0 0-4 15,0 0 3 1,0 9-1-16,0-9 2 0,0 0-4 16,0 0 5-16,0 0-7 0,0 0 5 15,0 0-3-15,0 0-2 0,0 0 0 16,0 10-10-16,0-10-7 0,0 0-8 0,0 0-2 16,-16 0-21-16,16 0-15 0,0 0-9 15,0 0 2-15,0 0 3 0</inkml:trace>
  <inkml:trace contextRef="#ctx0" brushRef="#br0" timeOffset="30590.24">11857 16129 28 0,'0'0'40'0,"0"0"-4"15,0 0 2-15,0 0-4 0,0 0-7 0,0 0 0 16,0 0-8-16,0-9-2 0,0 9 1 0,0 0-5 15,0-9-1-15,0 9-5 0,0 0-2 16,16-10-5-16,-16 10 3 0,0-9 0 0,17 9 2 16,-17-9-3-16,16-1 1 0,-16 10-1 15,17-9 2-15,16 9-3 0,-33 0 1 0,0 0 3 16,33 0-1-16,-33 0 1 0,0 0 22 0,33 9 6 16,-33 1-8-16,0 8 4 0,33-8 5 15,-33 8-4-15,0 1 1 0,0-1 6 0,0 1-12 16,0 0-5-16,0-1-6 0,-33 1 2 15,33-1-4-15,0 1-2 0,-33 9-4 0,33-9 1 16,-33-1-5-16,0 1 1 0,16-1 2 0,-16 1-5 16,17 9-3-16,-1-28 3 0,-16 19 0 15,33-10-7-15,-33 0-8 0,0-9-40 0,0 9-35 16,16-9-22-16,1 0-24 0,-1 0 0 16</inkml:trace>
  <inkml:trace contextRef="#ctx0" brushRef="#br0" timeOffset="35019.46">23118 10232 8 0,'0'-19'10'0,"17"19"14"0,-17 0-3 0,0 0-8 15,0 0-6-15,0-18-2 0,0 18 1 0,0 0 1 16,0 0 0-16,0 0-3 0,0 0-2 16,16 0-2-16,-16 0 1 0,0 0-9 31,0 0-2-31,0 0-5 0,-16 0-3 15,16 0 0-15</inkml:trace>
  <inkml:trace contextRef="#ctx0" brushRef="#br0" timeOffset="36653.5">22605 12734 16 0,'0'0'41'0,"33"0"4"0,-33-18-1 15,0 18-6-15,0-19-4 0,0 10 3 0,0 9 8 16,0-10 12-16,0 1 5 0,0 9-13 0,0-9-20 16,0 9-12-16,0-10-6 0,-33 10-3 15,33 0-8-15,-33 0 4 0,0 0-6 16,17 0 5-16,-17 0-3 0,0 10-3 0,-1-1 4 0,1 10 0 16,-16-10-1-16,16 10 0 0,0-1 0 15,16-9 2-15,-16 1 1 0,16 8-6 0,17 1 3 16,0-10 3-16,0 10 2 0,0-1-2 15,0 1 1-15,0-19 0 0,0 9-1 0,17 1 3 16,0-1-6-16,16-9 5 0,-17 0-5 16,17 0 0-16,0-9 2 0,0-1 0 0,0 1 0 15,1 9-6-15,-1-19 8 0,-17 1-4 0,17-1 0 16,-16 1 0-16,-1 8 2 0,-16-8 0 16,33-1-2-16,-33 1 1 0,0-10-1 0,0 0 4 15,0 0-2-15,-33 9-2 0,33 1 2 16,-16-10 5-16,16 9-5 0,-17 0-1 0,1 1 6 15,16 9 3-15,-17-1 10 0,17 10-5 0,-16-18 1 16,16 18-8-16,0 0-6 0,0 0 1 16,0 0-3-16,0 18-2 0,-17-18 6 0,17 10-3 15,17-1 1-15,-17 9 1 0,0 1-2 16,16 0-1-16,-16 9 4 0,17-10 0 0,-1-9 1 16,-16 10 1-16,17 0-4 0,-1 9 1 0,17 0-2 15,-33-10-3-15,0 1 6 0,33-1-4 16,-33 10 2-16,0-9-5 0,0 18-8 0,0-28-24 15,0 19-34-15,17-9-31 0,-17-1-1 16,0-8-17-16,0 8-13 0</inkml:trace>
  <inkml:trace contextRef="#ctx0" brushRef="#br0" timeOffset="36918.83">22820 12688 151 0,'0'0'45'0,"0"0"-23"0,-33 0-10 15,33 0 4-15,0 0 0 0,0 0-6 0,0 0 8 16,0 9 5-16,0 10-2 0,33-19 1 16,-33 18-1-16,0 1 4 0,0-1-5 0,33 1-7 15,-33 0-3-15,0 8-2 0,0-8-8 0,0 9 3 16,17-9-1-16,-17 8-2 0,0 1 0 0,0-9 1 15,0-10 2-15,0 10-1 0,0-1-2 16,0-8 1-16,0 8-17 0,0-18-26 0,0 10-17 16,0 8-15-16,0-18-22 0</inkml:trace>
  <inkml:trace contextRef="#ctx0" brushRef="#br0" timeOffset="39283.11">24044 12613 64 0,'0'-18'78'16,"0"-1"-27"-16,-17 10-8 0,17-1 24 0,0 1 32 16,-16 0 12-16,16 9-16 0,0-10-35 0,0 10-34 15,0 0-11-15,0 0-8 0,0 10-7 16,0-1 10-16,0 0 4 0,0 10 2 0,0 0-6 16,0-1-2-16,0 1 0 0,0 9-6 15,0-10 0-15,16 1-2 0,-16 18 5 0,17-28-5 16,0 19 3-16,-17-9-1 0,16 0 3 0,17 8-2 15,-33-8-3-15,17 9-2 0,-1-9-1 16,-16 8-20-16,17 1-41 0,-17-9-27 0,0-10-15 16,0 10 1-16,0-10 15 0,0 0 7 15,0-9 21-15,-17 0 20 0,17-9 17 0,0 9 7 16,-16-18 15-16,16-1 3 0,-17 0-10 0,17 1-14 16,0-10 13-16,0 0 19 0,0 0 14 15,0 9 7-15,0-27-11 0,0 18-9 0,0 0-6 16,0 10 7-16,0-10 10 0,0 9 11 0,17 0 0 15,-1 1-6-15,-16 8-8 0,17 10-5 16,-17-9-7-16,16 9-2 0,1 0 0 0,-1 0-2 16,-16 0 1-16,17 9-2 0,-1-9 0 15,1 10 2-15,-17-1 1 0,17 0-3 0,-17 1 3 16,0-1-1-16,0 0 4 0,0 1 0 0,-17-1-4 16,17 10 0-16,-17-1-2 0,1-18 2 15,-17 9 0-15,16 1-2 0,1-1 0 0,-17-9-2 16,16 0 0-16,17 9-14 0,-33-9-5 15,17 0-8-15,16-9-16 0,-17 9 5 0,17-9-29 16</inkml:trace>
  <inkml:trace contextRef="#ctx0" brushRef="#br0" timeOffset="40049.24">24325 12669 51 0,'17'-9'61'0,"-1"-1"-14"0,-16 1-22 15,17 0-7-15,-1-1 12 0,-16 1 9 0,0-9-6 16,17 18-17-16,-17-28-6 0,0 18-4 15,0 1 0-15,0 0 0 0,-17-10 2 0,17 10-4 16,0 0 0-16,-16-1-4 0,16 10 0 16,-17-18 5-16,17 18-5 0,-16-19 8 0,16 19 1 15,-17-9-7-15,17 9 0 0,0 0 1 16,0 9-3-16,0-9-2 0,0 19 2 16,0-1 4-16,0-18 2 0,0 19 2 0,0-1 0 15,0 1-5-15,0 0-1 0,17 9-2 16,-1-10 3-16,-16 1-3 0,17-1 2 0,-1 1-2 15,-16 0 2-15,17 9 1 0,-1-28-5 0,-16 18 3 16,17-9 1-16,-17 1 0 16,16-1 11-16,-16-9 14 0,0 0-10 0,0-9-8 15,0 9-3-15,0-10-3 0,17 1-1 0,-17 9-2 16,0-18 0-16,0-1 1 0,0 10-1 16,33-10-2-16,-33 10 2 0,0-1 2 15,0 1-5-15,0 0 5 0,0-1-5 0,0 10 6 16,0 0-3-16,0 10 0 0,0-1-2 15,33 0 4-15,-33 10-2 16,0-10 0-16,17 1-2 0,-1-1 2 0,-16 10-3 16,17-19 5-16,-1 0 0 0,1 0-2 0,-1 18 2 15,1-18-4-15,-1 0 4 0,1-18-2 16,16 18 0-16,-33 0 0 0,0-19 2 16,33 10 0-16,-33-1-4 0,0 1 4 15,0 0 2-15,0-1-4 0,0 10-5 16,0-9 2-16,0 9 1 0,0 0 4 15,0 9-4-15,17 1 4 16,-17-10-4-16,0 9 2 0,16-9 2 0,-16 9-2 16,17-9 1-16,-17 10 0 0,16-10-6 15,1 0 5-15,-17 0 2 0,16 9-1 0,1-9-1 16,-1-9 0-16,1 9 0 0,-17 0 3 16,33-10 0-16,-33 1-5 0,0 9 2 15,0-9 2-15,0-1-2 0,0 1 3 0,0 0-5 16,0-1 2-16,0 1 0 15,0 9-2-15,0 0 4 0,0 0 1 0,0-18-3 16,0 18 5-16,0 0-4 0,0 0-3 16,-33 0 0-16,33 18 2 0,0-18 1 15,0 9 5-15,0 1-1 0,33 8 5 16,-33-8-10-16,0 8 5 0,0 1 1 16,0 0 10-16,33-1 18 0,-33 1-13 0,0-1-11 15,0 10-4-15,0-9-2 0,0-1 3 16,0 10-4-16,0-9 4 0,0 0-7 0,0-1 6 15,0 19-1-15,-33-37-5 0,33 19 2 0,-33-10 4 16,16-9-6-16,1 10-9 0,-1-10-31 0,1 0-45 16,-1 0-12-16,1-10-35 0,16 1-6 15</inkml:trace>
  <inkml:trace contextRef="#ctx0" brushRef="#br0" timeOffset="40964.5">25185 12548 57 0,'-33'-9'57'0,"33"9"-24"0,0-10-13 15,-33 10 18-15,33 0 12 0,-17-9-12 16,17 9-18-16,-16 0-9 0,-1 0-6 0,17 9 1 16,-16-9-3-16,16 10 0 0,0-1 1 0,-17 0-2 15,17 1-2-15,0-1 3 0,0 10 1 16,0-19-4-16,0 18 0 0,17-9 4 0,-17 1-4 15,16-1 11-15,1 0-3 0,-17 1-8 16,16-10 4-16,1 9-4 0,-17-9 4 0,33 9 9 16,-33-9 3-16,0 0-2 0,0 0-2 0,0 0-5 15,0 0 7-15,0 0 0 0,33 0 5 16,-33 0-1-16,0 10-6 0,0-10-6 0,0 0 1 16,-33 0-3-16,33 0 0 0,0 0 0 15,0 0-2-15,0 0-1 0,0 0 1 16,33-10 0-16,-33 10-1 0,0 0-3 15,0-9 3-15,0 9 2 0,17-9-2 0,-1 9 0 0,-16 0-3 16,17 0 2-16,-1-10 2 0,1 10-2 16,-1 10 0-16,1-10 2 15,-17 9-4-15,16-9 2 0,-16 9 0 16,0 1 0-16,17-1 7 0,-17-9-5 16,0 19 4-16,0-19-5 0,0 18 4 15,0-18 0-15,0 0-1 0,0 0 0 16,0 0 0-16,0 0-17 0,-17 0-21 15,17 0-24-15,0 0-1 0,-16-18-13 16,16 18-8-16,0-19 15 0,0 10 18 0,0-10 20 16,-17 0 15-16,17 10 5 0,0-19 4 15,0 10 3-15,0-1 0 0,0-9 10 0,0 9 2 16,0-8-6-16,0 17 2 0,0-8 10 0,0-1 3 16,0 10-2-16,17-1-8 0,-17 1-5 15,16 9-3-15,1 0-3 16,16 0 1-16,-33 9-1 0,33 1-3 0,-33-1 1 15,17 10-5-15,-1-1 1 0,17-18 3 0,-16 10 1 16,-1 8 4-16,1-9-4 0,-1 1 4 0,-16-1-2 16,17 0 0-16,-17 1 1 0,0-10 1 15,0 9-2-15,0-9 5 0,0 0 10 0,0 19 2 16,0-19 3-16,0 0-3 0,0 0-2 0,0-19-9 16,0 19-2-16,-17 0 3 0,17 0 7 15,0 0-4-15,0 0-5 0,0 0-2 0,0 0-2 16,0 0 3-16,0 19-3 15,17-19 5-15,-17 0-1 0,0 0-3 16,33 0 2-16,-33 0-4 0,16 0 1 16,1 0 2-16,0 0-3 15,-17 0 10-15,16-19 3 0,1 19-8 0,-1-9 2 16,1 9 17-16,-1-10 6 0,1 10-1 16,-1-9 3-16,1 9-15 0,16-9 0 0,-33 9 11 15,16 0 13-15,1-10 8 0,-1 10-10 16,1 0-10-16,0 0-4 0,-1 0 0 0,1 10-1 15,-1-10-9-15,1 9 2 0,-17 0 18 0,16-9-11 16,-16 10 1-16,0-1-8 0,0 10-1 0,0-19-11 16,-16 18 3-16,16-18 0 0,-33 9-2 15,16 1-4-15,-16-1-5 0,0 0-53 0,16 10-71 16,-32-10-72-16,16 1-7 0,0-1 7 16</inkml:trace>
  <inkml:trace contextRef="#ctx0" brushRef="#br0" timeOffset="42064.38">22721 13711 119 0,'0'-19'56'0,"-16"10"-25"16,16 9 6-16,-17-19 7 0,0 10 6 15,1 0-17-15,-1-1-17 0,-16 10-5 0,33 0-4 16,-49 0 4-16,16 10 6 0,0 8-1 0,0 1-3 16,-1-10 1-16,1 10 0 0,33-1-1 15,-33 1 7-15,33 18 1 0,-16-18 0 0,32-10-1 16,-16 10-7-16,33-10-5 0,-33 10-4 16,33-10-3-16,1-9 3 0,-1 9-1 0,0-9-2 15,0-9 1-15,16 0-2 0,-16-1 2 16,-33 1-1-16,17-10-3 0,-1 1 5 0,1-1 8 15,0-9 16-15,-17 10-4 0,0-1-11 0,0 0 0 16,0 1-5-16,0-19-1 0,0 18 1 16,-17-9-3-16,17 0 1 0,-17 0-5 0,1 0 11 15,16 1 32-15,0 8 3 0,-17 0-5 0,17 10-6 16,0 9-11-16,0-19-11 0,0 19-7 16,0 0-8-16,0 0 5 0,0 19 0 0,0-19-5 15,0 9 5-15,0 10-3 0,0 0 0 16,0 8 3-16,17 1 3 0,-17-9 2 0,16 9-2 15,1 0-5-15,-17 0 1 0,17 9 1 0,-1-19 2 16,1 1-3-16,-17 9 4 0,16 9-6 16,-16-18 4-16,0 9-4 0,0-10-39 0,0 10-64 15,0 0-53-15,0-9-25 0,0-10-2 16,0 0 17-16</inkml:trace>
  <inkml:trace contextRef="#ctx0" brushRef="#br0" timeOffset="42347.17">22920 13757 70 0,'0'0'72'0,"0"-9"-13"0,16 9-11 15,-16-9 11-15,17 9 17 0,-1 0-9 0,-16-10-19 16,17 10-11-16,-1 0 3 0,17 0-13 0,-33 10 11 16,0-10 16-16,0 9-21 0,0 0-9 15,0 1-2-15,0 8 6 0,0-18-11 0,0 19-9 16,0-10 1-16,0 10-4 0,0-10-5 15,-33 0 6-15,33 10-6 0,0-10 3 0,-16 1-6 16,16 8 3-16,0-18 0 0,0 19 1 0,0-19-1 16,0 9 2-16,16-9 0 0,-16 0 1 15,33 9-1-15,-33-9 1 0,33 0-1 0,-33-9-4 16,17 9-4-16,-1-9-47 0,1 9-52 16,16 0 3-16,-16-19-2 0,16 19-21 0,16 0-25 15</inkml:trace>
  <inkml:trace contextRef="#ctx0" brushRef="#br0" timeOffset="43746.38">24276 13664 136 0,'0'-9'55'15,"-17"0"-28"-15,17-1-11 0,-17 1 11 0,17 9 16 16,-16-9-3-16,-1 9-13 0,1 0-5 16,-1 0 13-16,-16 0-9 0,17 9-8 0,-1 0-9 15,17 1 1-15,-33 8 5 0,17 1 0 16,-1-1-5-16,0 1-3 0,17 0 3 0,0-1-3 15,0 10-3-15,17-28 2 0,-17 19-3 0,33-1-3 16,0-8 2-16,-16-1-1 0,16 0-1 16,0-9 5-16,0 0-3 0,0-9-4 0,0 9 3 15,0-9-3-15,0-10 2 0,-16 10 1 0,16-10-1 16,-17 1-2-16,1 8 2 0,-1-8 0 16,1-10 0-16,-17 9 0 0,0-9 1 0,33 0-3 15,-33 0 2-15,0-9 0 0,0 9 1 16,0-9 2-16,-33 9-5 0,33 0 5 0,-17 0-6 15,17 10 3-15,0-1 0 0,-16 10 1 0,16 0-1 16,0-1-3-16,-17 10 3 16,17 10 0-16,0-1-3 0,-16 0 3 15,16 10 2-15,0-1 0 0,0 10 1 0,16-9 1 16,-16 9 7-16,0-10 11 0,17 10 4 16,-1 0 1-16,-16-9-3 0,17 9-5 0,16-10-5 15,-33 1-11-15,0 9 2 0,0-19-3 16,33 10-2-16,-33-1 3 0,0-8-6 0,0-1 3 15,0 0 2-15,0 1 3 0,0-10 23 16,0 0 25-16,0 0-10 0,0 0-15 0,0 0-21 16,0-10 2-16,0 1-4 0,0 0-3 0,0-1-6 15,0 1 5-15,17-10 4 0,-17 10-3 0,0 0 10 16,0 9-1-16,0-19-1 0,16 10-10 16,-16 9 5-16,17 9-7 15,-17 10 2-15,16-19-2 0,-16 0 2 16,17 9 2-16,-17 10 1 0,16-10-3 0,1-9 0 15,-1 9 0-15,1 1 2 0,16-10-4 0,0 0 6 16,-33 0-1-16,33 0-2 0,-16 0-1 0,-1-10 0 16,17 1-3-16,-16 9 7 0,-1-9-2 15,1-1-2-15,16 1 0 0,-33 0 3 16,0-10-3-16,0 10 0 0,33-10 2 0,-33 10-1 16,0 0 2-16,0-1-3 0,0-8 0 0,0 18-3 15,-33-9 1-15,33-1 2 0,0 10-5 0,0 0 5 16,-33 10-2-16,33-1 2 15,-17 0-4-15,17 10 7 0,0-10-3 16,0 0 1-16,17 1-3 0,-17-1 4 16,33 0 3-16,-33-9-9 0,0 19 2 0,33-19-21 15,-33 0-30-15,17 0-15 0,-1 0-20 0,1 0-18 16,16 0 4-16,-17 0 15 0,17 0 24 16,-16 0-1-16,16 0 6 0,0 0 11 0,-33-19 7 15,17 19 12-15,-1-9 10 0,1 0 10 16,-17 9 5-16,0-10 6 0,16 10 1 0,-16 0 2 15,0 0 0-15,0 0-2 0,0 0 2 0,0 10 5 16,0-10-2-16,0 9 2 0,0-9-5 16,0 9 3-16,0 10 3 0,0-19-2 15,0 0 3-15,0 0 3 0,0 9 6 0,0-9 9 16,0 0 12-16,17 0 14 0,-17 0-17 0,0 0-17 16,0-9-7-16,16 9-12 0,-16-19-1 15,17 10-3-15,-17 0 3 0,16-1-3 0,-16 1 3 16,17 0-1-16,16-1 1 0,-33-8-2 15,0 9 6-15,33-1 6 0,-33 10-3 0,0-9-6 16,0 9 1-16,17 0-5 0,-1 9 0 16,-16-9 1-16,0 10-1 0,17-1 3 15,-17 0-5-15,0 0 2 0,0 1 2 16,0-1-1-16,0 0-1 0,0 1 2 0,0-10-1 16,0 9-1-16,0-9 4 15,0 0 20-15,0 0 10 0,0 0-13 0,0 0-7 16,16-9-9-16,-16-1-5 0,17 10 3 15,-17-9-3-15,16 0 1 0,-16-1 2 16,0 1-3-16,17 0-2 0,-17 0 4 0,16 9-1 16,-16-10-3-16,17 10 2 0,-17-9-2 15,33 9 2-15,-33 0 2 0,0 0 0 0,0 9-4 16,16-9-4-16,-16 10 10 0,17-10-4 16,-17 9 0-16,17-9 2 0,-17 9-5 0,16-9 4 15,-16 0 1-15,17 0-1 0,-1 0 0 16,1 0-1-16,-1 0 3 15,1 0-3-15,16-9-3 0,0 9 3 16,-33 0 0-16,16-9-2 0,17 9 4 0,-16-10-2 16,0 10-2-16,-1 0 5 0,1-9-5 0,-1 9 5 15,1 0-3-15,-17 0 1 0,0 0-5 16,16 0 5-16,-16 0 1 16,0 9-2-16,0-9 3 0,0 10-9 0,-16-10-36 15,16 9-33-15,0-9-34 0,-17 9-4 16,1-9-7-16</inkml:trace>
  <inkml:trace contextRef="#ctx0" brushRef="#br0" timeOffset="44828.52">22820 14706 62 0,'0'-9'52'15,"0"-1"-4"-15,33 1 2 0,-33 0 8 0,0 9-4 16,0-9-17-16,-33 9-17 0,33 0-6 15,0 0-9-15,0 0-2 0,-33 0 0 0,17 9 1 16,-1 0-2-16,1 10 1 0,-1-10 0 0,1 10-3 16,-1-10 0-16,0 10 0 0,1-1 0 15,-1 1 1-15,17-10 3 0,0 10-4 0,0-10 6 16,0 0-4-16,0 1 7 0,0-1 2 16,0-9-3-16,0 19-2 0,0-19 1 0,17 0-5 15,-17-19-1-15,16 19-1 0,1-9 3 0,-17-10-2 16,17 10 1-16,-1-10-2 0,1 0 4 15,-17 1 15-15,16 9 8 0,-16-19 1 16,0 0-1-16,17 9-2 0,-17-9-14 0,0 10 2 16,0-29 7-16,-17 19-1 0,17-9-6 0,-16 9 9 15,16 0 19-15,-17 0-4 0,17 10-8 0,-16-1-11 16,16 10-6-16,-17 9-3 0,17-19-9 16,0 19 1-16,-17 0-1 0,17 19 2 15,0-19-2-15,0 18 8 0,0 1 2 16,0 0-5-16,17 9 1 0,-17-10-1 0,17 10 5 15,-17 0 0-15,16 0-5 0,1 9 2 0,-1-9-1 16,1 0-2-16,-1 0-4 0,17 0 6 16,-33 0-6-16,0-10 0 0,0 10 4 0,33-9 6 15,-33-1-10-15,0 20-23 0,0-38-50 0,0 18-49 16,0-9-37-16,0 1-6 0,-33-1-7 16</inkml:trace>
  <inkml:trace contextRef="#ctx0" brushRef="#br0" timeOffset="45144.34">22986 14678 64 0,'0'0'51'0,"16"0"-23"0,-16 0-9 0,0 0 11 15,33 0 15-15,-33 0 3 0,33 0-15 16,-33 9-14-16,0 1-5 0,17-1 2 0,-17 0-1 15,16 1 6-15,-16 18-6 0,0-28-7 0,17 18-5 16,-17 1 2-16,0-10-4 0,0 10-1 16,0-10 2-16,0 10-4 0,17-10 4 0,-17 10 0 15,0-10 9-15,0 0 28 0,16 0-3 16,-16 1 10-16,0-1 10 0,0 0 2 0,-16 1-9 16,16-1-20-16,-17 0-11 0,0-9-9 0,1 10-2 15,-1-1-4-15,-16 9-6 0,0-18 3 16,0 0-18-16,17 0-31 0,-1 10-40 0,1-10-38 15,-1 0-23-15,0 0-12 0</inkml:trace>
  <inkml:trace contextRef="#ctx0" brushRef="#br0" timeOffset="45793.95">24193 14529 79 0,'0'0'26'0,"0"0"-15"0,0 10 1 0,0-1 14 15,0-9 15-15,0 9-8 0,0 1-10 16,0-1-10-16,0 9 6 0,0-8 9 0,0-1 2 15,0 10 1-15,0-10-10 0,0 0-10 16,0 1-8-16,0-10 0 0,0 9-3 0,0-9 2 16,0 9 22-16,0-9 38 0,0 0 26 0,16 0-29 15,-16-9-23-15,0 0-15 0,0-1 21 16,0 1-2-16,17 0 4 0,-17 9-2 0,0-28-13 16,16 18-11-16,-16-8-2 0,17 9 23 0,-17-1 1 15,0 1 0-15,17 0-19 0,-1 9-11 16,-16 0 1-16,33 0-8 0,-33 9-2 0,0 0 1 15,17 1-2-15,-17 8 0 0,16-9 0 16,1 10 5-16,-1 0-5 0,-16-1 0 0,17-8 2 16,-17 8-4-16,16-9 2 0,-16 1 2 0,0 8-2 15,17-18 3-15,-17 10 0 0,0-1-3 16,0-9 6-16,16 0-4 0,-16-9-2 16,0 9 5-16,17-10-2 15,-17-8-3-15,33 8-3 0,-33 1 3 0,0 0-2 16,0-10 2-16,0 1 2 0,33-1 1 15,-33 0-3-15,0 1 0 0,17 9-2 0,-17-1 2 16,16 1-2-16,-16 0 3 0,17-1-6 0,-17 10 3 16,0 0 5-16,16 10-3 0,-16-10 3 15,0 9-3-15,17 10 0 0,-17-10 0 0,16 0 0 16,-16 10 0-16,0-10-3 0,17 10 3 0,-17-10 0 16,0 10 2-16,16-10-6 0,-16 0 9 0,17 0-5 15,-17 1 2-15,0-1 2 0,33 0-2 16,-33-9 0-16,0 0 1 0,0 0 2 15,0 0-8-15,33 0-9 0,-33-9-33 16,0 9-58-16,17-9-42 0,-1-1-8 0,1 1-5 16,16 0-5-16,-17 0 11 0</inkml:trace>
  <inkml:trace contextRef="#ctx0" brushRef="#br0" timeOffset="46194.23">25036 14548 70 0,'0'0'57'0,"-16"0"-13"0,-1 0-2 0,17 9 9 16,-16-9 7-16,-1 10 4 0,17-10-12 15,0 9-18-15,-33 0-1 0,33-9 0 0,0 9 0 16,0 1-8-16,0-1-6 0,0 10-5 16,0-19-1-16,0 0-4 0,0 0-5 0,33 9 1 15,-33-9-1-15,17 0 4 0,-1 0-12 0,1 0-21 16,-1-9-25-16,1 9-5 0,16 0-3 16,-17-19-6-16,1 10-6 0,16-1 11 0,-33 1 10 15,33 0 14-15,-33 0 12 0,0-10 13 16,17 10 6-16,-1-10 6 0,-16 10 2 0,17-19 3 15,-17 19 5-15,16-10 11 0,-16 10-1 16,0-10 3-16,0 10 5 0,0-10 10 0,0 10 12 16,0 9-3-16,0-19 2 0,0 10 1 15,0 0 9-15,0-1 9 0,0 10-10 0,0 0-13 0,0-9-14 16,0 9-16-16,0 0-9 0,0 9 3 16,0-9-3-16,0 0 3 0,0 10 3 0,0 8 6 15,0 1-4-15,0-10-1 0,0 10 0 16,17-10 1-16,-17 19 3 0,16-9-5 0,-16-1-11 15,0 1 3-15,17-1 0 0,-17 10-1 0,16-18 7 16,-16 8-9-16,17 1-3 0,-17 9-27 16,0-28-67-16,33 9-45 0,-33 0-18 0,0-9-4 15,0 0-135-15</inkml:trace>
  <inkml:trace contextRef="#ctx0" brushRef="#br0" timeOffset="46576.47">25417 14325 128 0,'0'-10'56'0,"0"1"-20"16,0 0 9-16,-17 0 15 0,17 9 10 16,0 0-12-16,0 0-22 0,0-19-23 0,0 19-5 15,0 19 1-15,0-19 0 0,0 0 3 0,0 0 4 16,0 9 14-16,-33 9-8 0,33-8 11 16,0 8 4-16,0 1-8 0,0-10-6 0,0 10-13 15,33 9-1-15,-33-10-2 0,0 1-2 0,0 0-5 16,0-10 0-16,0 19-4 0,17-28 6 15,-17 9 2-15,0 10-1 0,16-19 0 0,-16 9-3 16,17-9 2-16,-17 9 5 0,16-9-7 16,-16-9-3-16,17 9 8 0,-1 0-2 0,1-9 1 15,-17 9 22-15,16-10 1 0,1 1 9 0,16 0 3 16,-33 9-12-16,0 0-11 0,16-19 3 16,-16 19-2-16,17-9-8 0,-17 9 3 0,17 0-8 15,-1 0 2-15,-16 0-3 0,0 9-8 16,17-9 5-16,-17 19 0 0,0-19 2 0,16 9 0 15,-16-9 1-15,0 9-3 0,0 1 6 0,0-1-3 16,0-9 2-16,-16 9-3 0,-1-9-25 16,17 10-45-16,-16-10-48 0,-1 0-49 0,0 9-9 15,1-9 10-15,-17 0 32 0,16-9 36 0</inkml:trace>
  <inkml:trace contextRef="#ctx0" brushRef="#br0" timeOffset="46893.28">25433 14548 9 0,'-16'-9'27'0,"16"9"30"15,-17-10 8-15,17 1-7 0,0 0-10 16,0 9-7-16,0-28-7 0,0 19-9 0,0-10-9 15,0 10-6-15,17-10-4 0,-1 10-3 16,17-10 0-16,-16 10-3 0,16 9 1 0,0-28-3 16,0 19 2-16,0-1-11 0,0 10-16 0,0-9 10 15,0 9 6-15,0-9 7 0,17 9 2 16,-34 0 0-16,17-10 4 0,-16 10-1 0,0 0-1 16,-1 0 1-16,-16-9 4 0,0 0-2 15,17 9 1-15,-17 0 3 0,-17-9-2 0,17 9 0 16,0 0 9-16,-16 0 1 0,-1 0 2 0,0 0 9 15,17 0 2-15,-16 9 1 0,16 0 2 16,-17-9-4-16,17 9 8 0,0 10 8 0,0-10-13 16,0 10-4-16,17 9 24 0,-17-10 8 0,16 1 2 15,1 9-20-15,-17-9-14 0,17 18-13 16,-17-28-4-16,16 10 4 0,-16-1-6 0,0 1 4 16,0-10-6-16,-16 10 3 0,16-10 0 15,-17 10-4-15,-16-10-4 0,16 0 2 0,1 1-10 16,-34-1-42-16,1-9-55 0,16 9-51 15,0 0-22-15,-17 1 0 0,17-10-137 0</inkml:trace>
  <inkml:trace contextRef="#ctx0" brushRef="#br0" timeOffset="50490.28">28360 12353 65 0,'0'0'23'0,"0"-19"-11"0,0 1 2 15,17 8 14-15,-17 1-5 0,33-10-7 0,-17 10-8 16,17 0-3-16,0-1 12 0,0 10 0 15,0 0-6-15,1 0-6 0,-18 10-2 0,1 8 10 16,-1 1 8-16,1 9-3 0,-1 0-1 0,-16 0 2 16,0 0 14-16,-16 9-11 0,16-9-11 15,-17 9-3-15,1 0-1 0,-1-9-7 0,1 9 2 16,-1-9-2-16,0 0 0 0,17 0 0 16,0 9 3-16,0-28-3 0,-33 19 5 0,33-18-2 15,0 8 3-15,33 1-4 0,-33-1-2 0,0-18 4 16,17 0-2-16,0 0-2 0,16 0 0 15,-17 0 0-15,1 0-2 0,16 0 6 0,-17-18-4 16,17 9 0-16,0-10 4 0,-33 10 1 0,17-1 28 16,0 1 10-16,-17 0 6 0,16-1-12 15,-16 10-13-15,0-9-10 0,0 9-7 0,0 9-6 16,0-9 4-16,-16 10-5 0,16-1 4 0,-17 0-2 16,17 10-6-16,-17 0 1 0,17 8 0 15,0 1 5-15,-33 10-2 0,33-1-4 16,0 0 7-16,0 19-3 0,0-10 0 0,0 10 2 15,33 9-2-15,-33-9 0 0,17 9 0 0,0-9 2 16,-1 9-4-16,1 0 2 0,-1 0 5 16,1 10-7-16,-1-10 2 0,1 9 0 0,-17-9 3 15,16-9-5-15,-16 9 2 0,0 10 0 0,-16-29 0 16,16 10 3-16,-17 0-3 0,1-10-3 16,-17 10 3-16,16-9 5 0,-16-1-7 0,16 1 4 15,-32-1-4-15,16 1-1 0,-17-10 3 0,1 0-3 16,15-9 6-16,-32 9-6 0,17-9 6 15,-17 0-3-15,32-9 2 0,-32-1 1 16,17 1-3-16,-1-10-2 0,17 0-2 0,0 1 7 16,0-10-5-16,0 0 4 0,16-10-5 0,-16 1-2 15,17 0-10-15,-1-1-12 0,1-8 1 0,-1 9-15 16,-16-19-8-16,16 9-6 0,1 0-4 16,-1-8-2-16,-16-1 0 0,0 9 4 0,0-9 8 15,0 10-6-15,0-1-49 0</inkml:trace>
  <inkml:trace contextRef="#ctx0" brushRef="#br0" timeOffset="54086.98">7210 14083 22 0,'0'0'19'15,"0"0"-7"-15,0-9-6 0,0 9-3 16,-17 0 4-16,17-10 2 0,0 10 2 0,0 0-1 15,0 0-3-15,0-9-4 0,0 9 0 0,0 0-2 16,0 0 0 0,-16 0-1-1,16-9 0 1,0 9-5-16,0 0-10 0,0 0-8 16,0 0-7-16</inkml:trace>
  <inkml:trace contextRef="#ctx0" brushRef="#br0" timeOffset="55620.18">12121 9683 7 0,'0'-9'5'15,"0"9"5"-15,0 0 3 0,0-9-5 16,0 9-4-16,0 0-2 0,0-10-2 15,0 10 1 17,0-9-1-32,0 0 0 31,-16-1 0-31,-1 10 0 16,1 0 0-16,-1 0 0 15,17 0 0-15,-33 0 0 0,33 0 0 0,-33-18 0 16,0 18 0-16,0 0 0 0,0 0 0 0,0 0 0 15,16 0 0-15,-16 0 0 0,0 0 0 16,0 0 0-16,0 0 0 0,0 0 0 0,16 0 0 16,-16 0 0-16,0 18 0 0,33-18 0 15,-33 0 0-15,0 0 0 0,33 10 0 0,-50-10 0 16,34 9 0-16,-17 0 0 0,16-9 0 16,-16 10 0-16,33-1 0 0,-33 0 0 0,0 0 0 15,0 10 0-15,0-19 0 0,0 19 0 16,-17-1 0-16,17-8 0 0,0-1 0 0,0 9 0 15,0 1 0-15,0 9 0 0,16-9 0 0,-16-1 0 16,0-9 0-16,0 10 0 0,33 9 0 16,-50 0 0-16,34-10 0 0,-1 1 0 15,1 9 0-15,16 0 0 0,-17 0 0 0,17 9 0 16,0-18 0-16,0 9 0 0,0 9 0 0,0-19 0 16,17 20 0-16,-17-11 0 0,16 11 0 15,-16-1 0-15,17-19 0 0,-1 20 0 0,1 8 0 16,16-27 0-16,-33 18 0 0,0 9 0 0,33-8 0 15,-33-10 0-15,33 9 2 0,-33 0 0 16,33 0 0-16,-16-9-2 0,16 9 1 0,0-9 0 16,0 0 0-16,0-9 0 0,33 9-1 15,-49-10 0-15,32 10 0 0,34-19 1 0,-50 10-1 16,33-10 0-16,-16 1 0 0,16-10 0 16,0 9 0-16,17-9 0 0,-17-9 0 0,17 9 0 15,-17-10 0-15,33-8 0 0,-33 8 0 16,17-8 0-16,-17-1 0 0,0 1 0 15,17-1 0-15,-50-9 0 0,33 10 3 0,-16-1 3 16,-17-18 0-16,33 9 2 0,-33-9-3 0,-33 18 0 16,33-27 1-16,-33 8-1 0,0 1-3 15,0-9-2-15,0 8 3 0,0 1-3 0,0-9 1 16,-33 8-1-16,33 1 0 0,-33 0 2 0,0 9-2 16,33 10 0-16,-33-1 0 0,0 0 0 15,16 19-2-15,-16-18-4 0,33 18-8 16,-33 0-8-16,0 0-42 0</inkml:trace>
  <inkml:trace contextRef="#ctx0" brushRef="#br0" timeOffset="56118.37">11840 11906 9 0,'0'0'5'0,"0"0"3"0,0 0 2 16,0 0-1-16,0 0-4 0,0 0-2 0,0 0-1 15,0 0-5-15,0 0-10 16,-33 0-21-16</inkml:trace>
  <inkml:trace contextRef="#ctx0" brushRef="#br0" timeOffset="56517.78">11658 11962 37 0,'-16'0'20'0,"16"-9"-8"0,0 9-1 0,0 0-2 15,-17-10-1-15,17 10-3 0,0 0-3 0,0 0 0 16,0 0-1-16,0 10-1 31,17-1 0-15,-17 0 0 0,0-9 2 30,0 19-2-30,0-19 1-16,0 0 0 16,0 0 1-16,0 0-1 0,0 0 2 0,0 0 2 15,0 0-1-15,0 0-2 0,0 0 1 16,0 0 1-16,0 0-2 0,0 0 0 0,0 0 2 16,0 0-3-16,0 0 0 15,0-19-1-15,0 19-8 16,0-9-10-1,0 9-9-15,-17-9-10 0</inkml:trace>
  <inkml:trace contextRef="#ctx0" brushRef="#br0" timeOffset="57368.78">11526 10316 3 0,'0'0'2'15,"0"-19"0"-15,0 19 0 16,0 0 2-16,0 0 2 0,0 0 3 0,0 0 3 15,0 0-3-15,0 0-2 0,0 0-2 16,0 0-1-16,0 0-1 0,0 0-1 0,0 0-1 16,0 0 0-1,0 0 0 17,0 0-1-1,-33 0 0 63,33 0-2-79,0 0-4-15,0 0-4 0,0 0-6 16,0 0-22-16</inkml:trace>
  <inkml:trace contextRef="#ctx0" brushRef="#br0" timeOffset="59049.21">7971 14390 42 0,'0'-19'19'0,"0"19"-9"0,0 0-4 0,0-9-3 16,-34 9-1-16,34-9-2 0,0 9 0 15,0 0-4 1,0 0-4-16,0 0-4 16,0 0-8-16</inkml:trace>
  <inkml:trace contextRef="#ctx0" brushRef="#br0" timeOffset="59232.14">7937 14362 2 0,'0'9'0'0,"0"-9"0"0,0-9-1 15</inkml:trace>
  <inkml:trace contextRef="#ctx0" brushRef="#br0" timeOffset="60298.58">11278 13395 3 0,'33'0'4'0,"-33"0"-2"0,0 0 1 16,0 0-1-16,0 0 0 0,0 0-1 0,0 0 0 16,0 0 0-16,0 0 0 0,0 0 1 15,0 0-1-15,0 0 1 0,0 9 1 16,0-9-1-16,0 0 3 0,0 0 1 15,0 0-1-15,0 0-1 0,0 0-3 0,0 0 1 16,0 0-1-16,0 0 1 16,0 0-1-1,0 0 0-15,0 9-1 32,-33-9 0-17,33 9 0 1,0-9-3-1,0 0-2-15,0 0 0 16,0 0-1-16,0 19-1 0,-17-19 0 0,17 0-1 16,0 0-5-16</inkml:trace>
  <inkml:trace contextRef="#ctx0" brushRef="#br0" timeOffset="62812.48">9657 13032 5 0,'0'0'3'0,"0"0"-1"0,0 0 2 0,0 0 1 16,0 0 0-16,0 0 2 0,0 0-1 15,0 0 0-15,0 0-2 0,0 0-1 0,0 0-2 16,0 0 0-16,0 0 0 16,0 9-1 30,33-9 0-46,-33 9 0 16,33-9 0 0,-33 0-4-16,17 0-2 0,0 0-4 0,32 0-2 15</inkml:trace>
  <inkml:trace contextRef="#ctx0" brushRef="#br0" timeOffset="63479.21">11460 13022 2 0,'0'0'1'0,"0"0"0"0,0 0 0 0,0 0 0 47,0 0-2-47,0 0 2 0,0 0 0 16,0 0 1-1,0 0 2-15,0 0 1 0,0 0 5 0,0 0 4 16,0 0 1-16,0 0-3 0,0 0-1 16,0 0-3-16,0 0 0 0,0 0-3 0,0 0 0 15,0 0 0-15,0 0 0 0,0 0 1 16,0 0-1-16,0 0 0 0,0 0 0 0,0 0 0 15,0 0-4-15,0 0 1 0,0 0 0 16,0 0-1 0,0 0 0-1,0 0 0-15,0 0-3 32,0 0 3-1,0 0 0-31,0 0 0 47,0 0-3-32,-17 10 2-15,17-10-3 16,0 0-6-16,0 9-6 0,0-9-5 16,0 0-2-16,0 9-3 0,0-9-25 0</inkml:trace>
  <inkml:trace contextRef="#ctx0" brushRef="#br0" timeOffset="64578.38">11559 13404 4 0,'33'0'3'0,"0"-9"-1"0,-16-1 3 15,16 1 2-15,-17-10 3 0,34 10 2 16,-17-10-3-16,-33 10-2 0,33-9-4 0,0-1 0 15,-16 0 0-15,16 1 1 0,-17-1 1 16,1 0-2-16,16 10 0 0,-33-19 1 0,33 0 1 16,-33 0-1-16,0 10 2 0,0-19-3 0,33-1 2 15,-33 11-3-15,0-11 0 0,0 1 1 16,-33 0-1-16,33 9-2 0,0-18 0 0,-33 8 3 16,33 10-2-16,-33 1 3 0,16-11-1 15,-16 20 0-15,17-10-1 0,-1 9 3 0,17 1-5 16,-33-1 0-16,0 0 0 0,33 10 2 15,-33-10-2-15,33 10 3 0,-33 0-3 0,16 0 0 16,-16 9 0-16,17-10 0 0,-1 10 0 0,17 0 0 16,-33 0 0-16,33 0 1 0,0 0-1 15,-33 0 1-15,33 10-1 16,-33-10 0-16,33 0 2 16,0 9-2-16,0-9-2 0,0 9 2 0,-33-9 0 15,33 9 1-15,0-9-4 16,-17 0 3-16,17 10 0 15,0-10 1 1,0 9-1 0,0-9-2-16,0 0 4 15,-16 0-2 1,16 0 1-16,0 0-3 0,0 9 2 31,0-9-2-15,0 0-1 15,0 0 0-31,0 0 0 0,0 10-1 0,0-10 0 16,0 0 1-16,0 0-5 0,0 0 0 15,0 0 0-15,0 0 0 0,0 0-4 16,0 9-2-16,0-9-3 0,0 0-23 0</inkml:trace>
  <inkml:trace contextRef="#ctx0" brushRef="#br0" timeOffset="64877.28">11410 13097 26 0,'-33'0'17'0,"33"0"-8"15,0 0-5-15,0 0-3 0,0 0 0 16,0 0 0 0,0 0-3-1,0 0 0-15,0 0-4 16,0 0-4-16,0 0-5 0</inkml:trace>
  <inkml:trace contextRef="#ctx0" brushRef="#br0" timeOffset="65194.1">11410 13106 7 0,'0'0'9'0,"0"0"7"0,0 0 3 0,0 0 0 0,0 0-5 15,0 0-6-15,0-9-2 0,0 9-2 16,0 0-2-16,0 0 2 0,0 0-2 16,0 0-2-1,0 0-2-15,0 0 0 16,0 0 0-1,0 0 0 1,0 0-4-16,0 0 0 0,0 0-2 16,0 0-1-16,0 0 3 0,0 0-1 15,0 0-1-15,0 0-2 0,0 0 0 0,0 0 0 0,0 0-11 16</inkml:trace>
  <inkml:trace contextRef="#ctx0" brushRef="#br0" timeOffset="66328.45">11410 13143 4 0,'0'0'2'15,"0"0"3"-15,0 0 3 0,0 0 5 16,0 0 0-16,0 0-3 0,0 0 0 0,0 0-3 16,0 0-3-16,0 0-3 0,0 0 0 15,0 0-3 16,0 0-4 1,0 10-1-32,0-10-1 15,0 0 0-15,0 0-2 0,0 0-1 0,0 0-11 16</inkml:trace>
  <inkml:trace contextRef="#ctx0" brushRef="#br0" timeOffset="67658.03">24441 13143 5 0,'0'0'6'0,"0"0"11"0,-17 10 3 16,17-10-5-16,0 0-3 0,0 0-1 0,0 9 0 15,0-9 4-15,0 0 3 0,0 0 5 16,0 0 5-16,17 0-3 0,-17-9-5 0,16 9-6 16,1-10-4-16,16 1-6 0,0 0-1 15,-16-1 0-15,32 1-2 0,-16 0 0 0,17 9-1 16,16-19 0-16,-33 19 0 0,17-18 0 0,-1 8 0 15,1 1-5-15,-17 9 1 0,0-9-19 16,0 9-24-16,0 0-29 0</inkml:trace>
  <inkml:trace contextRef="#ctx0" brushRef="#br0" timeOffset="70606.7">11625 12176 9 0,'0'-9'14'15,"0"9"6"-15,0 0-6 0,0 0-4 16,0 0-2-16,0 0-2 0,0 0 2 0,0 0 1 16,0 0-1-16,0 0 1 0,0 0-2 15,0 0-2-15,0 0 1 0,-33 0 2 0,33 0-2 16,0 0-2-16,0 0 2 0,0 0 1 15,0 0 2-15,0 0 1 0,0-10-1 0,0 10-1 16,0 0-4-16,0 0 8 0,0 0-2 16,0 0-1-16,0-9 1 0,0 9 3 0,0 0-5 15,0-9 1-15,-33 9 5 0,33-10-4 0,0 10 3 16,0 0-1-16,0 0-2 0,0 0-3 16,0-18-4-16,0 18 0 0,0 0 5 0,0-19-1 15,0 10-4-15,0 9 0 0,0-9 1 16,0-1-3-16,0 10 2 0,0-9-1 0,0 0 0 15,0-1 0-15,0 10 0 0,0-9 1 16,-33 0-1-16,33 9-4 0,0-9 2 0,0 9 2 16,0 0 0-16,0-19-2 15,0 19 2-15,0 0-2 16,0 0 1 0,0 0-5-16,0 0 6 15,0 0-5 1,0 0 5-1,0 0-4-15,0 0 0 0,0 0 4 16,0 0-6-16,0 0-3 16,0 0 3-16,0 0 2 0,0 0-1 15,0 0-14-15,0 0-8 0,0 0-2 0,0 0 1 16,0 0 4-16,0 0-1 0,0 0 3 16,0 0-4-16,33-19-3 0,-33 19 1 0,0 0-4 15,0-9-8-15</inkml:trace>
  <inkml:trace contextRef="#ctx0" brushRef="#br0" timeOffset="72040.89">22771 12027 3 0,'0'0'2'0,"0"0"1"16,0 0-1-16,0 0 1 0,0 0 0 15,0 0 1-15,0 0-1 0,0 0-1 0,0 0 0 16,0 0-1-16,0 0 0 0,0 0 0 16,0 0 0-1,0 0 0-15,0 9 3 0,0-9 8 0,0 0-3 16,0 0-4-16,0 0-1 0,0 0-2 16,0 10 0-16,16-10 2 0,-32 0-2 0,16 0 0 15,16 0 0-15,-16 9 0 0,0-9-1 0,0 0 0 16,0 0 0-16,0 0 1 15,0 0 0-15,0 0-1 0,0 9 1 16,0-9-1-16,0 0 2 0,0 0-2 16,0 0 1-16,0 0-1 15,0 0 1-15,0 0-1 32,0-9-1-17,0 9 2-15,0 9-2 16,0-9-2-1,-16 0 2-15,16 0-5 16,0 0-7-16,-17 0-2 16,17-9-7-16,0 9-25 0</inkml:trace>
  <inkml:trace contextRef="#ctx0" brushRef="#br0" timeOffset="81246.32">11989 12595 7 0,'0'0'5'0,"0"0"6"15,0 0 5-15,0 0 1 0,0 0-2 0,0 0-6 16,0 0-2-16,0 0-2 0,0-19 0 0,0 19-1 15,0 0 0-15,0-9 1 0,0 9 0 16,0-10-1-16,0 10 1 0,0-9-2 16,0 0-1-16,-33 9 1 0,33-10 0 0,0 1-2 15,0 0 2-15,0 0-2 0,0-1-1 0,0 10 1 16,0-18-1-16,-33 18 2 0,33-19 0 16,-17 0-2-16,17 10 2 0,-16 0 1 0,16 0 2 15,-17-1-2-15,1 1 0 0,-1 0-3 16,17-1 1-16,0 10-1 0,-33-18 2 0,33 18-2 15,-33 0 0-15,33-19 0 16,-33 19 2-16,33 0 0 0,0-9-2 0,-33 9 0 16,16 0-2-16,1 0 2 0,16-9 0 0,-17 9 0 15,1 0 1-15,-1 0-1 0,17-10-2 16,-33 10 2-16,33 0 0 16,-33 0 2-16,33 0-2 0,-33 0-2 15,33 0 2-15,-33 0 0 0,16 0 0 16,1 0 0-16,-1 0 0 0,1 0 0 15,-1 0 2-15,17 0-2 16,-33 10 0-16,33-10 0 0,-33 0 0 0,33 9 0 0,0-9 0 16,-33 9-2-16,33-9 2 0,0 19 1 15,-33-19-1-15,33 0 0 0,-17 18 0 16,1-18 0-16,16 0 0 0,-17 10 1 0,17-10-3 16,-16 9 2-16,16 0 1 0,-17-9-1 0,17 10 0 15,0-1 0-15,0 0 0 16,-33 0 0-16,33 1-2 0,0-1 2 15,0 10 0-15,-33-19 0 0,33 18 0 16,0-8 0-16,0-1 0 0,0 0 0 0,0 0 0 16,0 1 0-16,-33 8 0 0,33-8 2 15,0-1-2-15,0 10 0 0,0-1 0 0,0-9-2 16,0 10 0-16,0-10 2 0,0 10 2 16,0-10-2-16,0 10 0 0,0 0 0 15,0-1 0-15,0-9 0 0,0 10 0 0,0-10 0 16,0 10 0-16,0 0 1 0,0 8-1 0,0-8 0 15,0-10 0-15,33 10-2 0,-33 9 2 0,0-10 0 16,0 10 0-16,0-9 1 0,0 9-1 16,0-10 0-16,0 10 0 0,0 0 0 0,0-9 0 15,0 9 0-15,0 0 0 0,0-10 0 16,0 10 0-16,0 0 0 0,0 0 0 0,0 0 0 16,33 9-2-16,-33-28 4 0,0 19-2 15,0-9-2-15,0 9 2 0,0 9 1 0,0-28-1 16,33 19 0-16,-33 0 2 0,0 0-4 0,0 0 2 15,0 0 0-15,0 0 2 0,0-10-4 16,17 10 4-16,-17 0-4 0,0 0 4 0,0-9-2 16,0 9 0-16,0 9 0 0,0-19-2 0,0 1 2 15,0 9 0-15,0 9 0 0,0-18 2 16,0-1-2-16,0 1 0 0,0 9 0 16,0 9 0-16,0-18-2 0,0-1 2 0,0 10 0 15,0-9-2-15,0 18 2 0,0-18 1 0,0-1-1 16,0 1 1-16,0-1-1 0,0 10 0 0,0-9 0 15,0 0 0-15,0-1 0 0,0 1 0 16,0-1 0-16,0 1 0 0,0 9 1 16,0-19-1-16,16 19-2 0,-16-9 2 0,0 9 0 15,0-10 0-15,0 10 0 0,0-9 0 0,0 9 0 16,0-1 0-16,17 11 0 0,-17-10 0 0,0-1 0 16,0 1 0-16,0 10 0 0,0-11 0 15,0 1 1-15,0 0-1 0,0 10-2 16,0-20 2-16,0 10 0 0,0 9 0 0,0 0 0 15,-17-18 2-15,17 0-2 0,0 9 0 0,0-1 2 16,0 1 2-16,0-9-2 0,0 9-2 0,0-10 0 16,0 10 4-16,0 0-1 0,0-18-3 15,0 17 0-15,0-8 1 0,0 0-1 0,0-1 3 16,0 10 0-16,0-18-1 0,0 17 0 16,0-8-2-16,-16 0 0 0,16 9 2 0,0-10 0 15,0 1-2-15,0-1 2 0,0 10 0 16,0-9-2-16,0-1 2 0,-17 10-2 0,17-9 3 15,0 9-3-15,0-10 1 0,0 10 0 0,0-9-1 16,0 9 0-16,0 0 0 0,0-10 2 0,0 10-1 16,0-9 0-16,0 9 2 0,-33 0 4 15,33-10-3-15,0 10-1 0,0 0-2 0,0-9 1 16,0 9 0-16,0-10 0 0,0 10-2 0,0-9 2 16,0-1-2-16,0 10 1 0,-33-9 1 15,33-1-2-15,0 1 2 0,0 0 1 0,0-1-1 16,0 1-4-16,0-1 2 0,0 1 2 0,0 9-1 15,0-19-1-15,0 1-2 0,0 8 2 16,0 1 0-16,0-10 0 0,0 0 0 0,0 10 0 16,0-10 3-16,0 10 0 0,33-19-3 0,-33 9 3 15,0 1 1-15,0-1-4 0,0-9 5 16,0 9-2-16,0 0 2 0,0-9-4 0,33 10 5 16,-33-1-4-16,0 0 2 0,0-9 0 15,0 10-1-15,17-1-3 0,-17-9 2 0,16 9 3 16,-16 10-2-16,17-19-2 0,-1 0-1 0,-16 9 1 15,17-9-1-15,-17 9 0 0,33-9 2 0,-33 10 0 16,0-1-2-16,33-9 2 0,-33 9-2 0,33-9 1 16,-33 0 3-16,33 0-6 15,-33 10 2-15,0-10 1 0,17 0-1 0,-1 0 2 16,1 0-1-16,-1 0 2 0,1 0-3 0,16-10 0 16,-33 10 5-16,33-9 4 0,-33 0 3 15,0 9 6-15,33-10-3 0,-33 1 2 0,33 0-3 16,-33 9 0-16,0-19-2 0,17 10 1 15,-1 0-3-15,1-1-2 0,-1-8-1 0,-16 8-2 16,17 1-2-16,16 9 1 0,-33-9-1 0,0 0 4 16,33-1-2-16,-33 10 1 0,0-9-4 15,0 9 2-15,33-19-3 0,-33 19 3 0,0-9-4 16,33 0 4-16,-33-10-3 0,0 10-1 0,17-10 1 16,-17 10-1-16,16-10 2 0,1 10 1 15,-17-19-6-15,16 9 3 0,1 1 2 0,-17-1 3 16,33 1-2-16,-33-1-2 0,0 0-1 15,0 1 3-15,33-1-3 0,-33 1 4 0,0-10-1 16,0 9-1-16,0 1 9 0,0-1 1 0,33 0-1 16,-33-9-4-16,0 10-1 0,0-1-4 0,0-9 2 15,0 0 8-15,0 0-9 0,33 1 2 16,-33-1-5-16,0-10 3 0,0 11-1 0,0-1-2 16,0 0-2-16,17 0 2 0,-17 0 0 0,0-9-3 15,0 9 4-15,16 0 1 0,-16 0-2 16,0 0 3-16,0 0-3 0,0 0 0 0,0 0-3 15,0-9 6-15,0 9-1 0,0-9-1 0,17 0-5 16,-17 18 4-16,0-27 0 0,0 9 0 0,0 9 0 16,0-10 2-16,0 11-5 0,0-1 3 15,0 0 2-15,0 0-5 0,0 0 8 0,16 0-7 16,-16 9 3-16,0-8-1 0,0-1-3 16,0 9-2-16,0-9 7 0,-16 0-2 0,16 10 4 15,0-20-4-15,0 1-2 0,0 0 2 0,0 0 1 16,0-10-1-16,-17 10-5 0,17-9 5 15,0 8 0-15,0 1-6 0,0 0 8 0,0 9-2 16,0 0-5-16,0 10 3 0,-16-20 4 16,16 10-7-16,0 10 1 0,-17-1 1 0,17 1 1 15,0-1-3-15,0-9 2 0,0 9-7 0,-33 1-5 16,33-1 3-16,0 1 0 0,0-20 6 0,-33 11-6 16,33-1-5-16,0 0-1 0,-33-9 0 15,33-1 4-15,0 1 5 0,0 9 5 16,0-18-1-16,0 18 5 0,0 0-2 0,0-9 2 15,0 18-5-15,0-9 3 0,0 0 2 0,0 19 2 16,0-19-4-16,-33 9 2 0,33-8 0 0,0 8 2 16,0 0-4-16,-17 10 2 0,17-10-3 15,0 1 6-15,-16-1-3 0,16-9 0 0,0 10 0 16,-17-1 0-16,17-9-4 0,0 0-3 16,-16 0 3-16,16 0 0 0,0 1-4 15,-17-1 0-15,17 0 5 0,0 0 3 0,0 9-3 16,0-9-1-16,0 10 4 0,0-1 0 0,0 10 0 15,0-10 1-15,-33 10-1 0,33-10 0 16,0 19 0-16,0-18 0 0,0 8-2 0,0 1 2 16,0 0 0-16,0-10 0 0,0 10 0 0,0 0 1 15,0-1-1-15,0 1 0 0,0-10-2 16,0 19 3-16,0-27-1 0,0 17 0 0,0 1 0 16,0-10 0-16,0 10 0 0,0-10 0 0,0 10 2 15,0 9-2-15,-33-18-3 0,33-1 3 16,0 0 0-16,0 10 0 0,0-10 0 0,0 10-2 15,0-10 4-15,-33 10-4 0,33-9 2 16,0-1 4-16,0 0-7 0,0 10 3 0,0-10 0 16,0 1 0-16,0 9 0 0,-33-1 2 15,33-8-2-15,0-1 0 0,0 0-2 0,-17 10 2 16,17 0 0-16,0 0 0 0,0 9 1 16,-16-10-1-16,16 1 0 0,0 9 2 15,0-9-2-15,0 9-2 16,0 0 0-16,-17 0 2 0,17 0 3 0,0 0-5 15,0 0-1 1,0 0 1-16,-16 0-1 16,16 0 5-16,0 0-5 0,0 0 1 15,0 0 0-15,0 9 2 0,-17-9 0 16,17 9-3-16,0-9-9 0,0 10-7 16,0-10-10-16,0 9-12 0,0-9-9 15,0 9-5-15,0-9-2 0,0 9-41 0</inkml:trace>
  <inkml:trace contextRef="#ctx0" brushRef="#br0" timeOffset="83561.22">11675 13153 6 0,'0'0'6'0,"0"0"2"0,0 0 0 0,0 0-2 16,-17 0-1-16,17 0-2 0,0 0-2 16,0 0 0-16,0 0 3 0,0 0 1 15,0 0-3-15,17 0 0 0,-17 0 0 0,0 0-1 16,0 9 1 0,0-9 0-16,0 0 1 15,0 0-1-15,0 9-1 16,16-9 1-16,-16 0 2 0,0 0-1 0,0 0 0 15,0 0 0-15,0 0 2 0,0 0 1 16,0 0 2-16,0-9-2 0,0 9-2 16,0 0 2-16,0 0-2 0,0 0 0 0,0 0-2 15,0 0 0-15,0 0 0 47,0 0-1-31,0 0-10 31,0 0-6-47,0 0-8 0,0 0-3 0,0 0-33 15</inkml:trace>
  <inkml:trace contextRef="#ctx0" brushRef="#br0" timeOffset="83861.28">11691 13264 5 0,'-16'0'0'16,"16"-9"0"-16,-17 9-1 15</inkml:trace>
  <inkml:trace contextRef="#ctx0" brushRef="#br0" timeOffset="85276.29">22903 13078 12 0,'0'0'16'0,"0"0"-1"0,0 0-6 16,0 0-4-16,0 0-1 0,0 0-1 0,0 0 0 16,0 19 3-16,0-19-3 0,-17 0 1 0,17 9 2 15,0 0 0-15,0 1-2 0,0-1 4 16,0 0 1-16,0 1-3 0,0-1 0 16,0 10 3-16,0-19 2 0,17 18 1 0,-17-18-2 15,0 9 6-15,0-9 2 0,0 10 3 0,17-10 9 16,-17 0 11-16,0 0 10 0,0 0-3 15,16 0-9-15,-16 0-5 0,17-10-8 0,-1 1-6 16,-16 9-5-16,17-18-5 0,-1 8-1 16,17-8-3-16,-33 8 0 0,33-8-1 0,-33 8-3 15,0-8 0-15,17-1 2 0,-1 19-3 16,-16-28-1-16,17 19 0 0,-17-10 2 0,17 10 0 16,-17 0-2-16,16 0 0 0,-16 9-4 15,0-10-7-15,17 10-18 0,-17 0-11 0,0 0-2 16,16 0 1-16,-16 10 1 0,0-10-7 0,0 9-6 15,17 0-6-15,-17 10 2 0,0-10-2 16</inkml:trace>
  <inkml:trace contextRef="#ctx0" brushRef="#br0" timeOffset="85925.36">22969 14250 24 0,'0'-9'21'0,"0"9"-7"0,0-9-1 16,0 9 0-16,0-10 1 0,0 10 3 0,0 0-1 15,0 0-4-15,0 0-5 0,0-9-4 0,0 9-1 16,0 9-2 0,0-9 1-16,0 10 2 15,0-10 10-15,0 0-4 16,0 0-3-16,17 9 2 0,-17-9 11 0,0 0 1 15,0 0 11-15,0 0 10 0,0 0-1 0,0 0 7 16,0 0 4-16,0 0 0 0,0 0-2 16,16-9-17-16,-16 9-11 0,0 0-5 0,33-10-9 15,-33 1 1-15,0 0-3 0,0-1 1 0,33 1-1 16,-33 0-3-16,17 0-5 0,-1-10 3 16,-16 0 2-16,17 10-2 0,0-10 3 0,-1 1-3 15,-16 9 0-15,17-10 0 0,-17 10-2 16,16 9 2-16,-16-19 3 0,0 19-5 0,17 0 0 15,-17-19-19-15,0 19-16 0,0 0-5 0,0 19-11 16,0-19-11-16,0 0-1 0,0 19-8 16,0-19 1-16,0 9 3 0,0 0 5 0</inkml:trace>
  <inkml:trace contextRef="#ctx0" brushRef="#br0" timeOffset="86642.02">22953 15357 32 0,'0'0'46'0,"-17"0"-13"0,17 0-13 16,0 0 0-16,0 0-4 0,0 0-2 0,0 0 1 16,0 0-3-16,0 0-2 0,0 0-2 15,0 0 1-15,0 0 3 0,0 0 3 0,0 0 1 16,0 10-1-16,0-10 5 0,0 0 1 0,0 9-3 15,0-9 1-15,17 9 2 0,-17-9 8 0,0 0 5 16,0 0 9-16,0 0 5 0,16 0 5 16,-16 0-6-16,17-9-8 0,-17 9-11 0,16-9-15 15,17-1-10-15,-33-8 1 0,33-1 1 16,-33 0-5-16,17 1 4 0,-1-10-4 0,1 9 0 16,0-9 0-16,-1 10 0 0,1-1 0 0,-17 1-4 15,16-1-17-15,-16 10-24 0,0-1-17 0,0 10-21 16,0 0-9-16,0-18-12 0,0 18-2 15,0 0 9-15</inkml:trace>
  <inkml:trace contextRef="#ctx0" brushRef="#br0" timeOffset="89438.93">11873 16073 12 0,'0'0'19'0,"0"0"2"16,0-9-5-16,0 9-4 0,-16 0 1 0,16 0-1 15,0 0 2-15,0 0 4 0,0-18 4 0,0 18 4 16,0-10 0-16,0 10 5 0,0-9 1 16,0 9 4-16,0-9 3 0,0 9 10 0,0-10 6 15,0 1 5-15,0 0-4 0,0 9 8 16,16-10 7-16,-16 1 6 0,0 9-1 0,0 0-2 16,0-9-7-16,0 9-12 0,0 0-21 0,0 0-9 15,0-9 0-15,0 9-3 0,0 0-8 16,0 0-2-16,0 0-8 0,0 0 1 0,0 9 3 15,0-9-5-15,-16 0-5 0,16 9 5 16,0 0-3-16,0 1 7 0,-17 8-9 0,17-8 4 16,0-1-6-16,0 10 7 0,0-1-3 0,-33-9 0 15,33 10 0-15,0-10 3 0,0 10-1 16,-33 0-1-16,33-1-3 0,0-9-1 0,-33 10 8 16,33 0-3-16,0-1-2 0,0 1 2 15,-33-1-6-15,33-8 1 0,-17 8 1 0,17 1 5 16,-16-10-7-16,16 10 4 0,0-10 1 15,0 0-1-15,0 1 2 0,0-1-2 0,0 0 6 16,0-9 8-16,16 0 14 0,-16 0 9 0,17 0 1 16,-17 0-11-16,33 0-4 0,-33-9 0 15,33 0-13-15,0-1 4 0,0 1 3 0,-16 0-15 16,16-10 6-16,0 10-5 0,0 9-1 16,33-19-2-16,-33 10 0 0,-16 0 5 0,16-1-9 15,0 1 4-15,0 9 0 0,-33-9 1 0,33 9-1 16,-33 0 4-16,33 0-4 0,-33 0 3 15,0 0-19-15,33 9-13 0,-33-9-23 16,0 0-20-16,0 0-31 0,0 9-9 16,0-9-19-16,0 0-24 0,0 0-23 0,0 0-1 15,0 0 15-15,0 0 30 0</inkml:trace>
  <inkml:trace contextRef="#ctx0" brushRef="#br0" timeOffset="89705.95">11890 16064 39 0,'0'-18'35'0,"0"18"-12"0,0 18-3 0,0-18 5 16,0 0 7-16,0 9 9 0,0 1 11 16,16 8-2-16,-16 1-6 0,17 9 2 0,-17 9 5 15,33-18 6-15,-33 9 0 0,33 9-11 16,-33 0-10-16,0 0-17 0,33 0-9 0,-33 10-5 15,0-19 1-15,0 18-5 0,33 1-1 0,-33-19 4 16,0 18-4-16,17 1 2 0,-17-10-2 16,16 0-3-16,-16-9-5 0,0 9-9 0,0-18-32 15,17-1-22-15,-17 1-18 0,0-10-12 16,0 1-8-16,0-1 3 0</inkml:trace>
  <inkml:trace contextRef="#ctx0" brushRef="#br0" timeOffset="90022.19">11906 16669 72 0,'0'0'41'0,"0"0"-19"0,-16 0-12 15,16 0-5-15,0 0-3 0,0-19-2 16,-17 19 0-16,17 0 2 0,0 0-8 15,0 19-14-15,0-19-5 0,0 0-7 0,0 0-37 16</inkml:trace>
  <inkml:trace contextRef="#ctx0" brushRef="#br0" timeOffset="90256.83">11906 16669 3 0,'0'0'-1'0,"-16"0"0"15</inkml:trace>
  <inkml:trace contextRef="#ctx0" brushRef="#br0" timeOffset="91155.24">22473 15692 22 0,'0'0'24'0,"0"0"-7"0,17 0-2 16,-17 0-1-16,0 0 2 0,0 0 1 0,0 0-5 16,0 0-5-16,0 0-3 0,0 0-1 0,16 9-3 15,-16-9 1-15,0 0-6 16,17 0-12-1,-17 0-9-15,0 0-6 0,0 0-37 16</inkml:trace>
  <inkml:trace contextRef="#ctx0" brushRef="#br0" timeOffset="91338.01">22605 15720 22 0,'0'-9'13'0,"0"9"-7"0,0 0-3 16,0 0-2-16,0-10-6 0,0 10-5 16,0 0-15-16</inkml:trace>
  <inkml:trace contextRef="#ctx0" brushRef="#br0" timeOffset="91521.52">22638 15720 10 0,'0'0'16'0,"0"0"6"0,0 0-2 0,0 0-6 16,0 0-7-16,0 0-2 0,0 0-3 0,0 0-4 15,0 0-2 1,0 0-3-16,0 0-5 0,0 0-1 0,0 0-1 15,0 0 1-15,0 0 2 0,0 0-7 0</inkml:trace>
  <inkml:trace contextRef="#ctx0" brushRef="#br0" timeOffset="92204">22638 15729 1 0,'0'0'1'0,"0"0"0"16,0 0 1-16,0 0-1 0,0 0 1 0,0 0 2 15,0 0 1-15,0 0 1 0,0 0 1 16,0 10-1-16,0-10-1 0,0 0-1 0,0 0 0 15,0 0-1-15,0 0-1 0,0 0 0 16,0 0 0-16,0 0 0 0,0 0 2 16,0 0-2-16,0 0 0 0,-33 0-2 15,33 0 1-15,0 0 2 0,0 0-2 16,0 0 2-16,0 0-1 16,0 9 0-16,0-9-1 0,0 0 1 15,0 0 0-15,0-9-2 16,0 9 3-16,0 0-1 0,0 9-1 15,0-9 1-15,0 0 0 0,0 0-2 0,0 0 1 32,0 9-1-32,0-9 1 0,0 9-1 62,0-9 1-31,0 10-3 1,0-10 3-17,0 0 0-15,0 0-3 16,0 0 0 31,0 9 2-47,0-9-2 0,-33 0 2 15,33 0-2-15,0 0 0 16,0 9 0-16,0-9-2 0,0 0-1 0,0 0 3 16,0 0-2-16,0 0 1 0,0 0-1 0,0 0 0 15,0 0-1-15,0 0 0 0,0 0-1 0,0 0-2 16,0 0-1-16,0 0 1 0,0 0-9 16</inkml:trace>
  <inkml:trace contextRef="#ctx0" brushRef="#br0" timeOffset="94750.96">12022 10781 3 0,'0'0'3'0,"0"0"0"16,0 0 3-16,0 0 1 0,0 0 4 0,0 0 1 15,0 0 1-15,0 0-2 0,0 0 1 16,0 0 2-16,0 0 2 0,0-10-4 16,0 10-3-16,0 0 8 0,0 0-2 0,-33-9 0 15,33 9 5-15,0 0-2 0,0-9-5 0,0 9-3 16,0 0-2-16,0-9 4 0,0 9-1 15,0-10-3-15,-33 10-2 0,33 0-2 16,0-9 4-16,-33 9 0 0,16-9-5 0,17 9 2 16,-16 0-5-16,-1 0 3 0,1-19 0 0,-1 19-3 15,17 0-2-15,-33 0 6 0,0 0 0 16,33 0-6-16,-33 0 2 0,33 0 0 0,-50 0 0 16,34 0 0-16,-17 0-2 0,16 0 2 15,-16 0 0-15,33 0 3 0,-33 19-5 0,0-19 5 16,0 0-3-16,0 9 0 0,16-9 0 15,-16 9-3-15,0 1 3 0,33-10 2 0,-33 9-2 16,0 0 2-16,-17-9-5 0,17 9 3 16,17-9 0-16,-1 10 0 0,-16-10 3 0,0 18-3 15,-33-18 0-15,33 0 0 0,0 19 0 16,16-19-3-16,-16 0 3 0,-33 0 0 0,33 9 2 16,0 1-2-16,-17-10-2 0,50 9 2 15,-33 0 0-15,0 0-3 0,0 1 4 0,-17-10-1 16,34 9 3-16,-1 0-3 0,17 1 0 0,-33-10-2 15,33 18 0-15,0-18 5 0,-33 0-3 16,33 19 0-16,0-19-2 0,0 9 3 16,0 0-1-16,0 1 0 0,0-1-3 0,0 0 4 15,0 1-1-15,0-1 0 0,0 10-2 0,0-1 4 16,0 1-4-16,33-19 3 0,-33 18-3 16,0 1 2-16,0 0 0 0,0-10 0 0,0 10 1 15,33 18-1-15,-33-28 1 0,0 19-1 16,0-9 1-16,0 8-1 0,0 11 1 0,17-20-3 15,-17 10 2-15,0 0 0 0,0 0 0 0,0-9 0 16,0 8 2-16,0 1-4 0,0 0 2 16,-17-9 0-16,17 9 2 0,0-10-4 0,0 1 2 15,0-10 0-15,0 10 0 0,0-10 2 16,0 10-2-16,0-1 0 0,0-18 0 0,0 10 0 16,0-1 0-16,0 0 2 15,0-9-4-15,17 0 5 0,-17 10-1 16,16-10-2-16,1 0 2 0,16 0 0 15,-33 0-2-15,33 0 1 0,0-10-1 16,-33 10 0-16,33 0 2 0,0-9-2 16,17 9 0-16,-17 0 0 0,33 0 2 0,-33-9-2 15,17 9 1-15,16 0-1 0,0 0 0 0,-16 0-3 16,16 0 3-16,0-10 0 0,0 10 1 16,-33 0-1-16,50 0 1 0,-50 0-1 15,33 0 0-15,-49-18-2 0,32 18 3 0,1 0-1 16,-17-19 2-16,0 19-2 0,0-9 0 0,-16 0 1 15,16 9-1-15,0-10-2 0,0 1 3 16,0 0-1-16,-33 9 1 0,33-10 14 0,-33 1 2 16,33 0 1-16,-33-1 4 0,17 10 0 15,-1-18-1-15,1 18 1 0,-17-19 1 0,16 1 6 16,1 8-2-16,-17-8-2 0,33-1 0 16,-33 1-8-16,0-1 3 0,0-18-4 0,0 9-5 15,0 0-1-15,0 0-1 0,0-9 0 0,0 0-2 16,-33 9-5-16,33-9 3 0,-17-1-3 15,1 1-2-15,-1 9-2 0,1-9 6 16,-1 9-4-16,17 0 0 0,-33 19 4 0,33-10-6 0,0-9 4 16,-33 10-2-16,33 8 0 0,0 1 0 15,0 0 0-15,0 0 1 16,0 9-5-16,0 0 0 0,0 0-2 0,0 0-15 16,0 0-23-16,0 0-4 0,0 9-16 0,0-9-8 15,0 9-11-15,0-9-8 0,0 0 4 16,0 9 7-16</inkml:trace>
  <inkml:trace contextRef="#ctx0" brushRef="#br0" timeOffset="95500.25">11592 11478 5 0,'0'0'9'15,"0"0"9"-15,0 0-3 0,0-9-4 0,0 9-3 16,0 0-1-16,0 0-2 0,0 0-1 0,33 0 1 16,-33 0-2-16,0 0 0 0,0 0 0 15,0-9-3-15,0 9 2 0,0 0-1 32,0 9-1-32,0-9-4 15,0 0-8-15,0 0-7 16,0 0-7-16</inkml:trace>
  <inkml:trace contextRef="#ctx0" brushRef="#br0" timeOffset="96466.16">11840 11199 2 0,'0'0'5'16,"0"0"10"-16,0 0 6 0,0 0-7 0,0 0-6 15,0 0-4-15,0 0 1 0,17 0 4 0,-17 0-1 16,0 0-2-16,16 0-1 0,-16 0 2 16,17 0-2-16,-17 0 0 0,16 0 0 0,1 0 4 15,16 0 1-15,-33 0-1 0,33 0 0 16,-33 0 1-16,33-9-1 0,0 9-1 0,0 0 2 16,0 0-2-16,17-9 3 0,-17 9-4 15,33 0-1-15,-33 0-4 0,17-19-1 0,16 19-1 16,0 0 3-16,-16 0-2 0,16-18-1 0,0 18 0 15,-33-10 3-15,33 10 0 0,17-9 1 16,-50 9-3-16,33 0 4 0,17-9-4 0,-50 9-1 16,33 0 1-16,-16 0 1 0,16 0 2 15,-33 0-4-15,16 0 0 0,1 0 2 0,0-10 0 16,-17 10 0-16,33 0-1 0,-17 0 0 16,18 0 1-16,-1 0 1 0,-33 0-3 0,33 0 2 15,17 0-2-15,-50 0 3 0,33 0-1 16,-17 0-2-16,18 0 3 0,-1 0-3 0,-33 0 0 15,16 0 1-15,18 0 2 0,-34 0-1 0,0-9 0 16,16 9-1-16,-16 0 2 0,34 0-3 16,-34 0 0-16,0 0 0 0,-17 0 3 15,17 0 1-15,0 0-3 0,0 0 4 0,1 0-4 16,-1 0-3-16,0 0 5 0,0 0-3 0,0 0 2 16,16 0-2-16,-49-9 0 0,33 9 1 15,1 0-1-15,-18 0 2 0,17 0 0 0,-16 0-1 16,16 0-1-16,-17 0 2 0,17 0-2 0,0 0 2 15,-33 0-4-15,34 0 2 0,-34 0 1 16,16 0-3-16,1 0 2 0,-1 0 0 16,1 0 2-16,-17 0-4 15,0 0-5-15,0 0-17 16,0 0-11-16,0 0-12 0,16 0-11 16,-16-10-9-16</inkml:trace>
  <inkml:trace contextRef="#ctx0" brushRef="#br0" timeOffset="96885.06">15015 10967 8 0,'-16'-10'2'0,"-18"10"2"0,34-9 9 16,-33 0 15-16,33 9-3 0,0-19-5 0,-33 19-5 15,33 0-4-15,0-18-4 0,0 8 3 16,0 10-1-16,0 0-5 0,0-9-2 0,0 9 1 15,33 0-3-15,-33 9 0 16,33 1 1-16,-33 8 1 0,34-18 0 16,-34 19 2-16,16-10 1 0,1 0 0 15,-1 10-1-15,1-10-4 0,-1 10 2 0,1 0 0 16,-17-1-1-16,16 1 0 0,17-19 1 16,-33 18-2-16,0-8 1 0,0 8-1 0,0-8 6 15,0-1-1-15,0 0-1 0,33 19 0 0,-33-28 0 16,-33 19 1-16,33-19-2 0,0 18 1 15,0-8-1-15,0 8 2 0,-33-8-5 16,17 8 3-16,-1 10-3 0,-16-28 1 0,17 19 0 16,-1-1 1-16,1 1-4 0,-18-1 2 0,1-8 0 15,33 8 0-15,-49 1 0 0,32 0 0 16,1-1-3-16,-17-9 0 0,33 10-2 0,-33-10-4 16,33 10-4-16,0-10-5 0,-33 10-4 15,33-19 1-15,0 0 0 0,0 0 0 0,0 0 3 16,0 18-8-16,0-18-30 0</inkml:trace>
  <inkml:trace contextRef="#ctx0" brushRef="#br0" timeOffset="97699.01">15032 11264 2 0,'0'0'1'0,"16"0"-1"16,-16 0-1-16,0 0 2 15,0 0-2-15,0 0 2 0,0 0-2 0,0 0 0 16</inkml:trace>
  <inkml:trace contextRef="#ctx0" brushRef="#br0" timeOffset="98898.4">15065 11190 7 0,'0'0'5'0,"0"0"5"16,0 0 3-16,0 0-1 0,0 0-2 0,0 0 0 15,0 0-2-15,0-9-3 0,16 9 0 16,-16 0-2-16,0 0 0 0,17 0 1 16,-17 0 1-16,0 0 1 0,16 0 0 0,17 0 2 15,-33 0 1-15,0 0 0 0,33-19-1 0,-33 19 1 16,34 0-3-16,-18 0 2 0,17 0-1 16,0-18-3-16,0 18 0 0,0-10 0 0,34 10-4 15,-34 0 3-15,0-9-2 0,16 9 3 16,17-9-3-16,-33 9 3 0,17 0-4 0,16-10 1 15,0 10-1-15,-33-9 0 0,34 9 0 16,-18-9 0-16,17 9 2 0,-16 0-1 0,0-10 2 16,32 10-2-16,-49-9 0 0,33 9 4 0,-16 0-5 15,16 0 0-15,-33-9 2 0,17 9-2 16,0 0 21-16,-1 0 13 0,17 0-12 16,-16 0-5-16,16 0-4 0,0 0 2 0,17 0-2 15,16 0 0-15,-33 0-5 0,17 0-2 0,16 0 0 16,0 9-1-16,17-9-1 0,-33 9 1 15,16 1-3-15,-16-1-1 0,16 0 3 0,0 1-2 16,0-1-2-16,17 10 2 0,-50-1 15 16,17-18-9-16,-17 19-3 0,17-1-7 0,-17-8 4 15,0 8-1-15,-16-8-1 0,16 8 0 0,0 10 3 16,-33-9-5-16,0-19 2 0,17 18 0 16,-17 1 0-16,0-1 2 0,0 1-2 0,0 9 0 15,-16-9-2-15,-1-1 6 0,1 10-7 16,-1-9 3-16,-16-1 0 0,0 1 4 0,17 9-3 15,-17-10-3-15,-17 1 5 0,17 0-2 16,0-1-1-16,0 1 2 0,0-1-2 0,0 1 0 16,0 0 0-16,0-1 0 0,0 10 4 0,0-9-4 15,0-1-2-15,17-8 6 0,-17 8-4 16,0 1 0-16,16-1 1 0,-16 1 1 0,17 0 1 16,-17-1-3-16,33 1 2 0,-33 9-2 15,0-10 1-15,0 1-1 0,33 9 3 0,-33-10-1 16,0 10-4-16,0-9 2 0,16 9 2 0,1-10-2 15,-17 10 2-15,17-9-2 0,-1 9 2 16,-16 0-2-16,17-10 2 0,-1 10 0 16,1-9-4-16,-1 0 2 0,1 18 2 0,16-19 0 15,-33-8 6-15,33 18 5 0,-33-10 6 0,33 1-6 16,-17 9-1-16,18-28-2 0,-1 18-5 16,0 1 0-16,0-10-2 0,0 0 1 0,16 10 4 15,-15-10-2-15,15 1-3 0,1-1 3 16,-1 10-2-16,1-19-2 0,0 18 7 0,16-18-5 15,-33 9-1-15,16-9 4 0,18 10 2 0,-1-1-4 16,-33 0 1-16,16-9-3 0,18 10-1 0,-1-10 0 16,-17 9 3-16,1-9 1 0,16 9-4 15,17-9-2-15,-50 10 0 0,33-10 4 0,-16 9-4 16,16-9 0-16,-17 19 0 0,1-19 0 0,0 0 3 16,16 18-1-16,-17-18-2 0,1 0 2 15,-1 0 0-15,18 9-2 0,-18-9 0 0,17 10 0 16,1-10-2-16,-18 9 6 0,17-9-4 15,0 9-2-15,-32-9 2 0,15 10 1 0,1-10 0 16,-1 9 1-16,17-9 0 0,-49 0-2 0,16 9 4 16,17-9-4-16,-17 0 0 0,-17 0 2 15,17 0-1-15,0 0-1 0,-16 10-2 0,0-20 2 16,-1 10 0-16,1 0 3 0,-1 0-3 0,1 0 2 16,-1-9-1-16,1 9-1 0,-1 0 2 15,17 0 1-15,-33-9-3 0,33 9 0 0,-33 0 1 16,17 0 0-16,0 0 1 0,-1 0-1 15,1 0-1-15,-1 0-3 0,-16 0 5 16,17 0 0-16,-17 0-4 16,0 0-1-16,0 0 4 0,0 0-4 15,0 0 4-15,0 0 0 0,0 0 0 16,16 0-4-16,-16-10 1 16,0 10 3-16,0 0 3 0,0 0-6 15,0 10 4-15,0-10-4 0,0 0-2 16,0 0 0-16,0 0-14 0,0 9-15 15,0-9-14-15,-16 0-24 0,16 0-15 0,-17 9-23 16,1-9-8-16,16 0-91 0</inkml:trace>
  <inkml:trace contextRef="#ctx0" brushRef="#br0" timeOffset="99297.24">22060 12520 14 0,'0'0'17'0,"0"-9"-5"0,0 9-4 0,0 0-1 15,0 0 0-15,16-9-3 0,-16 9 1 16,17 0 1-16,-17 0 3 0,16 0-1 0,1 9-1 16,-1-9 0-16,17 9-1 0,-33 0-1 0,33 1 3 15,-16-1-2-15,0 0 3 0,16 1-1 16,-17 18-1-16,1-10 1 0,-1-9-2 0,1 1 5 16,-1 8-2-16,17 1 4 0,-33 0 2 0,0 9-2 15,0-10 17-15,0-9-13 0,0 10-10 16,-33 9-1-16,17-9-4 0,-17 8 0 0,0-8-2 15,0 9 2-15,-1 0-2 0,1-10 0 16,-16 10-2-16,16 0-6 0,-17 0-27 0,17 9-19 16,16-9-10-16,-16-9-73 0</inkml:trace>
  <inkml:trace contextRef="#ctx0" brushRef="#br0" timeOffset="103294.34">23201 12492 8 0,'0'0'11'0,"16"0"14"0,-16 0 0 0,0 0-2 16,0 0-3-16,0-18-5 0,-16 18 1 0,16 0-1 16,0-19 5-16,0 10 3 0,0-1-5 15,0 1-2-15,0 0-2 0,-17 0-3 0,17-1 4 16,0 1-3-16,0 0-3 0,-16-1 3 15,16-8 0-15,0 18 1 0,0-28 0 0,-17 19 2 16,17-1 0-16,-16 1 0 0,16-10-6 0,-17 10 6 16,0 0-6-16,1-1-7 0,-1 10-1 15,17-18 1-15,-33 18 0 0,0 0 2 0,0-19-4 16,17 10 3-16,-17 9-3 0,-1 0 1 16,18 0-3-16,-1 0 4 0,-16 0-2 0,0 0 2 15,17 0-2-15,-17 0 0 0,16 0-3 0,1 0 3 16,-1 0 3-16,0 9-3 0,1-9 0 15,-1 0 1-15,-16 19-4 0,33-19 3 0,-33 18 2 16,17-18-2-16,-1 0-3 0,-16 10 4 0,17-1-1 16,-1 0 0-16,1 1 0 0,-1-1-2 15,0 0 5-15,17 1-1 0,-33 8-2 0,33 1 0 16,-33-19-2-16,17 18-1 0,16-18 5 16,-17 10-2-16,1 8 0 0,-1-8-3 0,17-1 5 15,-16 9-2-15,-1-8 1 0,1-1 0 16,16 10 1-16,-17-1-2 0,0-8 0 0,17 8 0 15,0-9 0-15,0 10 0 0,-33 0 1 0,33-10-1 16,0 10-2-16,0-1 2 0,0 1 0 16,0-1 2-16,0 1 1 0,0 9-2 0,0 9 4 15,-33-28-2-15,33 19 0 0,0 0 1 16,0 9 0-16,33-9-4 0,-33 10 5 0,0-1-2 16,0 0-1-16,0 0 1 0,0 0 3 0,0 10 5 15,0-10-1-15,0 0-2 0,0 0 1 16,0 1 0-16,0-1 12 0,0 0-7 0,0 0-1 15,0-9-5-15,0 9 10 0,0 1 3 0,0-1-7 16,0 0-3-16,0 0-2 0,33-9 7 16,-33 9 3-16,0 10-5 0,0-19-11 0,0 9 3 15,0 0 0-15,0 10-2 0,17-10 1 0,-17 0-5 16,0 0 3-16,0 1 0 0,0-11 5 16,0 11-4-16,0-1-2 0,0 0 7 0,0-9 3 15,0 0 3-15,0 9-1 0,0-9-9 0,0 19 2 16,0-29 6-16,0 10 0 0,0 0-1 15,0 0 4-15,17 0 9 0,-17 0-7 0,0 0-11 16,0 9 1-16,0-19 1 0,0 20-1 0,0-11-1 16,16 11-3-16,-16-20-2 0,0 10 0 0,0 0 3 15,0 0-2-15,0 0-3 0,0 0 0 16,0 0 2-16,0 0 8 0,0 0 8 0,0-1-3 16,0 1 16-16,0 0 6 0,0 9 0 15,0-18-15-15,0 0-11 0,0 9 5 0,0-1-2 16,0 1-6-16,0-9-1 0,0 9-2 0,0-10-1 15,-16 10-8-15,16 0 26 0,0-9-9 0,0-1-7 16,0 1-4-16,0 0 7 0,0-1-7 16,0 10 1-16,-17-18 0 0,17 8-2 0,0 1-1 15,0-1 0-15,0 1 1 0,0-10 4 0,0 19 3 16,0-19 1-16,0 1 9 0,0 8-1 0,0 1-5 16,0-10 3-16,0 1 3 0,0 8 7 15,0-9-3-15,17 1-3 0,-17-1-4 0,0 0-1 16,0 1-5-16,0-1-6 0,0-9-1 0,0 9-5 15,0 1 11-15,0-1-11 0,16-9 0 0,-16 9 7 16,0 0-1-16,0 1-3 0,17-10 8 16,-17 0 3-16,16 9-8 0,1 0 2 15,-17-9 4-15,16 0-9 0,-16 0 7 0,17 0-7 16,-1 0 0-16,-16 0 1 0,33 0 1 0,-33 10 1 16,0-10 2-16,33 0-9 0,-33 0 2 15,17 0 10-15,-17 9-8 0,17-9 0 16,-17 0 3-16,16 0 1 0,-16 0 2 0,0 0 2 15,17 9-1-15,-17-9 5 0,0 0 4 16,16 0-3-16,-16 0-11 0,17 0-1 0,-17 0 6 16,16 0-1-16,-16 0-2 0,17 0-4 0,-1 0 3 15,17 0-9-15,-33 0 7 0,0 0 2 16,33-9-8-16,-33 9 5 0,17 0 2 0,-1-9-2 16,1 9 0-16,0 0-3 15,-1-10 8-15,1 10 10 0,-1-9 9 16,1 0-12-16,-17 9 4 0,16-10-6 0,17 1 5 15,-33 9 0-15,0-9-5 0,0 0 0 0,33 9 11 16,-33-10-5-16,17 1 0 0,-17 9 3 16,16-9 2-16,-16-1-8 0,17 1 4 0,0 0-1 15,-17 9-3-15,16-10-1 0,1 1-2 0,-17 0 6 16,16 0 3-16,-16-1-4 0,17 1 1 0,-17-10 0 16,16 10 6-16,17 0-5 0,-33-10-17 15,0 19 0-15,33-18 0 0,-33 8 0 0,17-8 0 16,-17 8 0-16,16-8 0 0,1 8 0 0,-17-8 0 15,17 9 0-15,-1-1 0 0,-16-8 0 16,17 8 0-16,-17 1 0 0,16 0 0 0,-16-1 0 16,0-8 0-16,17 8 0 0,-17 1 0 0,16 0 0 15,-16-10 0-15,0 19 0 0,33-28 0 0,-33 10 0 16,0-1 0-16,33 1 0 0,-33-1 0 0,0 0 0 16,17 1 0-16,-17-1 0 0,16 1 0 0,1-1 0 15,-17 0 0-15,16 1 0 0,1-10 0 16,0 19 0-16,-17-10 0 0,16 0 0 0,1 1 0 15,-17-1 0-15,16 1 0 0,-16-1 0 0,33 0 0 16,-33 1 0-16,0-1 0 0,0-9 0 16,17 10 0-16,-17-10 0 0,0 9 0 0,16-9 0 15,-16 0 0-15,0 10 0 0,17-20 0 0,-17 11 0 16,0-1 0-16,16 0 0 0,-16-9 0 16,0 9 0-16,17-10 0 0,-17 20 0 0,0-19 0 15,16 9 0-15,-16 0 0 0,0 0 0 0,17 0 0 16,-17 0 0-16,0 0 0 0,0 10 0 0,0-1 0 15,17-18 0-15,-17 9 0 0,0 9 0 16,16 1 0-16,-16-20 0 0,0 11 0 0,17-1 0 16,-17 0 0-16,0 9 0 0,0-18 0 0,16 9 0 15,-16 0 0-15,0 0 0 0,0 0 0 16,0 0 0-16,0 0 0 0,0 10 0 0,33-19 0 16,-33 9 0-16,0 0 0 0,-33 0 0 15,33 0 0-15,0 0 0 0,0 0 0 0,0 0 0 16,0 0 0-16,0-9 0 0,0 9 0 0,0 0 0 15,-16 1 0-15,16-11 0 0,0 10 0 0,0-9 0 16,0 9 0-16,0-9 0 0,-17 9 0 16,17 0 0-16,0-9 0 0,0 0 0 0,0 9 0 15,0 9 0-15,0-9 0 0,-16 1 0 16,16 8 0-16,0-9 0 0,0 9 0 0,0 1 0 16,-17-1-2-16,17 1-9 0,0 8 4 0,0-8 8 15,-17-1-6-15,17 1 5 0,0 18-7 0,-16-28 3 16,16 9-1-16,0 0-7 0,-17 1-5 15,17-1-11-15,-16 1 1 0,16-1 8 0,-17 0 10 16,17 1-8-16,-16-1 5 0,16 10-13 16,-17-10 4-16,17 19-3 0,0-18-1 0,0-1 14 15,-33 10 1-15,33-1 2 0,-16 10-4 0,16-9 8 16,-17 9-2-16,17-9-10 0,0 9 10 0,-16 0-5 16,16-9-6-16,0 9 7 0,-17 0-2 15,17 0-4-15,0 0 2 0,-17 0-3 0,17 0 8 16,0 0 3-16,-16 0 2 0,16 9 0 15,0-9-1-15,-17 0 8 0,17 0-8 0,-16 0 2 16,-1 9 0-16,17-9 3 16,-33 0-4-16,33 9 9 15,-33-9-5 1,33 0-4-16,-16 0 2 16,16 10 2-16,0-10 6 0,-17 0-6 0,17 0-4 15,0 9 2-15,0-9 4 0,-16 0-4 16,16 0 7-16,0 19-9 0,0-19 6 0,0 0-5 15,0 0 7-15,0 0-8 16,0 0 11-16,0 0-10 0,0 0 5 31,0 0 3-15,0 0-7-16,0 0 4 0,0 0-6 16,0 0 9-16,0 0-3 15,0 0-4-15,0 0-2 0,0 0 0 0,0 0-1 16,0 0-59-16,0 0-63 0,0 0-30 15,0 0-9-15,-17 0 14 0,17 0 8 16,0 0 9-16,0 0 2 0,0 0 6 0,0 0 12 16,0 0 19-16,0 0-44 0</inkml:trace>
  <inkml:trace contextRef="#ctx0" brushRef="#br0" timeOffset="103627.33">23068 12567 46 0,'0'0'39'0,"0"0"-2"0,0 0-1 16,0 0 2-16,0 0-1 0,0 0-4 0,0 0-12 16,0-10-11-16,0 10-4 0,0 0-5 0,-33 0-1 15,33 0 1-15,0 0 2 0,33 0-8 32,-33 0-8-32,0 0-10 0,0 0-5 15,0 0-5-15,0 0-3 0,0 0-1 0,0 0-1 16,0 0-1-16</inkml:trace>
  <inkml:trace contextRef="#ctx0" brushRef="#br0" timeOffset="104459.26">24689 9665 110 0,'0'-19'103'15,"0"10"-38"-15,0-1-19 0,0-8 11 16,-17-1 39-16,17 1 52 0,0 8 36 0,0 1 7 0,0 9-49 16,0-9-64-16,0 9-44 0,17 0-3 15,-17 0 33-15,0 9 4 0,0 0-3 0,33 1-28 16,-33 8-11-16,0 1-3 0,0-1-4 15,0-18-13-15,33 28 6 0,-33-9-8 0,0-1-1 16,0 1-1-16,17 0-2 0,-17 9 2 16,0-1 0-16,0-8-7 0,0 9-53 0,0-9-58 0,0 8-46 15,0-8-49-15,-17 0-41 0,17-1-5 16,0 1 34-16,0-1-108 0</inkml:trace>
  <inkml:trace contextRef="#ctx0" brushRef="#br0" timeOffset="105075.76">24788 9878 138 0,'0'0'79'0,"0"0"-34"0,0-9 0 0,0 9 21 16,0-18 19-16,-16 18 13 0,-1 0-18 0,17-19-30 15,0 19-19-15,-33-19-5 0,0 19-9 16,16 0 0-16,-16 0-6 0,17 0-1 0,-17 0-10 15,16 19 0-15,-16-19 0 0,33 19 0 0,-33-1 1 16,33-18-1-16,-33 9 2 0,16 1-4 16,17-1 4-16,-16 0-6 0,16 1 8 0,0-1-8 15,16-9-1-15,-16 9 8 0,17-9-3 16,16 0 2-16,-33 0-1 0,33-9 1 0,-33 0-2 16,17-1 0-16,-1 1-2 0,1 0 3 0,-1-10-1 15,17 1 0-15,-33-1 0 0,17 0 0 16,-17 1 3-16,16-10-3 0,-16 9 2 0,0-18 5 15,0 9-4-15,0-9 1 0,-16 18 6 0,16-18 2 16,-17 0 7-16,17 9 9 0,-16-9 26 16,-1 9 3-16,1 9-3 0,-1 1 5 0,17-1 13 15,-16 19 9-15,-1-19-8 0,17 19-26 16,0 0-21-16,0 0-16 0,0 0-4 0,0 0-2 16,0 19-2-16,0-19 13 0,0 19 9 15,0-1 11-15,0 1 0 0,17 9 6 0,-17 9 3 16,16-28 11-16,1 19 2 0,-1 0-9 0,1 9-15 15,-1-18-13-15,1 9-5 0,16 9-9 0,0-18-4 16,-33 18 7-16,33-9-9 0,-33 9-8 0,17-18-69 16,-1-1-86-16,1 10-59 0,-1-9-60 15,1-1-29-15,-1 1 16 0,1-19 58 16</inkml:trace>
  <inkml:trace contextRef="#ctx0" brushRef="#br0" timeOffset="105342.78">25185 9655 101 0,'-33'-9'112'0,"33"9"-52"0,0 0-30 0,0 0-5 16,0 0 26-16,-33 9 24 0,33-9 13 15,0 10-10-15,33-1-5 0,-33 0-2 0,0 0 25 16,33 10 3-16,-33-19-16 0,17 19-33 16,-1-1-18-16,17-18-12 0,0 0-10 0,-16 0-4 15,16 10 6-15,0-10 13 0,-33-10 8 0,33 10 29 16,-33 0 27-16,0 0 21 0,0-18-12 0,0 18-26 15,0-19-33-15,0 0-9 0,0 10-3 16,-33-9-21-16,33 8-3 0,-33-8 1 0,0 8 2 16,16-8-6-16,-16-1 0 0,0 19 4 0,17-18-11 15,-1 18-28-15,-16-10-46 0,33 10-57 16,-33 0-39-16,16 0-48 0,17 0-34 0,-16 0 5 16,16 0 38-16,16 0 50 0</inkml:trace>
  <inkml:trace contextRef="#ctx0" brushRef="#br0" timeOffset="105775.31">25334 9562 50 0,'33'0'65'0,"0"0"-1"16,0-9-1-16,-16 9 9 0,-1 0 17 0,17 0 5 16,-16 9 2-16,-1-9 0 0,-16 10 3 15,17-10-5-15,16 18-13 0,-33-18-16 0,0 0-16 16,0 19-17-16,0-19-8 0,16 18-5 0,-16-18-13 16,0 10-1-16,0-10-4 0,0 9 6 15,0-9-9-15,0 9 10 0,0-9 13 0,0 0 40 16,0 0 32-16,0 0-6 0,17-9-20 0,-17 9-22 15,0-9-12-15,17-1-12 0,-17 10-1 16,16-18-4-16,1-1-9 0,-17 1 3 0,16 8-5 16,1 1-5-16,-1 0 0 0,1-1-2 0,-1 1 4 15,1 9-4-15,16 0 2 0,-33 0-2 0,0 9 3 16,16-9-1-16,1 10 4 0,-17-1-4 16,16 0 6-16,1 1-5 0,-17 8-1 0,0-18 6 15,17 19-8-15,-17-19 5 0,0 0 2 16,0 18-2-16,0-18-6 0,0 0 13 0,0 0-2 15,0 0-1-15,0-18-7 0,0 18 6 16,0 0-11-16,0-19 11 0,0 19-3 0,16-18 7 16,-16 8-4-16,0 1 6 0,17-10-5 0,-17 10-2 15,16 9-3-15,-16-19 0 0,17 19 5 16,-17 0-11-16,16-18-1 0,-16 18 2 0,0 0-4 16,17 0 12-16,-17 0-8 0,0 18 3 0,33-18 4 15,-33 0 4-15,0 19-8 0,0-19-2 16,0 9-1-16,0 1-46 0,0-10-71 0,16 9-56 15,-16 0-59-15,0 1-49 0,17 8-1 0,-17-18 33 16</inkml:trace>
  <inkml:trace contextRef="#ctx0" brushRef="#br0" timeOffset="106078.29">26574 9041 120 0,'17'-18'103'0,"-17"-1"-43"0,0 0-20 16,0 10 18-16,0 0 28 0,0 9 15 15,0-9-23-15,0 9-39 0,0 0-20 0,-17 9-9 16,17 0 2-16,-16 19 14 0,-1-28 3 16,-16 37 5-16,16-18 15 0,1 9 26 0,-1 9-4 15,1 0-6-15,16 0-4 0,-33 10-3 16,16-10-19-16,17 10-3 0,0-10-10 0,0 9-4 15,17-8-7-15,-17-1 5 0,33 0-4 0,-17 0-10 16,1 10 1-16,16-29 0 0,-17 10-7 0,18 0 7 16,-1 0-2-16,-17-9-9 0,34-19-36 0,-34 18-47 15,1-18-62-15,16 0-33 0,0 0-33 16,0 0-7-16,-16 0 26 0,16-18-104 0</inkml:trace>
  <inkml:trace contextRef="#ctx0" brushRef="#br0" timeOffset="106358.24">26921 9125 42 0,'0'0'36'0,"0"0"-2"0,0-19-5 15,0 19-6-15,0 0-2 0,0 0-6 0,0 0 3 16,0 19 10-16,0-19 7 0,0 0-6 0,0 19-7 16,17-1-7-16,-17-18-6 0,16 19-3 15,-16-1-6-15,17 1 2 0,-1 9 0 0,-16-28 0 16,0 19-1-16,17-1-1 0,-17-9-3 16,0 1-22-16,0 8-24 0,0-8-21 0,0-10-10 15</inkml:trace>
  <inkml:trace contextRef="#ctx0" brushRef="#br0" timeOffset="106591.26">26888 9051 91 0,'17'-10'29'0,"-1"-8"-15"0,1-1 7 16,-1 19 7-16,1 0 6 0,-1 0-4 0,1 0-1 15,16 0 1-15,-16 19 11 0,16-1 6 16,-33-18 3-16,33 28-8 0,-17 0-8 0,1 0-13 15,-17-9 0-15,16-1-4 0,-16 10 0 0,0-9 6 16,0 18-6-16,0-18 2 0,0-1-9 0,-16-9-2 16,-1 1-1-16,1 8-2 0,-1-8-1 15,1-1-4-15,-17 0 0 0,16 10-25 16,1-19-29-16,-18 0-31 0,18 0-26 0,-17 0-19 16,16 0 3-16</inkml:trace>
  <inkml:trace contextRef="#ctx0" brushRef="#br0" timeOffset="107077.45">27318 9069 110 0,'0'0'29'0,"17"10"-8"0,-17-10 33 16,16 9 22-16,1 9 13 0,-1 1-12 15,-16 0-31-15,17-19-19 0,-1 18-11 0,1 1 10 16,0-1-7-16,-17 1-14 0,16 9 2 0,1-9-7 15,-17-1 2-15,0-18 1 0,33 19-6 16,-33-10 7-16,0 10 2 0,0-10 1 0,0-9 4 16,0 0 1-16,0 0-4 0,0 0 2 0,-33 0-6 15,33-9 1-15,-17-1 6 0,1 1 8 16,16-10 15-16,-17 10 23 0,17-9 14 0,0-1-4 16,-17 0-9-16,34-9-6 0,-17 10-5 15,0-1 8-15,17 1-14 0,-1-1-11 0,1 0-12 16,16 10-4-16,-33 0 2 0,16 0-5 0,1 9-10 15,-17 0 3-15,16 0-3 0,1 9 4 16,-1 0-3-16,1 0-2 0,-1 10 2 0,1 0-2 16,-1-1-2-16,1-8 10 0,0-1-8 15,-1 9 1-15,1-8 1 0,-1 8-2 0,1 1 6 16,-1-19-6-16,-16 19 0 0,17-19 1 0,-17 0 15 16,16 0 37-16,-16 18 28 0,0-18 10 15,17-18-17-15,-17 18-18 0,0 0-14 0,0-19-13 16,0 19-2-16,0-19-6 0,0 10-6 15,0-10-8-15,0 1 0 0,0-1-5 0,0-18-2 16,0 9-7-16,-17 0-16 0,17 0-22 0,-16-9-35 16,-1 9-49-16,17 0-33 0,0 10-36 0,-16 8-52 15,16-8-8-15,0-1 25 0,0 19 49 16,16 0-70-16</inkml:trace>
  <inkml:trace contextRef="#ctx0" brushRef="#br0" timeOffset="107340.3">27963 9079 44 0,'0'9'31'16,"0"0"0"-16,17 0 7 0,-17 10 6 0,0-19 4 16,16 19-7-16,-16-19-6 0,0 18 2 15,17-18 3-15,-1 0 3 0,-16 10 0 0,17-10-9 16,-1 0 1-16,1 9 2 0,-1-9 3 16,18 0-1-16,-18 0 29 0,1 0 12 0,16 0 17 15,-17 0 21-15,-16-9 13 0,17 9 3 0,-1-10-8 16,1 10-14-16,-17-18-10 0,0-1-11 15,0 0-20-15,0 10-12 0,0-9-24 0,0 8-10 16,-17-8-4-16,1 8-9 0,-1 10-4 0,1-18-8 16,-17 18 3-16,16 0-5 0,-16 0-17 0,0-19-24 15,0 19-50-15,16 19-61 0,-16-19-52 0,0 0-42 16,17 0-37-16,-1 18-2 0,1-18 28 16</inkml:trace>
  <inkml:trace contextRef="#ctx0" brushRef="#br0" timeOffset="107589.46">28095 8679 294 0,'17'0'128'0,"0"-19"-63"16,16 19-35-16,0 19-10 0,0-19 4 0,16 9 4 15,17 9 17-15,-16 10 3 0,16 0 14 0,0 9 59 16,1 1-8-16,-18 8-52 0,1 1-24 0,-17-1-23 16,16 1-5-16,-32-1-4 0,0 10 7 15,-17-19-7-15,-17 10-8 0,0 9-17 0,-16-19-57 16,0 9-80-16,-33 10-59 0,0-19-26 16,-17 10-161-16</inkml:trace>
  <inkml:trace contextRef="#ctx0" brushRef="#br0" timeOffset="109274.98">24573 9069 477 0,'17'-9'348'0,"-1"0"-167"16,17-1-105-16,-16 10-57 0,-1-18-14 0,1-1-3 16,16 19-2-16,0-28-2 0,-33 19 6 0,17 0-6 15,-1-1 2-15,1 1 3 0,-1 0-6 16,-16-1 3-16,17-8 0 0,-1 18-2 0,-16-19 5 16,0 1-2-16,0 8-5 0,0-8 7 15,0 8-5-15,-16-8 6 0,-1 8-4 0,1-8-4 16,-1-1 2-16,-16 1 4 0,33-1-2 0,-66 0-2 15,33 1 2-15,-17 9 0 0,1-10 2 0,-1 0-4 16,-16-18 2-16,-17 19 0 0,1-10-2 16,-1 9 5-16,0 0-3 0,-33-18 2 0,17 9-4 15,0 10 3-15,-17-20-5 0,0 11 7 16,17-1-3-16,-50 0-2 0,34 9 3 16,-18 1 1-16,1-10-2 0,16 9 2 0,-49 0-2 15,33 1 0-15,-1-1-5 0,-32 1 8 0,16 18-6 16,0-28 9-16,1 18-9 0,-18 1 6 0,1 0-8 15,32 0 5-15,-48 9 0 0,-1-19 0 16,16 19 0-16,1 0 2 0,0-19-2 0,-17 19-2 16,0 0 2-16,16-18 0 0,-15 18 0 15,15 0 0-15,1 0 2 0,-17 0 0 0,0 0-1 16,0 0-4-16,17 0 3 0,-17 18 2 0,0-18-6 16,33 0 6-16,-33 19-2 0,17-19-4 15,-17 19 2-15,33-19 5 0,-33 9-5 0,33 0 2 16,-16 0 0-16,16 10-2 0,0 0 2 0,1-1-4 15,15-18-1-15,1 19 5 0,-17-1-10 0,0-18 6 16,17 19-3-16,-17 0 7 0,0 9-3 16,17-28 3-16,16 18-3 0,1 1-4 0,-18-1 9 15,17 1-5-15,-16 0-3 0,16 8 7 16,17-8-1-16,-17 9-2 0,1-9 4 0,15 9-1 16,-48-1-3-16,15 11 2 0,18-20 2 15,-1 19-2-15,17-9-2 0,-34 10 3 0,18-11-1 16,15 11 0-16,18-1 2 0,-34 0 0 0,17 0-2 15,0 10 0-15,16-10-5 0,0 9 3 16,17-8 2-16,-33 8 0 0,16 10 1 0,17-19-1 16,0 19-3-16,-33-9 1 0,16-1-1 0,17 10 9 15,0-19-6-15,16 19 0 0,-16-10 0 16,0 1 0-16,16 9 0 0,17-19 0 0,-33 9-5 16,33 10 5-16,0-19 3 0,0 10-10 15,16-1 8-15,-16 1 1 0,0 18-2 0,0-28-3 16,33 10 0-16,-33-10-1 0,16 10 7 0,1 8 0 15,-1-27-3-15,17 19 0 0,-16-1-3 16,16-18 3-16,0 9 0 0,0 1-5 0,0-1 5 16,0-19 1-16,0 10-9 0,0 9 12 15,16-18-9-15,-16 0 5 0,0-1 0 0,17 1-3 16,-17 0 3-16,0-10-2 0,0 9-5 0,16-18 1 16,-16 0 2-16,0 0-16 0,0 0-7 15,0 0-10-15,0 0 1 0,0 0 2 0,0-18-11 16,0 9-5-16,-16-1-18 0,16 1-19 15,0 0-17-15,-17-1-4 0,17 1-3 0,-16 0 11 16,16 9-67-16</inkml:trace>
  <inkml:trace contextRef="#ctx0" brushRef="#br0" timeOffset="109705.02">11195 9971 96 0,'-33'0'49'0,"33"0"-23"15,0 0-12-15,0 0-2 0,-33 0-5 0,33 0-5 16,0 0 1-16,0 19 14 0,0-19 8 16,0 9-10-16,0 10 1 0,0 0 15 15,33-1 6-15,-33 1 3 0,0 18-11 0,0-28-8 16,0 19-2-16,0 0-1 0,0 9 4 16,0-9 5-16,0 0 4 0,0 19-3 0,0-29-6 15,0 10 6-15,0 9-12 0,0 1-5 0,0-20 1 16,33 1 0-16,-33 9-1 0,0-10-1 0,0 1-2 15,0-1 0-15,17-18 0 0,-1 19-6 16,1-19 1-16,16 0 2 0,0 0-5 0,0-19 5 16,0 1-2-16,0-1-3 0,0 1-3 15,0-10 3-15,17 9-22 0,16-18-43 0,-33 9-37 16,17 0-28-16,16 0-3 0,-33 10 14 0</inkml:trace>
  <inkml:trace contextRef="#ctx0" brushRef="#br0" timeOffset="111969.33">11807 15962 8 0,'0'0'6'0,"0"0"6"16,0 0 3-16,0-9 0 0,0 9 1 0,0 0 0 16,0 0-1-16,0 0 2 0,0 0-3 0,0 0-1 15,0 0-1-15,0 0-3 0,0 9-2 16,0-9-4-16,0 0 1 0,0 0-2 0,0 0 1 16,0 9 0-16,0-9-1 0,-33 9 2 15,33 1 0-15,0-1 0 0,0 0 0 0,0 1 5 16,0 8 0-16,0 10 7 0,-33-19 2 15,33 10 0-15,0 0 2 0,0-1-1 16,0 1-5-16,-33-1-4 0,33 1-1 0,0 9-6 16,0-9 0-16,-17-1 1 0,17-9-1 0,0 10 2 15,17 9-5-15,-17-28 1 0,0 19 0 16,0-10 6-16,0 0-3 0,33 0 2 0,-33 1-2 16,0-1 2-16,0-9 4 0,0 0 8 0,0 0 5 15,33 0 1-15,-33 0-3 0,0-9-13 16,33-1-2-16,-33 1 1 0,33 0-5 0,-33-10 0 15,17 10-2-15,16-10 0 0,-17 10-2 0,34-10 2 16,-50 10 2-16,33-9-2 0,0 8 2 16,0 1-4-16,-33 0 2 0,17-1 0 0,-1 1 0 15,1 9-11-15,-1 0-28 0,1 0-11 16,-17-19-14-16,33 19-10 0,-33 0-9 0,0 0 6 16,0-9-42-16</inkml:trace>
  <inkml:trace contextRef="#ctx0" brushRef="#br0" timeOffset="112336.21">11840 15971 35 0,'0'0'26'0,"0"9"-5"0,0-9-2 0,0 10-2 16,0-1 2-16,0 0 4 0,0 10-2 0,0-10 0 16,17 19-1-16,-17-19 2 0,0 10-2 15,16 9 0-15,1-9-1 0,-1 8-3 0,-16 11-2 16,17-10-6-16,16 9-1 0,-33 0-5 0,33 0 1 15,-33 10-3-15,0-10 1 0,33 9-3 16,-33 1 4-16,33-10-2 0,-33 0 2 0,0 10-5 16,17-10-5-16,-17 0-5 0,16 0-6 15,-16-9-6-15,0 0-5 0,0 0-10 0,17-9-2 16,-17-1-7-16,0-8 1 0</inkml:trace>
  <inkml:trace contextRef="#ctx0" brushRef="#br0" timeOffset="113551.93">11906 16036 56 0,'0'-9'56'0,"17"-10"-13"15,-17 1-12-15,33-10 1 0,-33 9 4 16,0 1 13-16,0-1 11 0,0 0 15 0,0 10-3 16,0 0 0-16,0-1 4 0,0 1-1 15,0 9-7-15,0 0-15 0,0-9-18 0,0 9-13 16,0 0-3-16,0 9-6 0,-33-9 6 0,16 9 6 15,17 1 15-15,-16 8 8 0,-1 1 9 16,1 0 9-16,-1 9 7 0,-16-1 13 0,33 1-2 16,-33 0 5-16,0 9-6 0,33 1 7 0,-33-1-22 15,0 0-20-15,16 0-11 0,1 0-11 16,-1 10-13-16,-16-19-1 0,0 0-1 0,33 9-3 16,-33-9-8-16,0 9-5 0,16-9 6 15,1 0-5-15,-1 0 7 0,1-19-5 0,-1 10-6 16,17-1-9-16,0 1-28 0,0-10-47 0,-33 1-22 15,33-10-17-15,0 9-23 0,0-9-22 16,0-9-14-16,0 9-7 0,0-10 5 0,0 1 21 16,-33 0 24-16,33-1 28 0,0-8-46 0</inkml:trace>
  <inkml:trace contextRef="#ctx0" brushRef="#br0" timeOffset="113852.17">11245 16129 38 0,'0'0'46'0,"0"-9"-1"16,-17 0-3-16,17 9 6 0,-16-10 15 15,16 1 9-15,0 9 12 0,-17 0 12 0,17 0-11 16,0 0-14-16,0 0-30 0,0-9-23 0,0 9-4 16,0 0-2-16,17 9 20 0,-17-9 12 15,16 9-1-15,1 1-4 0,-1 8-10 0,1-8 18 16,16-1 15-16,0 9-11 0,0 1 3 15,0-10-3-15,0 10-7 0,0 0-13 0,17-1-13 16,-17 1 5-16,0-1-19 0,17 10 0 0,-17 0-1 16,33-9 2-16,-33 9 2 0,0 9-10 15,17-18 3-15,-17 18 6 0,0 0-6 0,0-9-2 16,0 9-56-16,0 0-50 0,0-9-57 0,-33 9-42 16,17-9-33-16,-1-9 19 0,1 9 45 15</inkml:trace>
  <inkml:trace contextRef="#ctx0" brushRef="#br0" timeOffset="116032.27">12419 16715 14 0,'0'0'28'0,"0"0"0"0,0 0-2 15,0 0-2-15,0 0-2 0,0 0-3 0,0 0 0 16,0 0-3-16,0 0 1 0,0 0 5 0,0 0 4 16,0 0 0-16,0 10-2 0,0-10 4 0,0 9-5 15,0 0-2-15,0 0 4 0,0-9-3 16,0 10-3-16,0 8 7 0,0-8-3 0,0-1-4 16,0 0-3-16,33 10 3 0,-33-10 3 15,0 0-4-15,0 10 8 0,0-10 11 0,33 10 0 16,-33-10-4-16,0 10 0 0,0-10 4 15,17 10 15-15,-17-1 50 0,16 1 20 0,1 0-29 16,16-1-24-16,0 1-23 0,0-1-24 0,0 1 6 16,0 0 19-16,0-1 21 0,50-8 12 15,-50 8-4-15,33 1-29 0,0-10-17 0,17 10-14 16,-17-10-2-16,17 0-1 0,-17-9-13 16,33 10 7-16,-16-1 1 0,16-9 6 0,17 9-8 15,-34 0 1-15,18-9 3 0,-1 10-10 0,-17-1 11 16,18-9 2-16,-51 9 4 0,50 1 2 15,-32-10-3-15,-34 9 7 0,33 0-16 0,-17-9 1 16,18 10 6-16,-34-1 3 0,0 0-3 0,0-9-5 16,16 9 3-16,-15-9-9 0,-1 10-1 15,0-10-2-15,-17 0 0 0,1 9 4 0,-1 0-2 16,1-9-6-16,-1 0 9 0,17 0-12 0,-33 0-1 16,33 0 8-16,-33 0-3 15,0 0 5-15,0 0-6 0,0 10-12 0,0-10-59 16,0 0-42-16,0-10-43 0,0 10-43 0,0 0-49 15,0 0-20-15,0-9 15 0,0 0 38 16,0 9 48-16</inkml:trace>
  <inkml:trace contextRef="#ctx0" brushRef="#br0" timeOffset="116304.3">15065 17106 138 0,'0'0'72'0,"16"9"-20"0,-16 1-23 16,0-1-10-16,0 0-2 0,17 0 18 16,-17 10 17-16,0-10 7 0,0 10-10 0,0 0-12 15,0-1-14-15,0 1-2 0,0-1-6 16,0 1-3-16,0 0-4 0,0-1-8 0,0 1 5 15,-17-1-4-15,17 1-1 0,-16 9-2 0,-1-10 2 16,1 10-15-16,-1-9-17 0,1 0-31 16,16-1-24-16,-34 1-22 0,34-1-5 0,-33-8 12 15</inkml:trace>
  <inkml:trace contextRef="#ctx0" brushRef="#br0" timeOffset="117097.99">16073 17097 85 0,'0'-10'64'0,"0"10"-7"16,0-9-1-16,0 9-14 0,0 0-20 15,0 0-8-15,0 0 4 0,0 0 12 0,0 0 13 16,0 9-6-16,0 10-12 0,0-10-1 16,0 19 1-16,0-9-5 0,0 9-7 0,17-10 1 15,-17 10-3-15,0 0-4 0,0 0-2 0,0 0 0 16,0 0-7-16,0-10 5 0,0 10-3 0,0-9 0 16,0-1 1-16,-17 10-6 0,17-9-14 0,0 0-18 15,0-10-7-15,0 0-14 0,0 1-3 16,0-1-12-16,0-9-2 0,0 0 9 0,0 0 10 15,0-9 13-15,-33-10 11 0,33 10 11 16,0-10-3-16,0 0 24 0,0 1 0 0,0-10 2 16,0 0 7-16,0-9 13 0,0 9 8 15,0-9-1-15,33-1 3 0,-33 1 0 0,0 9-5 16,0 0-6-16,17-9-3 0,0 19 1 0,-1-10 3 16,1 9 3-16,-1 10 2 0,1-10-4 15,32 10-6-15,-49 9-1 0,33 0 1 0,-33 0-2 16,0 0-2-16,33 9-2 0,-33 1 0 0,0 8-2 15,0-9 0-15,17 10 0 0,-17 0 1 16,0-10-6-16,-17 10 2 0,17-1-3 0,0 1-1 16,0-10 1-16,-33 10 1 0,33-10-6 15,-33 10-2-15,33-10 10 0,0 0-5 0,-33-9-1 16,17 9 3-16,16 1-5 0,-17-10 3 16,1 0-1-16,16 0 7 0,-17 0 4 0,1 0 2 0,16 0 0 15,0 0-5-15,0 0-4 0,0 0 3 16,0 9-3-16,0-9 1 0,0 9 6 0,16 1 0 15,-16-1-4-15,17 0-1 0,-1 1-6 16,1-1 0-16,-1 9 8 0,17-8-8 0,0-1 0 16,-33 0 0-16,33 10-2 0,-16-10 2 0,16 1 0 15,-16-1 0-15,-1 0-3 0,17-9-30 16,0 9-28-16,-33-9-14 0,33 0-15 0,-33 0-5 16,33 0 7-16,-33 0 13 0</inkml:trace>
  <inkml:trace contextRef="#ctx0" brushRef="#br0" timeOffset="117365.05">16685 17115 110 0,'0'0'97'0,"0"-9"-14"15,0 9-24-15,0 0-19 0,0 0-10 0,0 9 13 0,0-9 12 16,0 10 1-16,0-1-6 0,0 0-4 15,0 0-6-15,0 10-6 0,0 0 8 16,0 9 4-16,0-10 6 0,0 1-1 0,0 9-8 16,0-10-15-16,0 1-14 0,0-1-4 0,0 1-4 15,0 0-8-15,0-1 2 0,0-8-3 16,0 8 0-16,0-9-20 0,0 1-40 0,0-1-36 16,-33 0-30-16,33-9-27 0,0 0-2 15,0 0 15-15,0 0 26 0</inkml:trace>
  <inkml:trace contextRef="#ctx0" brushRef="#br0" timeOffset="117548.4">16570 17115 57 0,'0'0'92'16,"0"-9"-5"-16,-17 9-12 0,17-9-21 15,0-1-14-15,17 10 3 0,-17-9 7 0,0 0 0 16,16-1-7-16,1 1-14 0,-1 9-13 0,-16-9-8 15,33 0-8-15,0 9 3 0,-33-10-3 16,33 10-7-16,-33 0-28 0,17 0-34 0,-17 10-18 16,16-10-15-16,-16 9-4 0,17 0 9 15</inkml:trace>
  <inkml:trace contextRef="#ctx0" brushRef="#br0" timeOffset="117764.26">16586 17552 70 0,'0'10'93'0,"0"-10"-4"15,0 9-5-15,0 0-8 0,0-9-8 0,0 0 11 16,17 0 7-16,-17 0 0 0,16 0-24 0,17-9-27 16,-33 9-16-16,33-9-9 0,-33-1-7 15,33 1-3-15,-16 0 0 0,-1 0-44 0,18-10-39 16,-18 10-24-16,1-1-32 0,-1 1-8 15,17 0 15-15,-33-1-71 0</inkml:trace>
  <inkml:trace contextRef="#ctx0" brushRef="#br0" timeOffset="120744.88">12121 15953 8 0,'0'0'8'0,"0"-10"11"15,0 10 4-15,0 0-5 0,0 0-2 0,17 0-3 16,-17 0-3-16,0 0 0 0,0-18 1 16,0 18 3-16,0-10 2 0,0 10 0 0,-17-9-3 15,17 0-1-15,0-1-1 0,0 10 6 0,0-9 0 16,0 0 1-16,0-1-1 0,-16 1-5 15,16 0 0-15,-17 0-3 0,17-10-3 0,-16 10-1 16,-1-10 0-16,17 10-4 0,0-1 3 16,-33-8-1-16,33 9 2 0,-33-1-3 0,0 1-1 15,33 0 5-15,-33-1-8 0,16 1 6 0,-16 0-2 16,17 9 0-16,-1-10-2 0,17 10 2 0,-33 0-2 16,0 0 3-16,33 0-1 0,-33 0-2 15,33 0 0-15,-50 0 0 0,34 0 2 0,-1 0-2 16,17 10 1-16,-16-10-3 0,-1 9 2 15,17-9 0-15,-33 0 1 0,33 9-3 0,-33-9 2 16,33 10 0-16,-33-1 2 0,33 0-5 16,-33-9 3-16,16 10 2 0,1-1-2 0,-1 0-3 15,1 0 4-15,-1 1 2 0,-16-1-5 16,33 0 2-16,-33 1 0 0,33-1 0 0,-33 0 0 16,33 10 2-16,-33-10-6 0,33 0 7 0,-17 1-3 15,1 8 0-15,16 1-2 0,-17-10 2 0,17 19-2 16,-16-9 3-16,16-1 2 0,-17 10-6 15,17-9 3-15,0 18 0 0,0-18 1 16,0 9-1-16,0 9-3 0,0 0 3 0,0-18 0 16,0 9 0-16,0 9 2 0,17 0-4 0,-17-18 2 15,16 8-2-15,1 1 2 0,-17 0 2 0,33 0-2 16,0 0-2-16,-33-9 2 0,33 9 2 16,0 9-4-16,-33-19 2 0,33 1-2 15,0 0 7-15,-16-1-7 0,16 1 6 0,0 9-4 16,0-28 0-16,0 18 3 0,0-8-3 0,0-1 0 15,17-9 0-15,-17 0 0 0,0 0 1 16,33 0-1-16,-49 0 2 0,32-9-2 0,1-1 0 16,-17-8 1-16,0 18-1 0,0-28-3 0,0 9 3 15,0 1 0-15,17-10 0 0,-17 9-2 16,0-9 5-16,-33 0-2 0,33 10 2 0,-33-10-2 16,17 0-1-16,-1-9 2 0,-16 9 4 15,0 0 4-15,0 0 3 0,0-19 2 0,-16 10 3 16,-1 0 2-16,17-9-6 0,-33 8 2 0,33 1-5 15,-33-9-8-15,33 8 1 0,-33 11-2 16,0-1-2-16,16 0 0 0,-16 9 0 0,17 0 0 16,-1 10 4-16,-16 0-4 0,33 0-2 0,-33-1 4 15,0 10 0-15,33 0-6 0,-33 0 4 16,0 0 0-16,16 10-3 0,1-1-10 16,-1-9-16-16,17 9-12 0,0 0-11 15,0 1-13-15,-33-1-9 0,33 0 3 0,0 1 5 16</inkml:trace>
  <inkml:trace contextRef="#ctx0" brushRef="#br0" timeOffset="120995.03">11906 16194 121 0,'-16'0'45'0,"-1"0"-20"16,17-9-11-16,-16 9-9 0,-1 0-3 0,17 0-2 15,0 0 3-15,0 0 0 0,-33 0-3 0,33-19 0 16,0 19-2-16,0 0 0 16,0 0-10-1,0 0-11-15,0 0-9 0,0 0-8 16,33 0-4-16</inkml:trace>
  <inkml:trace contextRef="#ctx0" brushRef="#br0" timeOffset="121796.3">22771 15404 6 0,'0'0'12'15,"0"0"9"-15,0 0-1 0,0 0-3 0,0 0 0 16,0 0-1-16,0 0 0 0,0 0-2 16,0 0-2-16,0 0 0 0,0 0-4 0,0 0-2 15,0 0-4-15,0 0 0 0,0 0 0 16,0 0 0-16,0 0 0 0,0 0 0 15,0 0-4-15,0 0-1 16,0 0-7-16,0 0-11 16,0 0-6-16,0-10-8 0,0 10-3 0</inkml:trace>
  <inkml:trace contextRef="#ctx0" brushRef="#br0" timeOffset="122993.29">23631 10799 6 0,'0'0'5'0,"0"-18"-3"15,0 8 8-15,0 10 13 0,0-9-2 0,0 9-6 16,0-9-5-16,0 9 2 0,0 0 1 16,0-9-1-16,0 9-2 0,0 0-5 0,0 0-4 15,0 0 2-15,0 9 1 0,0-9 4 16,0 9 1-16,-17 0 0 0,17 1 1 0,0 8-1 16,-16 1 2-16,-1 0 3 0,0 8-3 15,1 1 25-15,-17 0-7 0,0 9-12 0,16 1-8 16,-16 8-6-16,0-18 0 0,-17 9 0 15,17 1-1-15,0-1 1 0,0 0 0 0,0 0-3 16,0 10 1-16,17-19-1 0,-17 9 2 16,16 0-2-16,-16-9 0 0,16 0 0 0,17-10 0 15,0 1 0-15,-33 9 1 0,33-10-1 16,0-18 0-16,0 10-8 0,0-10-9 0,0 9-10 16,0-9-12-16,0 0-4 0,0-9 3 0,0 9 3 15,0-10 2-15,0 10-3 0,33-18-22 16</inkml:trace>
  <inkml:trace contextRef="#ctx0" brushRef="#br0" timeOffset="123326.45">23085 11190 12 0,'0'-9'27'16,"0"9"4"-16,0 0-11 0,0 0-4 15,0 0-4-15,0 0-4 0,-17 0-3 0,17 0-2 16,0 0 1-16,0 0 7 0,0 9 3 0,0 10 6 15,0-10-1-15,-33 10-1 0,33-1 0 16,0 10-1-16,0-9-2 0,-33-1-5 0,33 1 11 16,0 9 4-16,-16 9-4 0,16-18-4 15,0-1 6-15,0 10-1 0,0-9 0 0,-17-1 3 16,17 19-1-16,0-27 8 0,0-1 29 0,0 10-27 16,0-10-7-16,0 0 9 0,0 1 17 15,17-10 33-15,-17 9 10 0,16-9-22 16,-16 0-32-16,33 0-20 0,0-9-9 0,-33-1-4 0,33 1-6 15,17 0 0-15,-17-1-3 0,33-8 2 16,-33 8-6-16,17-8 9 0,0-10-5 16,-1 0 0-16,-16 9-26 0,17-8-37 0,-17 8-28 15,0 0-30-15,0 1-20 0,0-1-30 16,0 10 6-16,-16-10 26 0</inkml:trace>
  <inkml:trace contextRef="#ctx0" brushRef="#br0" timeOffset="126206.96">24623 10158 4 0,'0'0'3'0,"0"0"-1"16,0 0 3-16,0 0 1 0,0 0 4 0,0 0 2 15,0 0-4-15,0 0-2 0,0-10-2 0,16 10-1 16,-16 0 0-16,0 0-1 0,17 0 1 16,-17 0-2-16,16 0 1 0,-16 0 1 0,17-9 0 15,16 9 1-15,-33 0 0 0,33-9 3 16,-33 9-3-16,17 0 0 0,-1-10 0 0,17 10 2 15,0-9-4-15,17 9 2 0,-17 0-1 0,17-19-3 16,-1 19 3-16,17 0-2 0,17-18-1 16,-33 18 0-16,16-19 1 0,33 10-1 0,-49 0 0 15,32-10 0-15,18 10 0 0,-18-1 0 16,1 1 0-16,-17-10 0 0,0 19 0 0,17-18 0 16,-50-1 0-16,17 10 2 0,-17 0-2 15,0-1 2-15,-17 1 8 0,1 0 4 0,16 9-5 16,-33-10-1-16,0 10 0 0,0 0-6 0,0-9-2 15,0 9 0-15,0 0 2 16,-33 9-2-16,16-9 0 16,17 0-4-16,-16 0-2 0,-1 10-6 0,1-10-3 15,-1 0-3-15,1 9-1 0,16-9-2 0,-17 9-6 16,-16-9-34-16</inkml:trace>
  <inkml:trace contextRef="#ctx0" brushRef="#br0" timeOffset="126474.19">24722 10390 9 0,'0'0'33'0,"0"0"-4"0,33 0-7 16,-33 0-7-16,0 0-8 0,17 0 2 0,16-9 1 15,0-1 1-15,0 10-3 0,33-9-1 16,-33 0-3-16,17 9-3 0,16-19 1 0,0 1-2 16,0 18 0-16,17-19 0 0,16 0 2 0,-33 10-2 15,17-9 0-15,16 8 0 0,-16 1 0 16,-1-10 0-16,1 1 1 0,0-1-14 0,-17 10-11 16,0-10-8-16,-16 1-6 0</inkml:trace>
  <inkml:trace contextRef="#ctx0" brushRef="#br0" timeOffset="130553.11">21216 16278 5 0,'0'0'3'0,"0"0"-2"0,0 0 3 16,0 0 14-16,0 0 1 0,0 0-9 15,0 9-3-15,0-9 0 0,0 0 2 16,17 0 5-16,-17 0 3 0,0 0 4 0,0 0 2 15,16 0 1-15,-16 0-1 0,17 0-5 0,-17 0-1 16,16 0 0-16,17 0 0 0,1 0-3 16,-34-9 0-16,16 9 3 0,17 0-5 0,-16-9 3 15,16 9-1-15,-17-10 0 0,17 10-1 16,0-9 1-16,1 9-5 0,-18-9 0 0,17 0 0 16,17 9 0-16,-17-10-3 0,16 1 3 15,-15 9-5-15,-1-9-1 0,16 9-3 0,-16-10 2 16,33 10 4-16,-33 0-2 0,17-9-3 0,0 9-1 15,32 0 3-15,-49 0-1 0,17 0 2 16,0 0-1-16,-1-19 3 0,17 19 0 0,-49 0-2 16,16 0-1-16,0 0-3 0,0 0 4 15,0 0-4-15,0 0 0 0,-33 0 0 0,33 0 0 16,-33 0 2-16,17 0 0 0,-1 0-1 16,-16 0 1-16,17 0-5 0,-17 0 5 15,0 0-4 1,17 0 4-16,-17 0-10 15,16 0-19-15,-16 0-13 16,0 0-10-16,0 0-5 0,0 19-7 0,17-19-2 16,-17 0-1-16,0 0 1 0</inkml:trace>
  <inkml:trace contextRef="#ctx0" brushRef="#br0" timeOffset="131838.47">22655 12864 7 0,'0'0'6'0,"0"0"9"16,0 0 5-16,-17 0-1 0,17-9-3 0,0 9-1 16,0 0-3-16,17 0 0 0,-17 0-3 15,0 0-2-15,0 0 0 0,0 0-1 0,0 0 0 16,0 0-1-16,0 0 0 0,0 0 2 15,0 0 1-15,0 0-4 0,0 0 0 0,0 0-3 16,0 0 0-16,0 9 1 16,0 1-4-1,0-10-2-15,0 9-5 0,-17 0-6 16,17 1-5-16,0-1 0 0,0-9-3 0,0 9 8 16,0 0-7-16,0 1-40 0</inkml:trace>
  <inkml:trace contextRef="#ctx0" brushRef="#br0" timeOffset="132318.26">22969 13990 7 0,'0'0'19'0,"0"-9"4"0,0 9-4 0,17 0-4 16,-17 0-3-16,0 0-4 0,0-10-2 15,0 10-1-15,16 0-5 0,-16 0 2 16,0 0-1-16,33-9-1 0,-33 9-3 16,0 9-3-1,0-9-7-15,0 0-3 0,0 10-2 0,0-10-5 16</inkml:trace>
  <inkml:trace contextRef="#ctx0" brushRef="#br0" timeOffset="133000.96">22953 15190 61 0,'-17'0'43'0,"17"0"-13"0,0 9-12 15,0-9-4-15,0 0 5 0,-16 0 5 16,16 0 4-16,0 0 0 0,0 0-9 0,0-9-5 16,0 9-8-16,0 0-1 0,0 0-4 15,0 0 1-15,0 0-4 16,0 0-2-16,0 0 2 0,0 0 3 15,0 0-3-15,0 0 0 0,0 0 4 16,0 0-4-16,0 0 0 0,0 9 2 16,0-9 1-16,0 0 0 0,16 0 1 15,-16 0-1-15,0 0 1 47,-16 0-2-31,32 0 1-1,-32 0-4 1,16 0 4 0,0 0 0-16,0 0-4 0,0 0 0 15,0 0 4-15,0 0-8 32,0 9-3-32,0-9-7 0,0 0-4 0,0 0-3 15,0 0-1-15,0 0-1 0,0 0-1 0,0 0-1 16,0 0-3-16,0 0 2 0,0 0-20 15</inkml:trace>
  <inkml:trace contextRef="#ctx0" brushRef="#br0" timeOffset="135149.97">21167 17962 6 0,'0'0'5'0,"0"0"6"0,0-10 4 15,0 10-2-15,0 0-3 0,0 0-1 0,0 0 1 16,0 0-1-16,0 0 0 0,0 0 1 0,16 0 0 15,-16 0 1-15,0 0 1 0,0 0 0 16,17 0 1-16,-17 0 1 0,0 0 3 0,16 0 1 16,-16 0 1-16,17 0 3 0,-1 0 5 0,-16-9-2 15,17 9-4-15,-1 0-5 0,17 0-1 16,1 0 0-16,-34-9-3 0,33 9 4 16,-17 0-2-16,17 0-1 0,0-10 0 0,0 10-7 15,0 0 1-15,1 0-2 0,-18 0 3 0,17-9 1 16,0 9 0-16,0-9-1 0,0 9 0 15,0 0-4-15,1-9 1 0,-1-1 2 0,0 10-1 16,0-9-2-16,16 9 1 0,-16-9-1 16,0-1-1-16,17 10 0 0,-17-9 0 15,17 0 3-15,-1-1-6 0,-16 10 3 0,1-9-3 16,15 9 0-16,1 0 1 0,-1-9 1 0,-16 9 0 16,17-9 1-16,-17 9 1 0,0 0-4 15,33 0 2-15,-33 0 0 0,-16 0 1 16,16 0 4-16,0 0-5 0,-16 0-2 0,16 0 0 15,16 0 0-15,-16 9 4 0,-16-9-1 0,16 0 0 16,0 0-2-16,0 0 1 0,0 0 0 16,0-9 0-16,17 9 1 0,-17 0 4 15,17-10-4-15,-17 10 1 0,16 0 3 0,1-9-1 16,-1 9-1-16,-15 0-2 0,15 0-3 0,-16 0 2 16,0-9-2-16,0 9 4 0,0 9-8 15,1-9 6-15,-18 0-1 0,17 9-1 0,0-9 0 16,-16 10 0-16,-1-10 1 0,1 9 4 15,16 0-5-15,-17-9 7 0,1 9-2 0,-1 1 2 16,18-10-5-16,-18 9-2 0,17 0 15 16,-16-9-4-16,-1 10 3 0,17-10-4 0,-16 9-1 15,16-9-2-15,-17 0 3 0,18 9 5 0,15-9 0 16,-49 10-8-16,33-10 1 0,0 0 2 16,0 0-4-16,-16 0 4 0,16 0-5 15,0 0-3-15,0 0 0 0,-16 0-2 0,-1 0 3 16,1 0-2-16,16 0 0 0,-17 9 5 15,1-9-3-15,-1 0-2 0,1 0-1 0,16 0 1 16,0 0-1-16,-33 0 2 0,17 0-2 0,16 0-3 16,-17 0 5-16,1 0 0 0,16 9 0 15,-17-9 0-15,1 0-2 0,16 0-2 0,0 0 0 16,-33 0 2-16,17 0 3 0,-1 0-6 16,1 0 5-16,16 0 1 0,-17 0-5 0,1 0 2 15,-1 0 0-15,1 0 0 0,16 0 5 0,-33 0-5 16,33-9 0-16,-33 9 0 0,17 0-2 15,-1 0 4-15,1-9-2 0,-1 9 16 0,1 0-3 16,-1-10-9-16,1 10 1 0,-1 0-2 16,1 0-3-16,16-9 2 0,-33 9-2 0,33 0 3 15,0 0-5-15,-16-9 6 16,-1 9-4-16,1-10-4 16,-1 10 8-16,1 0-4 0,-1-9 2 0,1 9-2 15,16-9-5-15,-33-1 8 0,33 10 0 16,-33-9-7-16,17 9 8 0,-17-9-4 15,16 9-2-15,1-9-1 0,-1 9 0 0,-16-10 4 16,17 10 3-16,-1-9-2 0,-16 9-6 16,0 0 6-16,17 0 1 0,-17-9-3 15,0 9-5-15,16 0 5 0,-16 0-4 16,0 0 0-16,0 0 1 0,0 0-5 16,0 0 2-16,0 0-14 0,0 0-21 0,-16 0-23 15,16 0-11-15,0 9-18 0,0-9-18 0,-17 0-9 16,17 9 1-16,-16-9 13 0</inkml:trace>
  <inkml:trace contextRef="#ctx0" brushRef="#br0" timeOffset="138097.22">18190 14827 7 0,'17'0'3'15,"-17"0"3"-15,0 0 5 0,0 0 0 16,0-9 3-16,0 9-2 0,0 0 0 0,0 0 2 16,0 0 2-16,0 0 2 0,0 0 2 0,0 0-3 15,0 0 0-15,0 0-2 0,0-10 1 16,0 10 3-16,0 0 4 0,0 0-4 0,0 0 1 16,0 0-6-16,0 0-3 0,0 0-3 15,0 0-3-15,0 0-2 0,0 10-1 0,-17-10-1 16,17 9 3-16,0 0 4 0,0 1 0 15,0 18 2-15,-33-19 3 0,33 9 9 0,0 1-2 16,0 0 7-16,-33 9 27 0,33-1-15 0,0-8-21 16,-33 9-8-16,33 0-7 0,-17 0 22 0,17 0 45 15,-16 0 8-15,16 9-28 0,0-9-28 16,0 9-10-16,0-9-7 0,0 9 3 0,16 0 23 16,1 0 9-16,-17-9-3 0,33 10 1 0,-33-1-11 15,33 0-11-15,0 0-4 0,-33 0-6 16,33 1 8-16,0-1 7 0,-16 0-4 0,16 9-3 15,0-8 4-15,0-1-13 0,0 9 12 16,-16 10-6-16,16-19 7 0,-17 1 1 0,17 8 16 16,-16 1 15-16,16-1-15 0,0 1-15 0,-33-1-16 15,33 10-1-15,-16-19 9 0,-1 0 24 16,1 10-12-16,-1-1 0 0,17-8-11 0,-16 8-7 16,16-9 21-16,0 1-3 0,0-1-4 0,-16 0-16 15,16 0 2-15,0 0 1 0,0-9-6 16,0 0 3-16,33 0-2 0,-33 0 1 0,0 0-1 15,17 0 2-15,16-10-3 0,-33 10-1 0,17-9 0 16,-1 0-2-16,1-1 6 0,-1 1-1 16,1-1-3-16,0-8 3 0,16 8-3 0,-33 1 6 15,16-10 2-15,1 10 4 0,0-1-3 0,16 1-3 16,-33-10-4-16,17 10-2 0,-17-1 3 0,33 1-3 16,-33-10 0-16,0 10 5 0,0 0-5 15,17-10 0-15,-17 9 0 0,0-8 4 0,16 8 0 16,-16 1 0-16,0-10-6 0,1 10 5 0,-1-1 6 15,0 1 0-15,0 0 5 0,0-10-2 16,0 10-3-16,0-10 1 0,0 10 1 0,17-10-1 16,-17 9-2-16,-17-8 5 0,17-1-11 0,-16 0-2 15,16 1 5-15,-17-1-2 0,18-9 2 16,-1 9-5-16,-33 1 4 0,33-1 2 0,-17-9-2 16,1 9 6-16,-1-9 2 0,1 9 0 15,-1-9-2-15,1 0 6 0,-17 0 7 0,16 0 2 16,18 0 2-16,-34 0-2 0,0 0-4 0,0 10-1 15,33-10-6-15,-33 0-1 0,0 0-4 16,0 0 0-16,0 0 3 0,0 0 0 0,0 0-9 16,33-10-3 15,-33 1 0 31,-33 9 0-62,33-9-2 16,-33 9-68-16,33-9-36 0,-34-1-27 16,1 1-13-16,0 0-11 0,0-1 13 15,-16 1-11-15,16 0 1 0,-34-10 20 16,18 10 0-16,16 0-4 0,0-1-18 0,-17 1 0 16,17 0-102-16</inkml:trace>
  <inkml:trace contextRef="#ctx0" brushRef="#br0" timeOffset="138480.84">20637 17022 37 0,'0'0'37'0,"0"0"-13"16,0-9-8-16,0 9 3 0,0 0 26 16,0 0-2-16,0 0-15 0,0 0-9 0,0 0 11 15,0 0 15-15,0 0 18 0,17 9 18 16,-17-9 3-16,17 10 7 0,-17-1 11 0,33 9 8 15,-33-8 8-15,33 18-5 0,-33-10-4 16,16 10 7-16,-16 0 6 0,17 0-17 0,-17 0-26 0,0 9-15 16,0 0-7-16,0 0-9 0,-17 1-14 15,1-1-19-15,-17 9-11 0,0-8 1 16,-17 8-15-16,0 1-8 0,1-1-25 0,16-9-70 16,-50 10-44-16,17-1-36 0,33 1-50 0,-50-10-31 15,17 0 8-15,16 10 39 0</inkml:trace>
  <inkml:trace contextRef="#ctx0" brushRef="#br0" timeOffset="141094.37">7789 14297 4 0,'0'0'4'0,"0"0"0"0,0 0-1 15,-33 0-1-15,33 0 0 0,0 0-1 16,0 0 0-16,-33 0-1 0,33-9 0 16,0 9-5-16,0 0-10 0</inkml:trace>
  <inkml:trace contextRef="#ctx0" brushRef="#br0" timeOffset="142259.74">21812 12390 6 0,'0'9'6'0,"0"1"6"0,0-10 2 0,-17 9-3 16,17-9-4-16,0 9-1 0,0-9 2 0,0 0 4 15,0 0 3-15,0 0 8 16,0 0 4-16,0 9 7 0,0-9 10 0,0 0-2 16,17-9-13-16,-17 9-8 0,16-9-9 0,1 9-1 15,-1-9-5-15,17-1 2 0,-16 10-4 0,32-9-1 16,-16 0-3-16,-16-1 2 0,16 10-1 0,0-18 1 15,0 18-1-15,-16 0-1 0,32-19 1 16,-49 19-1-16,33-9 0 0,-33 9 1 16,17 0-1-16,-17-9 0 0,17 9 1 0,-17-10-1 15,0 10 2-15,16 0-5 0,-16-9 0 16,0 9-8-16,17 0-15 0,-17-9-10 0,0 9-8 16,16 0 15-16,-16 0-17 0,0 0-6 15,0 0-1-15,0 0-13 0,0 0 64 0,-16 0 3 16,-1 0-1-1,1 9 1-15,-1-9 2 0,17 9 1 16,-17-9 5-16,17 0 8 0,0 10 2 0,-33-10-2 16,33 0-2-16,0 0 1 0,0 0 3 15,0 0 1-15,0 0 1 0,0 0-1 16,0 0-3-16,0 0-6 0,0 0-6 0,0 0-2 16,33-10-3-16,-33 10 4 0,17 0-4 15,0 0 0-15,-1 0-2 0,1 0 2 16,-1-9-3-16,1 9-17 0,-1 0-13 0,1 0-8 15,-1 0-4-15</inkml:trace>
  <inkml:trace contextRef="#ctx0" brushRef="#br0" timeOffset="144524.78">8219 17980 19 0,'0'-9'20'0,"33"9"-4"0,-33 0-5 16,0 0-4-16,0 0-1 0,0 0 1 15,0 0 0-15,0 0 0 0,16 0 0 0,-16-9 4 16,0 9 2-16,17 0-4 0,-17 0 1 16,0 9 1-16,16-9-1 0,-16 0 3 0,33 0 2 15,-33 0-4-15,0 9 2 0,0-9 0 16,33 0-4-16,-33 0 2 0,34 0 1 0,-34-9-1 15,0 9-1-15,33 0-3 0,0 0 2 16,-33-9 0-16,16 9-3 0,17-10 1 0,0 10-3 16,-33-9 1-16,33 9-3 0,0-9 1 0,1 9 0 15,-1-10-2-15,0 1-1 0,16 9 0 16,-16-9 2-16,0 0-1 0,1 9 3 0,-1-10-2 16,0 1 0-16,16 9 0 0,-16-9-2 15,0 9 2-15,1-10-2 0,-1 10 3 16,0-9-2-16,16 9-1 0,-16 0 1 0,0 0 2 15,0 0-3-15,-16 0 0 0,0-9 1 16,16 9-4-16,16 0 4 0,-49 0 1 0,33 0 1 16,0 0-6-16,0 0 1 0,-16 0 8 0,0 0-6 15,32 0 0-15,-49-10 2 0,33 10-4 16,0 0 2-16,0 0 0 0,-33 0 3 16,33 0-5-16,-16 0 5 0,16 0 1 0,0 0-2 15,-33 0 0-15,33 0 0 0,0-9-2 0,0 9 3 16,-33 0-3-16,33 0 4 0,-16 0 0 15,-1-9-1-15,34 9 2 0,-50 0 0 0,33 0-3 16,0-9 3-16,-33 9-1 0,33 0-1 16,-33 0-3-16,33-10 4 0,-16 10 2 0,-1 0-3 15,1-9 2-15,16 9 5 0,0-9-1 0,-33 9-1 16,33-10-3-16,0 10-1 0,-33-9-2 16,33 0 1-16,-16 9-1 0,-1-10-1 15,34 10-1-15,-50-9 0 0,33 9 0 0,0 0 4 16,-33 0-6-16,33 0 5 0,0 0 2 0,-33 0-5 15,17 0 2-15,-1 9 0 0,1-9-1 16,16 10 2-16,0-1 0 0,-33-9 0 0,33 9-2 16,-33 1 2-16,33-1 0 0,-33 0-3 15,17 1 7-15,-1-1 1 0,1 0 0 16,-1 0-8-16,1 1 4 0,16-1-4 0,0 0 2 16,-33 1-4-16,33-1 4 0,-33 0-2 0,33 1 2 15,-33-1-2-15,33 0-3 0,-16 0 3 16,-1 1 3-16,1-10-1 0,16 9-8 0,-33 0 8 15,33-9 1-15,0 0-3 0,-33 10-4 0,33-10 11 16,-16 0 19-16,16 0-9 0,-17-10-9 16,1 10-6-16,16 0 1 0,0-9-1 0,-33 9-2 15,33 0 26-15,0 0 0 0,-33-9-11 16,33 9-8-16,-16 0-7 0,16-10 4 0,0 10 3 16,0 0 0-16,-33-9-3 0,33 9-1 15,0-9 0-15,-16 0-3 0,16 9 2 0,0-10-2 16,0 1-4-16,0 9 7 0,0-9-3 15,0 9-2-15,0-10 2 0,0 10-6 0,-16-9 9 16,16 9-3-16,0 0-2 0,-33 0 2 0,33-9 2 16,-33 9 2-16,0 0-6 0,33 0 2 15,-33 0-2-15,0 0 2 0,17-10 0 16,-1 10 0-16,-16 0 2 16,17 0 1-16,-1 0-5 15,-16-9 5-15,17 9-6 0,16 0 3 0,-33 0-3 16,0 0 3-16,33-9 0 0,-33 9 3 15,33 0-3-15,-33 0 0 0,0-9 5 16,33 9-7-16,-33 0 6 0,17 0-6 0,-1-10 2 16,1 10-2-16,-17 0 5 0,16 0-3 0,-16-9 0 15,17 9-2-15,16-9 2 16,-33 9 2-16,0 0-4 0,33-10 2 16,-33 10 0-16,0 0-5 0,33 0 10 15,-33 0-3-15,0 0-1 0,33 0 4 16,-33 0-1-16,0 0 0 0,0 0-6 15,0 0 3-15,0 0 1 0,0 0 0 0,17 0 1 16,-17 0-6-16,0 10 3 16,16-10 0-16,-16 9 2 31,0-9 0-31,17 0-4 16,-17 0 3-16,0 0-5 15,0 0 2-15,0 0-1 0,0 0-9 0,-17 0-11 16,17 0-14-16,0-9-8 0,0 9-18 0,0 0-20 15,0-10-13-15,-16 1-3 0,-1-10 9 16,17 1 13-16</inkml:trace>
  <inkml:trace contextRef="#ctx0" brushRef="#br0" timeOffset="145241.29">11195 16613 34 0,'0'0'33'0,"0"0"-9"0,0 0-3 16,0 0-3-16,0 0-2 0,0 0-2 0,0 0-4 15,0 0-3-15,0 0 0 0,0 0 3 16,0 0 0-16,0 9 6 0,0-9-2 0,0 19 2 15,0-10 2-15,0 10 4 0,0-1 1 0,0 1-3 16,0 0 1-16,0 8-2 0,0 1 3 16,0 0 5-16,17 0 7 0,-17 9 0 0,0 1 0 15,0-1-4-15,16 0-5 0,-16 0-8 0,0 0-7 16,0 10-1-16,0-1-4 0,17-8-1 16,-17 8-1-16,0-9-1 0,16 1 1 0,-16 8-3 15,0 1 2-15,17-10 2 0,-17 0-4 16,33 10 0-16,-33-20 0 0,0 11-4 0,0-10 4 15,0-1 0-15,0-8 2 0,0 0-2 16,0-10-2-16,33 0 6 0,-33-9 1 0,0 10-2 16,0-10-6-16,0-10 4 15,0 1-1-15,0 0-7 16,0-1-6-16,0 1-13 0,0 9-6 0,0-9-11 16,0 9-2-16,0-10-9 0,0 10-7 15,0-9-5-15,0 0-3 0,0 9 2 0,0-9 7 16,0-1-36-16</inkml:trace>
  <inkml:trace contextRef="#ctx0" brushRef="#br0" timeOffset="148520.31">7474 14632 45 0,'0'0'14'0,"0"0"-7"0,0-19-4 0,0 10 0 16,0-1-2-16,0 1 1 0,0 0 1 0,0 0 1 16,0 9 1-16,0-10 4 0,0 10-1 15,0 0 0-15,0 0-4 0,0 0-1 0,0 0-1 16,0 0-1-16,0 10 2 0,0-1-3 15,0 0 0-15,0 10 0 0,0 9 0 0,0-19 1 16,0 19 0-16,0 0-1 0,0-10 1 16,0 20 0-16,0-11-1 0,0 1 2 0,0 10-1 15,0-1-1-15,34 0 2 0,-34 0-2 16,0 0 0-16,0 1 0 0,0 8 0 0,0-9 2 16,0 10-2-16,0-10 0 0,0 10 1 15,0-1 0-15,0-9-1 0,0 10 4 0,33-10 3 16,-33 10-4-16,0-10 0 0,0 0 0 15,0 0-3-15,0 10 2 0,33-10 1 0,-33 0 0 16,0 0 2-16,0 0-3 0,33 1 2 0,-33-1 0 16,0 0 1-16,0 0-1 0,16-9-1 15,-16 9 0-15,17 1-1 0,-17 8 0 16,16-27 1-16,17 18 0 0,-33-9 3 0,0 9-2 16,34-9-1-16,-34 0 1 0,33 0-4 0,-33 9 4 15,0-18-2-15,33 8-2 0,-33 1 0 16,33 0 3-16,-33 0-3 0,0 0 2 0,16 0 1 15,1 0-1-15,-1 0 0 0,-16-10-2 16,33 10 3-16,-33 0-1 0,33 0-1 0,-33 0-1 16,0 0 2-16,34-9-2 0,-34 8 2 0,33 1-1 15,-33-9 1-15,33 9-2 0,-33-10 3 16,16 1 0-16,1 0-1 0,-17 9 2 0,16-10-4 16,17 1 0-16,-33-1 4 0,33-8-1 15,-33 8 1-15,34 1-1 0,-34 9 0 0,33-10-1 16,-33 1 0-16,33 0-2 0,-17-1 3 15,1 1-2-15,-1-1 1 0,17 1 0 16,0 0 1-16,-33-1-3 0,34 1 2 0,-1-1-2 16,0-8 0-16,-33 8 0 0,33 1 0 0,-17 0 0 15,17-1 0-15,0 1 1 0,0-10-1 16,1 10 0-16,-18-1 0 0,17 1 0 0,0-10 0 16,0 10 0-16,0-1 3 0,0 1-3 0,-33 0 1 15,34-1-1-15,-1-8 0 0,-17 8-2 16,1 1 3-16,32-10-1 0,-49 0 2 0,33 10-2 15,-33-10-2-15,33 1 2 0,-33-10 0 16,0 9 0-16,34 0 2 0,-34-9-2 16,0 9 0-16,0-9 4 15,16 0-4-15,-16 0 8 0,0 0-2 16,0 0 0-16,0 0-3 0,0 0-2 16,-16 0-6-1,16 0-10 1,0 0-8-16,0 10-5 0,0-10-8 0,0 0-3 15,0-10-6-15,0 10-3 0,0-9-41 16</inkml:trace>
  <inkml:trace contextRef="#ctx0" brushRef="#br0" timeOffset="150903.01">11989 10799 8 0,'0'0'9'0,"0"0"7"0,0 0 0 0,0 0-6 16,0 0-3-16,0 0-1 0,0 0 2 0,0 0-2 15,0 0 2-15,-33-18 1 0,33 18-2 16,0 0 0-16,0-10 5 0,0 10 0 0,0-9-3 16,0 0 1-16,0 9-2 0,0-9 3 15,-33-1-2-15,33 10 0 0,-17-9 0 0,17 0-2 16,-16 9 0-16,16-19-3 0,-17 19 6 0,17 0-5 15,-16-19-2-15,-1 19 2 0,17-18-5 16,0 9 3-16,-33-1 2 0,33 1-5 0,-33 9 0 16,33-9 1-16,-33-1 2 0,33 10-2 15,-33 0-1-15,16-9-2 0,-16 9 4 16,17 0-2-16,-1 0 1 0,-16 0 1 0,33 0-2 16,-33 0-2-16,0 0 2 0,-17 9 0 15,34-9 0-15,-17 10 0 0,16-10 0 0,-16 9 0 16,-33 0 0-16,33 1 0 0,0-10-2 15,0 9 3-15,16 9 0 0,-16-18-1 0,0 0 0 16,33 19 0-16,-33-19 0 0,0 0 0 16,16 0-3-16,1 0 3 0,-1 19 1 0,1-19-1 15,-1 0 0-15,17 0 0 0,0 0 0 16,-33 0 1-16,33 0-1 0,-33 9 1 0,33-9-1 16,-33 0 0-16,33 9 0 0,0-9 0 15,-33 0 0-15,16 0 2 16,17 0-4-16,-16 0 2 0,16 0 2 15,0 0-1 1,0 0-3-16,0 0 0 16,0 0 0-1,0 10 2 1,0-10 2 0,0 0-4 15,0 0 3-31,0 0 1 0,0 9-2 15,0-9 1 1,0 0-4 0,0 0 5-16,0 0 0 15,0 0-4-15,0 0 0 16,0 0 5-16,0 0-1 0,0 0-6 16,0 0 5-16,0 0-6 15,0 9-6-15,0-9-7 16,16 0-5-16,-16 9-1 0,0-9-3 0,17 10 1 15,-17 8 1-15,0-18-5 0,33 0-39 16</inkml:trace>
  <inkml:trace contextRef="#ctx0" brushRef="#br0" timeOffset="151469.25">11741 12157 26 0,'0'0'18'0,"0"-9"-8"0,0 0 0 15,0 9-1-15,0-10 0 0,0 10-2 0,0 0-1 16,0-18-1-16,0 18-3 0,0 0-2 0,0 0 1 16,0 0 1-16,0-19-2 0,0 19 1 15,0 0-4 1,0 0-2-16,0 0-6 0,0 0-3 16,0 19-5-16,0-19-29 0</inkml:trace>
  <inkml:trace contextRef="#ctx0" brushRef="#br0" timeOffset="152434.87">10914 11106 8 0,'0'0'6'0,"0"-9"5"15,0 9 3-15,0 0-2 0,0 0-6 0,0 0-2 16,0 0-2-16,0 9-2 15,0 1 2-15,0-1-2 16,0 0 1-16,33 1 3 0,-33 8-1 16,0-18 2-16,0 19-1 0,0-10-1 0,0 0 0 15,0 10 0-15,0 0 6 0,0-1 1 16,0 10-4-16,33-9 1 0,-33-1-3 0,0 1 3 16,0 9 3-16,0 9-5 0,0-18-1 0,17-1-1 15,-17 10 0-15,0-9-2 0,0 18 0 16,0-19-1-16,16 1 0 0,-16 0 0 15,0-1 2-15,0 1-2 0,17-10 0 0,-17 10 0 16,0-19 2-16,0 18-2 0,0-18 0 0,16 0-2 16,-16 0-5-16,0 0-12 0,0 0-4 15,0 0-3-15,17-18-4 0</inkml:trace>
  <inkml:trace contextRef="#ctx0" brushRef="#br0" timeOffset="154036.26">10848 11069 8 0,'-17'-9'9'0,"17"9"11"16,0 0-6-16,0 0-4 0,0 0-1 0,0-19-3 16,0 19 1-16,0 0-2 0,0 0 1 15,-16 0 2-15,16 0 1 0,0-18-3 0,16 18-2 16,-16-10 1-16,0 1-2 0,0 9 1 15,0-9-2-15,17-1 0 0,-17-8-1 0,0 8 1 16,33 1 1-16,-33 0 1 0,0-10-1 16,33 19 5-16,-33-28-3 0,0 10-2 0,0-1-1 15,33 1 0-15,-33-1 1 0,0 0 2 16,33 1-3-16,-33-1 2 0,0 1-4 0,0-1 2 16,17 10 0-16,-17-10 1 0,16 0-2 0,-16 1 0 15,17 9-1-15,-17-1 0 0,16 1 0 16,1 0 0-16,-17-1 0 0,33 1 0 15,-33 0 2-15,33 9-4 0,0 0 2 0,0 0 0 16,-16 0 0-16,32 0 0 0,1 0 0 16,16 0 0-16,-33 0 0 0,33 0 0 0,17 0 3 15,-17-19-3-15,0 19 0 0,17 0 0 16,-17 0 1-16,17 0 0 0,-17-19-1 0,0 19 0 16,0 0 0-16,-16 0 1 0,16 0 0 0,-33-18-1 15,-16 18 1-15,16 0 1 0,-17-9-2 16,1 9 0-16,16 0 5 0,-33 0-1 0,0 0 4 15,0 0 0-15,0 0-2 0,0 0-1 16,0 0-1-16,0 0-1 0,0 0-1 0,0 0-4 16,-33 9 4-1,33-9-4-15,0 18 2 0,-17-18 0 16,17 0 0-16,0 19 0 0,0 0 0 0,0-19 0 16,0 18 0-16,0 1 0 0,0 0 0 15,0 8-2-15,17-8 2 0,-17 0 0 16,33 9-2-16,-33-10 3 0,0 1-1 0,0 18 1 15,33-18-1-15,-33-1-2 0,0 10 4 0,33-9-1 16,-33 18-1-16,0-28-2 0,0 19 4 16,0-9-2-16,0 9 0 0,0-10 0 0,0 1 0 15,0-1 0-15,0 1 0 0,0 9 0 16,0-9 1-16,0-1-1 0,0 1 0 0,-33-10 1 16,33 10-1-16,0-1 0 0,-33-8 0 15,33 8 1-15,-50-9 3 0,34 10-1 0,-17 0-5 16,16-19 2-16,-16 9 0 0,0 0 3 15,-33 10-3-15,16-10-2 0,17 0 2 0,-33 1 0 16,33-1 0-16,-33 0 2 0,16 10-2 0,17-19 0 16,-33 0 2-16,16 19-4 0,1-19 2 15,-1 0 1-15,17 9-3 0,-33-9 2 0,16 9 0 16,17-9 0-16,0 0 0 0,-33 9 3 16,33-9-5-16,0 0 2 0,0 10 0 15,16-10 0-15,-16 0 0 0,0 9 0 0,33-9-2 16,-33 0 2-16,33 0 0 0,-33 0 1 0,33 9-1 15,-17-9 1-15,1 0-1 16,-1 0 2 0,17 0 1-1,0 0-2-15,0 0 1 16,0 0 2-16,0 0-1 16,0 0 1-16,0 0 1 0,0 0 4 0,0 0-6 15,0 0 2-15,0 0 0 0,0 0-1 0,0 0-1 16,0 0-1-16,0-9-1 15,0 9 1-15,0 0 0 16,0 0 0 0,0 0 0-16,0 0-4 15,0 0 3 1,0 0 0-16,0 0 0 16,0 0 0-1,0 0 1-15,0 0 0 0,0 0 1 0,0 0-5 16,0 0 4 15,0 0 0-31,0 0 0 16,0 0 0-16,0 0 0 0,0 0 2 15,0 0-2-15,0 0 0 16,0 0-1 0,17 0 1-1,-17 0 0-15,0 0 1 31,0-9-3-15,0 9-2-16,0 0 4 0,0 0-1 16,0 0-3-16,0 0 3 0,0-10 1 0,0 10 0 15,0 0-4 1,0 0 0-16,0 0-1 16,0 0 5-1,0 0-4 1,0 0 0-1,0 0 3 1,0 0 0-16,0 0 0 0,0 0 0 16,0 0-3-16,0 0 3 15,0 0-4-15,0 0 5 16,0 0-1-16,0 0 0 16,0 10-1-16,0-10 1 0,16 0-4 15,-32 0 4 1,16 0 0-16,0 0-3 15,0 0 4 32,0 9-2-31,0-9 2-16,0 0-4 31,0 9 2-15,0-9-7-16,0 0-5 0,0 10-6 0,0-10-3 15,0 0-5-15,0 9-4 0,0-9-2 0,0 0-2 16,0 0 1-16,0 9 0 0,0-9-4 16,0 0-31-16</inkml:trace>
  <inkml:trace contextRef="#ctx0" brushRef="#br0" timeOffset="155249.31">24639 15171 198 0,'0'0'66'0,"-16"9"-35"0,-1-9-14 15,17 0-8-15,-16 0-5 0,16 10 6 0,0-10 14 16,-17 0 12-16,17 0 8 0,0 0 2 0,0 0-1 15,0 0-13-15,-16 0-11 0,16 0-8 16,0 0-9-16,0 0-3 0,0 0 2 0,0 9-3 16,0-18 0-16,0 18 4 15,0-9-9-15,0 0 8 0,0 0-5 0,0 0-1 16,0 0-16-16,0 0-18 0,0 0-10 0,0 0-9 16,0 0-5-16,0 0-1 0,0 0 1 15,0 0 3-15,0 0 4 0,0 0 6 0,0 0 7 16</inkml:trace>
  <inkml:trace contextRef="#ctx0" brushRef="#br0" timeOffset="156014.57">23085 13134 43 0,'0'0'18'16,"0"0"-9"-16,-17-9 1 0,17 9 5 0,0 0 4 15,0 0 3-15,0-10-3 0,0 10-3 0,0 0-6 16,0 0 1-16,0 0 1 0,0 0-4 16,0 0-2-16,0 0 0 0,0-9-2 15,0 9-4-15,0 0 1 0,0 9-3 16,0-9 3 0,0 0-3-16,0 10 0 0,0-10-9 15,0 0-4-15,-33 9-5 0,33 0-1 0,0-9 0 16,0 10-5-16,0 8-2 0,0-8-4 15</inkml:trace>
  <inkml:trace contextRef="#ctx0" brushRef="#br0" timeOffset="156265.26">23068 14129 40 0,'0'19'36'0,"0"-19"-11"0,0 0-10 16,0 0-2-16,0 0 2 0,0 0 7 15,0 0-2-15,0 0-3 0,0 0-4 0,0 0-3 16,-33-19-4-16,33 19-2 0,0 0-1 0,0 0 0 16,0 0-2-16,0 0 0 15,0 0-5-15,0 0-8 0,0 0-7 16,0 0-3-16,0 19-3 0,0-19-4 15,0 0-2-15,0 0-1 0,0 19-31 0</inkml:trace>
  <inkml:trace contextRef="#ctx0" brushRef="#br0" timeOffset="156617.22">23085 15534 120 0,'0'19'53'16,"0"-1"-22"-16,-17-9-15 0,17 1-11 0,0-10-1 15,0 9-1-15,0-9-1 0,0 9 9 16,0-9-1-16,0 0-4 0,0 0-3 0,0 0 2 15,0 0-1-15,0 10-4 0,0-10-2 0,0 0 3 32,0 9-1-32,0 0-3 15,0-9 5-15,0 10-9 0,0-10-6 16,0 9-8-16,0-9-2 0,0 0-3 0,0 0 0 16,0 9 0-16,0-9 0 0,0 0 0 0,0 0-1 15,0 0-19-15</inkml:trace>
  <inkml:trace contextRef="#ctx0" brushRef="#br0" timeOffset="157729.43">22969 11478 5 0,'0'0'2'0,"0"0"0"15,0 0 1-15,0 0-1 0,0 0 1 16,0 0-1-16,0 0-1 0,0 0-6 16,0-9-7-1</inkml:trace>
  <inkml:trace contextRef="#ctx0" brushRef="#br0" timeOffset="158362.49">22275 10716 13 0,'0'0'15'16,"0"0"2"-16,0 0-4 0,0 0-5 0,0 0-2 15,0 0-2-15,0 0-1 0,0 0 8 16,0 0-5-16,0 9 5 0,0 0 2 0,-17 10-1 16,17-1-2-16,0 10-2 0,-16-9 0 0,16 9-2 15,-17 9 2-15,0 0-4 0,17-18-2 16,0 18 3-16,-33-9-2 0,33 9-1 15,0-9 1-15,0 0 1 0,0 0 3 0,-33-9 1 16,33 18-8-16,0-19 3 0,0 1-2 0,0 0 2 16,0-1-3-16,0 10 0 0,33-28 2 15,-33 19-2-15,0-10 0 0,0 0 2 0,0 1-2 16,0-1 0-16,0 0-2 0,0-9-7 16,0 0-13-16,0 0-8 0,0 0-3 0,0 0 10 15,0-9-20-15</inkml:trace>
  <inkml:trace contextRef="#ctx0" brushRef="#br0" timeOffset="159145.34">22093 10846 22 0,'0'-9'26'0,"0"9"-11"0,0-10-8 16,0 1 1-16,0 9 1 0,0 0 0 15,16 0 1-15,-16-19-2 0,0 19-2 0,0 0-3 16,17-18 0-16,-17 18 0 0,16-10 1 0,17 10-3 16,-33-9 0-16,33 9-1 0,-16-9 3 15,33 0-1-15,-17 9-2 0,16-10 0 0,17 10 0 16,-32-9 2-16,15 0-2 0,17 9 1 16,0 0-1-16,-16 0 3 0,16-19-3 0,0 19 0 15,17 0 1-15,-17 0 1 0,0 0-1 16,0 0-1-16,1 0 3 0,-18 0-3 15,17 0 0-15,-33 0 0 0,17 0 0 0,-17 0 0 16,0 0-2-16,0 0 2 0,-33 0 0 16,17 0 5-16,-17 0 6 0,16 0-2 0,-16 0-1 15,0 0 2-15,0 0-1 0,0 0-1 0,0 0 2 16,0 0 0-16,0 0-4 0,0 0-2 16,0 0-1-16,0 0-1 0,-16 0-2 15,16 0 0 1,-17 0 2-16,17 19-2 0,0-19-2 15,0 9 2-15,0 0 2 16,-33 1-2-16,33-1 0 0,0 9 2 0,0-8-1 16,0 8-1-16,0 1 0 0,0-10 1 0,33 10 0 15,-33-1 0-15,0 10 2 0,0 0 4 16,0-9-1-16,0-1 0 0,0 1-1 16,0 0 3-16,17 9-2 0,-17-10 3 0,0 1-3 15,16-1 2-15,-16 1-2 0,0 0 1 0,0-1-4 16,0 10 6-16,0-9 1 0,0-19 1 15,0 18 1-15,0 1 0 0,-16-10-2 0,16 1 3 16,-17-1 2-16,17 9 1 0,0 1 2 16,-49-19-4-16,32 19-3 0,1-19-6 0,-18 9 0 15,1 0 1-15,0 1-3 0,0-10-1 0,-16 9 0 16,-1 0 1-16,0 0 0 0,17-9-3 16,-49 10 0-16,32-10 1 0,-16 0-1 15,16 9 2-15,-32-9-4 0,15 9 4 0,1-9-2 16,-16 0 0-16,16 19 2 0,-1-19-4 0,-15 0 2 15,-1 0 0-15,33 0 1 0,-16 19-1 16,17-19 0-16,-1 0 0 0,0 0 1 0,17 0-3 16,17 0 4-16,-17 0-2 0,16 0 0 0,1 0 3 15,-1 0-6-15,1 9 5 16,16-9 0 0,-17 0-2-16,17 0-5 0,0 0 0 0,-16 0-50 15,16 0-22-15,0 0-2 0,0 9 25 0,0-9 22 16,0 0 10-16,0 0-10 0,0 9-18 15,0-9-61-15</inkml:trace>
  <inkml:trace contextRef="#ctx0" brushRef="#br0" timeOffset="162841.93">876 2325 28 0,'-33'0'19'0,"33"0"-5"16,-16 0-2-16,16 0 2 0,-33-18 4 16,33 18 5-16,-33 0 0 0,33 0-2 15,-33 0-6-15,33 0-6 0,0 0-5 0,0 18 2 16,0-18 5-16,-33 0 3 0,33 19 16 16,0-19 19-16,33 0-3 0,-33 19-6 15,0-19 19-15,33 18 6 0,0-18-11 16,0 0-14-16,-17 0-11 0,51 0-12 0,-34 0-1 15,33-18-8-15,-33 18-5 0,16-19 0 16,18 19-1-16,-34 0 3 0,33-19-3 16,-50 19-4-16,17-18 5 0,0 18-3 0,-33 0-12 15,34 0-43-15,-34-19-36 0,0 19-13 16,0 0-14-16,0 0 8 0,-34 0 17 16</inkml:trace>
  <inkml:trace contextRef="#ctx0" brushRef="#br0" timeOffset="163075.31">1042 2167 46 0,'0'-28'14'0,"0"10"-5"16,-33-1 0-16,33 19 4 0,0-18 3 15,33-1 3-15,-33 19-3 0,0 0-5 16,0-19-2-16,0 19 1 0,16 0 22 16,17 0 11-16,-33 0-15 0,33 19-10 15,1-19 12-15,-34 19-12 0,33-19-6 0,0 18-1 16,-33 1-3-16,33-1 0 0,-17-18-3 15,17 28 1-15,-33-9-2 0,0 18-1 0,0-18 1 16,0 9-1-16,0 9-3 0,-33 19 2 16,17-28-2-16,-17 27 0 0,-33-8 2 15,-1 9-1-15,18-1-1 0,-17 11-17 0,33-11-46 16,-34 11-19-16,18-11-8 0</inkml:trace>
  <inkml:trace contextRef="#ctx0" brushRef="#br0" timeOffset="171367.73">4018 6911 27 0,'0'0'36'0,"0"0"-6"16,0 0-9-16,-33 0-5 0,33 0 3 15,0 0 6-15,0 0 2 0,0 0 3 0,0 10 1 16,0-10 2-16,0 0-2 0,0 0 0 0,0 0-2 16,0 0-4-16,0 0-1 0,0 0-6 15,33 0 7-15,-33 0 7 0,0 0 3 0,0 0-6 16,0 0 2-16,17 0-5 0,-17 9 7 0,33-9 8 15,-33 0 7-15,0 0 4 0,33 9 1 16,-33-9-1-16,33 0 3 0,-33 9-5 0,33-9-9 16,0 0 3-16,-33 0-1 0,33 19-1 15,-16-19 0-15,16 0-16 0,0 0-7 0,0 0-3 16,0 0 9-16,0 0-11 0,-16 19 0 0,16-19-1 16,0 0-3-16,0 0 1 0,33 0 6 15,-33 0 3-15,-16 0 8 0,16 18 6 16,33-18-14-16,-33 0 3 0,0 0-6 0,17 0-1 0,16 0 2 15,-33 0 1-15,33 0-2 0,-33 0 1 16,17 0-4-16,16 0 4 0,-33 0 1 0,33 0-2 16,-33 0 9-16,50-18-5 0,-50 18-3 0,33 0-1 15,-33 0 10-15,17 0-20 0,16 0 6 16,-33 0-3-16,17 0 9 0,16 0-3 0,-33 0-7 16,33 0-2-16,-33 18 1 0,17-18-2 0,16 0 0 15,0 0 6-15,-33 0-4 0,17 0 1 16,16 0 0-16,-33 0-3 0,33 0 1 0,-16 0 10 15,16 0-10-15,-33 0-6 0,33 0 12 0,-16 0-5 16,16-18 2-16,-33 18-8 0,16 0 6 16,18 0-5-16,-34 0 4 0,0 0 0 0,33 0-3 15,-33 0-4-15,17 0 7 0,-17 0-7 0,33 0 2 16,-33 0-2-16,0 0 0 0,17-19 0 16,-17 19 0-16,33 0 0 0,-33 0 0 0,0 0 0 15,16 0 0-15,-15 0 0 0,-1 0 0 0,0 0 0 16,16 0 0-16,-16 0 0 0,34 0 0 0,-34 0 0 15,0-19 0-15,16 19 0 0,17 0 0 16,-33 0 0-16,34 0 0 0,-34 0 0 0,0-9 0 16,16 9 0-16,18 0 0 0,-34 0 0 0,0 0 0 15,16-9 0-15,17 9 0 0,-32 0 0 16,-1-9 0-16,16 9 0 0,17 0 0 0,-33 0 0 16,0 0 0-16,17-10 0 0,0 10 0 0,-1 0 0 15,-16 0 0-15,34 0 0 0,-34 0 0 16,0 0 0-16,16 0 0 0,17 0 0 0,-32 0 0 15,-1 0 0-15,16 0 0 0,-16 0 0 0,33 0 0 16,-33 0 0-16,1 0 0 0,15 0 0 16,-16 0 0-16,33-9 0 0,-33 9 0 0,1 0 0 15,15 0 0-15,17 0 0 0,-33 9 0 0,0-9 0 16,17 0 0-16,-17 0 0 0,33 0 0 0,-33 0 0 16,0 0 0-16,17 10 0 0,-17-10 0 15,33 0 0-15,-33 0 0 0,0 0 0 0,0 0 0 16,17 0 0-16,-17 0 0 0,33 9 0 0,-33-9 0 15,0 0 0-15,17 0 0 0,-17 0 0 16,33 0 0-16,-33 0 0 0,0 0 0 0,17 9 0 16,-17-9 0-16,0 0 0 0,0 0 0 15,17 0 0-15,-17 0 0 0,0 0 0 0,0 0 0 16,33 0 0-16,-49 0 0 0,16 0 0 0,0 0 0 16,0 0 0-16,0 0 0 0,0 0 0 0,0 0 0 15,17 0 0-15,-17 0 0 0,0 0 0 16,0 0 0-16,0 0 0 0,0 0 0 0,0 0 0 15,0 0 0-15,17 0 0 0,-17 0 0 16,0 9 0-16,0-9 0 0,-16 0 0 0,-1 0 0 16,17 0 0-16,17 0 0 0,-17 0 0 0,0 0 0 15,-33 0 0-15,33 0 0 0,0 0 0 0,-16 0 0 16,16 0 0-16,0 19 0 0,0-19 0 16,-33 0 0-16,33 0 0 0,0 0 0 0,-16 0 0 15,-1 0 0-15,17 0 0 0,-16 0 0 0,16 0 0 16,0 0 0-16,-33 0 0 0,33 0 0 15,0 0 0-15,-33 0 0 0,33 0 0 0,-16 0 0 16,-1-19 0-16,34 19 0 0,-50 0 0 0,33 0 0 16,0 0 0-16,-33 0 0 0,33 0 0 15,-16-9 0-15,-1 9 0 0,1 0 0 0,16 0 0 16,0 0 0-16,-33 0 0 0,33 0 0 0,0 0 0 16,-33 0 0-16,33 0 0 0,-16 0 0 15,-1 0 0-15,17-9 0 0,-16 9 0 0,16 0 0 16,0 0 0-16,0 0 0 0,-33 0 0 0,33 0 0 15,0 0 0-15,0 0 0 0,-16 9 0 16,16-9 0-16,0 0 0 0,0 0 0 0,0 0 0 16,-17 9 0-16,18-9 0 0,-1 0 0 0,0 0 0 15,0 19 0-15,0-19 0 0,0 0 0 16,-17 0 0-16,18 0 0 0,-1 0 0 0,0 19 0 16,0-19 0-16,0 0 0 0,16 0 0 0,-15 0 0 15,-1 0 0-15,33 0 0 0,-33 0 0 16,0 0 0-16,16 0 0 0,-15 18 0 0,32-18 0 15,-33 0 0-15,0 0 0 0,16 0 0 0,18 0 0 16,-34 0 0-16,0 0 0 0,0 0 0 0,16 19 0 16,-16-19 0-16,34 0 0 0,-34 0 0 15,-17 0 0-15,17 0 0 0,0 0 0 0,0 9 0 16,34-9 0-16,-34 0 0 0,-17 0 0 16,17 9 0-16,33-9 0 0,-32 0 0 0,-1 0 0 15,0 0 0-15,0 0 0 0,0 10 0 0,16-10 0 16,-16 0 0-16,1 0 0 0,-1 0 0 0,16 9 0 15,-16-9 0-15,33 0 0 0,-32 0 0 16,-18 0 0-16,34 9 0 0,-17-9 0 0,16 0 0 16,-16 0 0-16,17 19 0 0,-17-19 0 15,17 0 0-15,-1 0 0 0,-16 0 0 0,0 0 0 16,17 0 0-16,-17 0 0 0,33 0 0 0,-33 0 0 16,0 19 0-16,1-19 0 0,-1 0 0 15,0 0 0-15,16 0 0 0,-16 0 0 0,0 0 0 16,-16 0 0-16,16 0 0 0,-16 0 0 0,16 0 0 15,16 0 0-15,-16 0 0 0,-33 18 0 16,33-18 0-16,0 0 0 0,-16 0 0 0,16 0 0 16,0 0 0-16,0 0 0 0,0 0 0 0,0 0 0 15,-16 0 0-15,-1 0 0 0,18 0 0 16,-1 0 0-16,16 0 0 0,-49 0 0 0,33 0 0 16,0 0 0-16,-16 0 0 0,16 0 0 0,0 19 0 15,-16-19 0-15,32 0 0 0,-49 0 0 16,33 0 0-16,0 0 0 0,-16 0 0 0,16 0 0 15,0 0 0-15,0 0 0 0,0 0 0 0,0 0 0 16,-16 0 0-16,-1 0 0 0,17 0 0 0,-16 0 0 16,16 0 0-16,0 0 0 0,0 0 0 15,0 0 0-15,-16 0 0 0,-1 0 0 0,17 0 0 16,-16 0 0-16,16 0 0 0,0 0 0 16,0 0 0-16,-33 0 0 0,33 0 0 0,0-19 0 15,-16 19 0-15,16 0 0 0,0 0 0 0,0 0 0 16,0 0 0-16,0 0 0 0,-33 0 0 0,33 0 0 15,0 0 0-15,0 0 0 0,17 0 0 16,-17 0 0-16,0 0 0 0,0 0 0 0,0 0 0 16,0 0 0-16,17 19 0 0,-17-19 0 15,0 0 0-15,17 0 0 0,-17 0 0 0,0 0 0 16,33 0 0-16,-33 0 0 0,0 0 0 0,0 0 0 16,17 0 0-16,-17 0 0 0,33 9 0 0,-49-9 0 15,32 0 0-15,-16 0 0 0,17 0 0 16,-17 0 0-16,17 0 0 0,-1 0 0 0,1 0 0 15,16 0 0-15,-33 0 0 0,0 0 0 16,17 0 0-16,16 0 0 0,-33 0 0 0,0 0 0 0,17 0 0 16,-1 0 0-16,1 0 0 0,-17 0 0 15,16 0 0-15,1 0 0 0,-17-9 0 0,17 9 0 16,-17 0 0-16,16 0 0 0,1 0 0 0,-17 0 0 16,17 0 0-16,-17 0 0 0,16 0 0 15,1-19 0-15,-17 19 0 0,17 0 0 0,-17 0 0 16,16 0 0-16,-16 0 0 0,1 0 0 15,-1 0 0-15,33 0 0 0,-50 0 0 0,17 0 0 16,17 0 0-16,-17 0 0 0,17-18 0 16,-17 18 0-16,-17 0 0 0,34 0 0 0,-17 0 0 15,0 0 0-15,17 0 0 0,-17 0 0 0,-17 0 0 16,17 0 0-16,0 0 0 0,0 0 0 0,1-19 0 16,-1 19 0-16,0 0 0 0,-17 0 0 15,1 0 0-15,16 0 0 0,-17 0 0 0,17 0 0 16,1 0 0-16,-34 0 0 0,33 0 0 15,-33 0 0-15,33 0 0 0,-33 0 0 0,16 0 0 16,1 0 0-16,-1 0 0 0,1 0 0 0,-1 0 0 16,1 0 0-16,-1 0 0 0,17 0 0 15,-33 0 0-15,34 0 0 0,-34 0 0 0,16 0 0 16,1 0 0-16,-1 0 0 0,1 0 0 16,-1 0 0-16,1 0 0 0,-1 0 0 0,1 0 0 15,-1 0 0-15,17 0 0 0,1 0 0 16,-34 0 0-16,16 0 0 0,1 0 0 0,-1 0 0 15,1 0 0-15,-1 0 0 0,1 0 0 0,-1 0 0 16,17 0 0-16,0 19 0 0,-33-19 0 16,34 0 0-16,-34 0 0 0,16 0 0 0,1 0 0 15,-1 0 0-15,1 0 0 0,-1 0 0 0,1 0 0 16,16 0 0-16,-17 0 0 0,17 0 0 16,-33 0 0-16,33 0 0 0,-33 18 0 0,34-18 0 15,-18 0 0-15,1 0 0 0,-1 0 0 0,1 0 0 16,16 0 0-16,-17 0 0 0,17 0 0 0,0 0 0 15,-16 0 0-15,0 0 0 0,16 0 0 16,0 0 0-16,0 0 0 0,-17 0 0 0,17 0 0 16,0 0 0-16,1 0 0 0,-1 0 0 15,-17 0 0-15,17 0 0 0,0 0 0 0,0 19 0 16,0-19 0-16,-16 0 0 0,16 0 0 0,0 0 0 16,-16 0 0-16,16 0 0 0,-17 0 0 15,17 0 0-15,0 0 0 0,-33 0 0 0,33 0 0 16,-16 0 0-16,0 0 0 0,-1 9 0 0,17-9 0 15,-16 0 0-15,-1 0 0 0,17 0 0 0,0 0 0 16,-33 0 0-16,17 0 0 0,16 0 0 16,-16-9 0-16,-1 9 0 0,1 0 0 0,-1 0 0 15,17 0 0-15,0 0 0 0,-33 0 0 16,33 0 0-16,-33 0 0 0,0 0 0 0,17 0 0 16,-1 0 0-16,1 0 0 0,-1 0 0 15,1 0 0-15,0 0 0 0,-1-19 0 16,1 19 0-16,-1 0 0 15,17 0 0-15,-33 0 0 0,17 0 0 16,-1 0 0-16,1 0 0 16,-1 0 0-16,1 0 0 0,-1 0 0 15,1 0 0-15,0 0 0 16,-1 0 0-16,1 0 0 16,-1 0 0-16,17 0 0 0,-33 0 0 15,17 0 0-15,-17 0 0 0,16 0 0 16,1 0 0-16,-1 0 0 0,1 0 0 15,-1 0 0-15,1 0 0 0,-1 0 0 0,1 0 0 16,0 0 0-16,-1 0 0 0,17 0 0 0,-33 0 0 16,17 0 0-16,-1-18 0 0,1 18 0 15,-1 0 0-15,1 0 0 0,16 0 0 0,-17 0 0 16,1 0 0-16,16 0 0 0,0 0 0 0,-33 0 0 16,33 0 0-16,0 0 0 0,-16 0 0 15,16 0 0-15,-17 0 0 0,18-19 0 0,15 19 0 16,-32 0 0-16,16 0 0 0,-17 0 0 0,17 0 0 15,0 0 0-15,17 0 0 0,-17 0 0 0,-16 0 0 16,-1 0 0-16,17 0 0 0,0 0 0 16,0 0 0-16,17 0 0 0,-17 0 0 0,-16 0 0 15,16 0 0-15,0 0 0 0,16 0 0 16,1 0 0-16,-17 0 0 0,0 0 0 0,0 0 0 16,0 0 0-16,17 0 0 0,-17 0 0 15,0 0 0-15,17 0 0 0,-17 0 0 0,16 0 0 0,1 0 0 16,-17 0 0-16,-16 0 0 0,32 0 0 15,-16 0 0-15,0 0 0 0,17 0 0 0,-17 0 0 16,0 0 0-16,17 0 0 0,-17 0 0 16,33 0 0-16,-50 0 0 0,34 0 0 0,-17 0 0 15,0 0 0-15,17 0 0 0,-17 0 0 16,0 0 0-16,17 0 0 0,-17 0 0 0,0 0 0 16,0 0 0-16,0 0 0 0,0 0 0 0,17 0 0 15,-17 0 0-15,0 0 0 0,0 0 0 16,0 0 0-16,0 0 0 0,0-19 0 0,17 19 0 15,-17 0 0-15,0-9 0 0,16 9 0 0,-16 0 0 16,0 0 0-16,17-9 0 0,-17 9 0 16,17 0 0-16,-34 0 0 0,34-10 0 0,-17 10 0 15,0 0 0-15,0 0 0 0,17-9 0 0,-17 9 0 16,0 0 0-16,0 0 0 0,0 0 0 16,0 0 0-16,17-9 0 0,-17 9 0 0,16 0 0 15,-16 0 0-15,17 0 0 0,0 0 0 16,-17 0 0-16,16 0 0 0,1 0 0 0,-17 0 0 15,17 0 0-15,-1 0 0 0,-16 0 0 0,17 0 0 16,0 0 0-16,-17 0 0 0,16 0 0 16,-16 0 0-16,17 9 0 0,-17-9 0 0,17 0 0 15,-1 0 0-15,1 0 0 0,-1 9 0 16,1-9 0-16,0 0 0 0,16 0 0 0,-17 0 0 16,1 0 0-16,0 0 0 0,16 0 0 0,-17 0 0 15,1 0 0-15,16 0 0 0,-16 0 0 0,32 0 0 16,-32 0 0-16,0 0 0 0,16 0 0 15,0 0 0-15,17 0 0 0,-17 0 0 16,0 0 0-16,0 0 0 0,0 10 0 0,0-10 0 16,0 0 0-16,1 9 0 0,-1-9 0 0,0 9 0 15,0 10 0-15,0-19 0 0,0 0 0 0,0 19 0 16,1-19 0-16,-1 0 0 0,0 18 0 16,-16-18 0-16,16 0 0 0,0 19 0 0,-17-19 0 15,18 0 0-15,-1 0 0 0,-17 0 0 16,17 9 0-16,-16-9 0 0,0 0 0 0,16 0 0 15,-17 0 0-15,1-9 0 0,-17 9 0 16,0 0 0-16,0 0 0 0,0-19 0 0,0 19 0 16,-16 0 0-16,0 0 0 0,-1-18 0 0,17 18 0 15,-16-19 0-15,-1 19 0 0,-16 0 0 16,17-19 0-16,-1 19 0 0,1-9 0 0,-1 0 0 16,17 9 0-16,-16-10 0 0,-1 10 0 15,1-9 0-15,0 9 0 0,-1 0 0 0,17-9 0 16,-16 9 0-16,-1 0 0 0,17 0 0 15,-16 0 0-15,16 0 0 0,-17 0 0 0,18 0 0 16,-18 9 0-16,1-9 0 0,16 0 0 16,-17 0 0-16,1 0 0 0,-1 9 0 0,1-9 0 15,-1 0 0-15,1 0 0 0,-1 10 0 16,1-10 0-16,0 0 0 16,-1 0 0-1,1 0 0 1,-1 0 0-1,1 0 0 1,-1-10 0 0,1 10 0-1,-17-9 0 17,16 9 0-32,-16-9 0 62,-16 9 0-62,16 0 0 172,-17 0 0-172,1-19-61 16,16 19-167-16,-17 0-23 0,1-18-4 15,-1 18-1-15,1-19 14 0,-1 19 26 0,0-19 33 16,-16 10 34-16</inkml:trace>
  <inkml:trace contextRef="#ctx0" brushRef="#br0" timeOffset="174217.79">3307 8297 30 0,'0'0'30'0,"0"0"-8"15,0 19-5-15,0-19-1 0,0 0 0 16,0 0 5-16,0 0 4 0,0 0 4 0,0 0 1 15,0 0 5-15,0 18 4 0,0-18 4 16,0 0 5-16,0 0 5 0,0 0 7 0,0 0-10 16,0 0-2-16,0 0-6 0,0 0 0 0,0 0 6 15,0 0 5-15,0 0 2 0,0 0-1 16,0 10-14-16,0-10-2 0,0 0-9 0,0 0-2 16,0 0-4-16,0 0 0 0,0 9 0 0,0-9 1 15,0 0 0-15,0 0 1 0,0 0 2 16,0 0 3-16,0 0-6 0,0 9-1 15,0-9-8-15,0 0 0 0,0 0-3 0,0 0-4 16,0 0-3-16,0 0 1 0,0 0 3 0,0 0-6 16,0 10 0-16,33-10-2 0,-33 0 9 15,0 0-4-15,0 0 3 0,0 0-8 0,0 0 4 16,0 0-4-16,0 0 1 0,0 0 0 16,0 0-4-16,0 0 7 0,0 0-4 15,0 0-4-15,0 0 6 16,0 0-5-16,0 0 4 0,0 0 4 0,0 0-9 15,0 0 4-15,0 0 1 0,0 0 0 16,0 0-4-16,0 0 4 16,0 0-5-16,0 0 6 15,0 0-1-15,0 0 3 16,0 0-11-16,0 0 8 0,0 0-4 16,0 0 5-16,0 0-5 0,0 0 6 0,0-10-4 15,0 10-2 1,0 0 0-16,-33 0 2 0,33 0 5 0,0 0-8 15,0 0 0-15,0-9 5 0,0 9-5 16,0 0 3-16,0 0 4 16,-33 0-4-16,33 0-4 15,0 0 7-15,0 0-2 0,0 0-5 0,0-9 6 16,0 9-5-16,0 0 4 16,0 0 6-16,0 0-10 15,0 0 1 1,0 0 4-16,0 0 1 15,0 0-5-15,0 0 3 0,0 0-3 0,0 0 0 16,0 0-1-16,0 0-2 0,0 0-20 16,0 0-21-16,0 0-24 0,0 0-21 15,0 0-19-15,0 0-28 0,0-10-14 0,0 10-1 16,33 0 9-16,-33 0 9 0,0 0 21 0,0 0 23 16,0 0-43-16</inkml:trace>
  <inkml:trace contextRef="#ctx0" brushRef="#br0" timeOffset="175847.31">3208 8279 20 0,'0'0'22'16,"0"0"-1"-16,0 0-1 0,0 0-2 0,0 0-4 15,-33 0 1-15,33 0 1 0,0 0 1 16,0 0 1-16,0 0 0 0,0 0 0 0,0 0 1 16,0 0-1-16,0 0 5 0,0 0-4 0,-17 0 1 15,17 0-3-15,0 0-1 0,0 0-5 16,0 0 0-16,0 0-1 0,0 0-4 0,0 0 0 16,17 0 2-16,-17 0-4 0,0 0 0 15,0 0 2-15,0 0-3 0,0 0-1 0,0 0 2 16,0 0-2-16,0 0 1 15,0 0 0-15,0 0 1 16,0 0-2-16,0 0 2 0,0 0-1 0,0 0 0 16,0 0 0-16,0 0-1 15,0 0 2-15,0 0-3 32,0 0 1-32,0 0-5 15,0 0 5 1,0 0 1-1,-17 0-3-15,17 0-2 16,0 0 5 0,0 0-7-16,17 0 4 0,-34 0 2 15,17 0 0 1,0 0-13-16,0 0-28 0,0 0-23 16,0 0-14-16,0-19-5 0,0 19 2 15</inkml:trace>
  <inkml:trace contextRef="#ctx0" brushRef="#br0" timeOffset="176763.27">3158 8362 107 0,'0'10'56'0,"0"-10"-27"0,0 0-14 16,0 0-1-16,0 0 3 0,-33 0 5 16,33 0 8-16,0 0 0 0,0 0-5 0,0 0 1 15,0 0 0-15,0 0-3 0,0 0-6 16,0 0-8-16,0 0-2 0,33 0-4 0,-33 0-1 15,0 0 4-15,0 0 3 0,17 9 2 16,16-9 12-16,-33 0 8 0,33 0 6 16,0 0-2-16,0 0 1 0,0 0 3 0,0 0 13 15,17 0 6-15,-17 0-1 0,33 0-6 16,0 0-17-16,-16 0-2 0,16 0 7 0,0 0 13 16,17 0-2-16,-17 0-20 0,0-9 5 0,17 9-2 15,-17-10 20-15,0 10 8 0,17-9-2 16,-17 9-18-16,17-9-2 0,-17-1 3 0,0 10-3 15,0 0-3-15,-16-18-3 0,16 18 5 16,-33 0-7-16,33 0 3 0,-49-19-12 0,16 19-6 16,0 0-2-16,0 0-7 0,-33 0-7 0,33 0 4 15,-33 0-7-15,33 0 8 0,-33 0-10 16,0 19 8-16,0-19-5 16,0 0-2-16,0 0 2 0,0 0-1 15,0 0 0-15,0-19-47 0,0 19-39 16,0 0-59-16,0 0-37 0,0 0-35 0,0 0-18 15,0 0 6-15,-33 0 20 0,33 0 40 0</inkml:trace>
  <inkml:trace contextRef="#ctx0" brushRef="#br0" timeOffset="178079.22">9095 16473 9 0,'0'0'25'0,"0"10"4"16,0-10 2-16,0 0 3 0,0 0 3 15,0 0 6-15,0 9 0 0,0-9 9 0,0 0 12 16,0 0 7-16,0 0-6 0,0 0 4 16,0 0-3-16,0 0-2 0,0 0-3 0,0 0-3 15,0 0 2-15,0 0-9 0,0 0-7 0,0 0-8 16,0 0-9-16,0 0-9 0,0 0-12 0,0 0-3 16,0 0 2-16,0 9-3 0,0-9 2 15,0 0-2-15,0 0-1 0,0 0-3 0,0 0 5 16,0 0-2-16,0 10-1 15,17-10 2-15,-17 0 0 0,0 0-4 16,0 0-1 0,0 0-39-16,0 0-36 0,0 0-32 15,0 0-24-15,0 0-12 0,0 0 5 16,0 0 10-16,0 0 21 0,0 0 23 0</inkml:trace>
  <inkml:trace contextRef="#ctx0" brushRef="#br0" timeOffset="178978.37">9260 16455 31 0,'0'0'30'0,"0"0"-2"16,0 0-6-16,0 0-5 0,0 0-5 0,0 9-4 16,0-9 0-16,0 0-3 0,0 0-4 15,0 0 1-15,0 0 0 0,0 0-1 0,0 0 1 31,33 0-2-31,-33 0 1 16,0 9-1 0,0-9 3-16,0 0-2 0,0 0 3 0,0 0 0 15,0 0 1-15,0 0-1 0,0 0 3 16,0 0-1-16,0 0 0 0,0 0 0 0,0 0-3 16,0 0 1-16,0 0 0 0,0 0-2 0,0 0 1 15,0 0 2-15,0 0-3 0,0 0 0 16,0 0 0-16,0 0 0 15,0 0-4 1,0 0 3 0,0 0-3-16,0 0 0 15,0 0-1 1,0 0-8 0,0 0-13-16,0 0-11 0,0 0-7 0,0 0-3 15,0 0-34-15</inkml:trace>
  <inkml:trace contextRef="#ctx0" brushRef="#br0" timeOffset="180412.08">11592 16148 84 0,'-33'9'99'0,"33"0"-19"0,-33 10-17 0,33-19 2 16,-33 0 10-16,33 0 6 0,0 0 5 15,0 0 15-15,0 0 26 0,0-19-15 0,33 10-31 16,-33 0-17-16,33 0 9 0,0-10 5 0,0 10-5 16,-16-10-2-16,16 10-15 0,0-10 5 15,0 19-1-15,0-18-15 0,0 18-8 0,-33 0 0 16,33 0-5-16,-33 0-12 0,17 0-4 0,-1 18 5 15,-16-18-1-15,0 9 27 0,-16 1 19 0,-1 8-11 16,17-8-15-16,-33 8-19 0,33 1-21 16,-33-1 0-16,0 1 0 0,-17-10 0 15,1 10 0-15,-1-10 0 0,17 1 0 0,0-1 0 16,-33 0 0-16,16-9 0 0,17 0 0 0,0 0 0 16,33 0 0-16,-33-9 0 0,33-10 0 0,0 1 0 15,0-1 0-15,0-9 0 0,0 0 0 16,33 0 0-16,0 0 0 0,0-9 0 0,-16 0 0 15,32 0 0-15,1 18 0 0,-17-18 0 0,0 9 0 16,17 9 0-16,-17-8 0 0,0 17 0 16,0 1 0-16,0 0 0 0,0 9 0 0,0 0 0 15,-33 9 0-15,17 10 0 0,-17-1 0 16,16 1 0-16,-16-1 0 0,-16 1 0 0,16 18 0 16,-17-18 0-16,17 9 0 0,-33 0 0 0,0 0 0 15,0-1 0-15,0-8 0 0,0 9 0 0,-17-9 0 16,17 8 0-16,0-8 0 0,0-10 0 15,-17 10 0-15,34-10 0 0,-1-9 0 0,1 0 0 16,-1 0 0-16,17-9 0 16,0 0 0-16,17-10 0 0,-1 0 0 0,1 1 0 15,-1-10 0-15,34 0 0 0,-17 9 0 16,0-8 0-16,0 8 0 0,0-9 0 0,0 9 0 0,17 10 0 16,-17 0 0-16,0 0 0 0,0 9 0 15,-33 0 0-15,33 9 0 0,-16 0 0 0,-1 0 0 16,-16 10 0-16,17 0 0 0,-17-1 0 15,0 10 0-15,0-9 0 0,-17-1 0 0,1 10 0 16,16-9 0-16,-33 18 0 0,16-28 0 0,17 19 0 16,-33-9 0-16,0-1 0 0,0 1 0 15,0 9 0-15,16-19 0 0,-16 1 0 0,17-1 0 16,-1 0 0-16,17 0 0 0,-33 1 0 0,33-20 0 31,0 1 0-31,33 0 0 0,-33-10 0 0,17 10 0 16,-1-10 0-16,17 1 0 0,17-1 0 0,-50 1 0 15,33 8 0-15,0-8 0 0,0 8 0 0,-16 10 0 16,-1-9 0-16,1 9 0 0,16 0 0 16,0 9 0-16,-33 1 0 0,0-1 0 0,33 10 0 15,-33-10 0-15,0 9 0 0,0 10 0 16,-33-9 0-16,33 9 0 0,-33-10 0 0,16 10 0 16,1-9 0-16,-17 9 0 0,16-9 0 0,-16-1 0 15,0 1 0-15,33-1 0 0,-33 1 0 16,0-10 0-16,33 10 0 0,-17-19 0 0,1 9 0 15,16-18 0-15,0 9 0 16,16-19 0-16,-16 1 0 0,17 8 0 0,16-8 0 16,0-1 0-16,-33 1 0 0,33 8 0 15,0 1 0-15,-16-10 0 0,-1 10 0 0,1 0 0 16,16-1 0-16,0 10 0 0,-33 0 0 16,0 10 0-16,33-1 0 0,-33 0 0 15,0 10 0-15,0-19 0 0,-33 19 0 0,33-1 0 16,-33 1 0-16,16-1 0 0,-16 1 0 0,17 9 0 15,-1-10 0-15,-16 1 0 0,0 0 0 0,0-10 0 16,0 10-303-16,16-10-153 0,-16 0 7 16,17 10 76-16</inkml:trace>
  <inkml:trace contextRef="#ctx0" brushRef="#br0" timeOffset="182324.91">22043 13097 104 0,'0'0'75'0,"-16"0"-24"16,16-19-3-16,0 19 9 0,0 0 3 15,0 0-20-15,0 0-15 0,0 0-5 0,0 0 19 16,0 19 4-16,16-19 1 0,-16 0 14 16,0 18 11-16,17-8-12 0,-17-1-16 0,16 0-14 15,-16 1-8-15,17 8-6 0,-17-8 9 0,16 8 30 16,-16-18 14-16,17 9-19 0,-17 1-9 16,16-1-16-16,17-9-11 0,-33 9 7 0,0-9 3 15,33 0-3-15,-33 0-2 0,17-9-10 16,0 9-6-16,-1-9 5 0,17-1-4 0,-16 1 2 0,16-9-3 15,-17 8 0-15,17 1 2 0,0-10-1 16,-33 10-1-16,34 0-2 0,-18-10 2 16,1 10 3-16,-1 9-34 0,-16 0-85 15,0 0-46-15,17 0-25 0,-17 0-7 0,0 9 36 16,16 0 158-16,-16 10-185 0</inkml:trace>
  <inkml:trace contextRef="#ctx0" brushRef="#br0" timeOffset="182874.11">22126 14213 71 0,'0'-9'68'0,"0"-1"-17"0,-17 10-16 15,17-9 6-15,-16 0 14 0,16 9 8 16,0-9-9-16,0 9-19 0,-17 0-15 0,17 0-10 16,0 0-1-16,0 9-4 0,0 0 0 15,0-9 5-15,0 9-3 0,0 1-3 0,17-1 3 16,-17 10-1-16,16-10 9 0,-16 0 26 0,17 10 7 15,-1-19-5-15,17 0 8 0,-33 19-1 0,33-19 4 16,-16 0-8-16,16 0-7 0,-16-19-12 0,16 19-18 16,0-19-1-16,16 10-4 0,-16-10-4 15,-16 1 6-15,0-1-6 0,16 10 0 0,0 0 0 16,-17-10 0-16,1-9-2 0,-1 9 2 16,17 10-4-16,-33-9 0 0,0 8-51 0,0 10-51 15,0-9-44-15,0 9-19 0,0 0 11 0,0 0 22 16,0 9-73-16</inkml:trace>
  <inkml:trace contextRef="#ctx0" brushRef="#br0" timeOffset="183208.15">22142 15506 195 0,'0'0'102'0,"33"0"-41"0,-33-9-31 0,33-1-12 16,-33 1-9-16,17-9-8 0,16-1 0 0,-16 0-1 16,16 10 0-16,-17-10 0 0,1 1-19 0,32-1-21 15,-49 1-10-15,33-1-17 0,-33 10-8 16,0-1 3-16</inkml:trace>
  <inkml:trace contextRef="#ctx0" brushRef="#br0" timeOffset="184089.91">11625 16622 38 0,'0'0'25'0,"0"-9"-12"16,0 9-5-16,-33 0-6 0,33-9-2 0,0 9 0 16,0-10 2-16,-33 10-1 0,33-9-1 0,0 0 0 15,0 9 2-15,0 0 4 0,0-10 3 16,-33 10 3-16,33 0 3 0,0 0-2 0,0 0-2 15,0 0 3-15,0 0 4 0,0-9 8 0,33 9 18 16,-33 0 15-16,0 0 12 0,0 0 11 16,0 0-3-16,0 0-6 0,0 0-3 0,0 0 6 15,0 9 8-15,0-9 6 0,0 0 8 16,0 0-5-16,0 0 3 0,0 0-12 0,33-9-11 16,-33 9-17-16,0 0-11 0,0 0-14 15,0 0-11-15,0-9-9 0,33 9-4 0,-33 0-6 16,0 0 4-16,0 0-2 0,0 0-5 15,0 0-2-15,0 0 6 16,0 0-9-16,0 0 3 0,0 0 5 16,0 9-4-16,0-9-2 0,0 0-6 0,0 0-46 15,0 9-60-15,0-9-41 0,0 0-35 0,0 0-10 16,0 0 1-16,0 0 16 0,0 0 26 16,0 0 36-16</inkml:trace>
  <inkml:trace contextRef="#ctx0" brushRef="#br0" timeOffset="184922.71">12750 16185 30 0,'16'-19'41'0,"-16"10"1"0,0-9-2 0,0 8-3 16,0 1 4-16,0-10 5 0,0 19 14 15,0-9 8-15,0 0 8 0,0 9-6 0,0 0-8 16,0-10-21-16,0 10-11 0,0 0-12 0,0 0-2 16,0 0 0-16,0 10 6 0,-16-10 12 15,16 9 5-15,0 0 13 0,-17 10-4 0,17-10 2 16,0 10-11-16,-16-1 4 0,16 1-3 0,-17-10-16 16,17 10-8-16,0 0-4 0,0-1-1 0,0 1 2 15,0-1-1-15,0 1-4 0,0-10 6 16,17 10 13-16,-17-10 4 0,16 0-3 0,-16 1-1 15,17-1 8-15,-1-9 0 0,-16 0 9 16,17 0-3-16,16 0 0 0,-33-9 2 0,33-1-7 16,-33 1-6-16,33 0 9 0,-33 0 14 15,16-10 29-15,-16 0 15 0,17 1 10 0,-17-1-67 16,0 1-40-16,0-1 0 0,0-9 0 0,-17 9 0 16,17-8 0-16,-16 8 0 0,16 0 0 0,-33 10 0 15,33 0 0-15,-33-1 0 0,33 10 0 0,-33-9 0 16,0 18 0-16,16-9 0 0,1 10 0 15,-1-1 0-15,-16 0 0 0,33 10 0 0,-33-10-172 16,33 10-204-16,-33-1-54 0,33 1 23 0,0 9 90 16</inkml:trace>
  <inkml:trace contextRef="#ctx0" brushRef="#br0" timeOffset="187071.06">12882 16232 49 0,'0'0'55'0,"0"-10"-12"15,0 10-11-15,0 0-10 0,-33 0 2 0,33-9 0 16,0 9 5-16,0 0 3 0,0 0-1 0,0 0 1 15,0 0-4-15,0 0 4 0,0 0-8 0,0 0-4 16,0 0-7-16,0 0-4 0,0 0 10 16,0 9 24-16,0-9 7 0,0 10-7 0,0-1-2 15,0 0 2-15,0 0-6 0,0 10-10 16,0 9 0-16,0-19 1 0,0 10-10 0,0-1-2 16,0 1-4-16,0 0 4 0,-33-1 4 0,33 1 1 15,0-10-4-15,0 1-2 0,0 8-7 16,0-9 4-16,0-9 6 0,0 10 35 0,0-10 36 15,0 0 3-15,-33 0-23 0,33-10 5 16,0 10-1-16,-17-18-5 0,17 9-9 0,0-10-2 16,-16-9-8-16,16 9-3 0,0-9-3 0,-17 1-2 15,17 8 5-15,0-9-10 0,0 9-6 0,0-8-15 16,0 8-5-16,0 0 3 0,0 10-5 16,17 9-10-16,-17-19 2 0,16 10 0 0,-16 9 2 15,17 9-2-15,16-9-5 0,-33 19 5 0,33-19 0 16,-33 19 6-16,33-10-6 0,-33 10-3 0,16-10 1 15,1 9 2-15,0 1 0 0,-1-10 8 16,-16 10-8-16,17-10-2 0,-1 10-4 0,-16-10 8 16,17 0 6-16,-17 1-4 0,33-10-4 15,-33 9 3-15,0-9-1 0,0 0 0 0,0-9 3 16,0 9 19-16,0-10-24 0,0 1 0 0,0-9 0 16,0-1 0-16,0-9 0 0,0 9 0 15,0-8 0-15,0-1 0 0,0 9 0 0,0-18 0 16,0 18 0-16,0 1 0 0,0-1 0 0,0 0 0 15,0 10 0-15,0 9 0 0,-33-18 0 16,33 8 0-16,0 1 0 0,0 0 0 16,-17 9 0-16,17-10-215 15,0 10-181-15,0-9-27 0,0 9 37 16,17-9 87-16</inkml:trace>
  <inkml:trace contextRef="#ctx0" brushRef="#br0" timeOffset="187372.27">13163 16083 111 0,'-17'18'100'0,"17"-8"-39"16,-16 8-29-16,16-8-6 0,0-1 10 0,0 0 15 16,0 0 17-16,16 10 8 0,-16-19-15 15,0 0-20-15,17 9-12 0,-17-9 15 0,17 0 15 16,16 0-4-16,-33 0-14 0,0-9-14 0,33 9-12 15,-33-19-2-15,33 1 5 0,-33 9 33 16,0-10 22-16,0 0 12 0,33 1 10 0,-33-1-6 16,0 1-16-16,0-1-11 0,-33-9-21 15,33 9-3-15,0 1-4 0,0-1-1 0,0 19-9 16,-33-28-13-16,33 19-7 0,0 0 0 0,-33-10-6 16,33 10 5-16,0 9 1 0,0-10-4 0,0 10-26 15,-33-9-107-15,33 9-98 0,0-9-56 16,0 0-18-16,0-1 32 0,0 10 68 0</inkml:trace>
  <inkml:trace contextRef="#ctx0" brushRef="#br0" timeOffset="187604.01">13378 15776 161 0,'-17'0'128'16,"17"0"-30"-16,0 9-32 0,0-9-26 0,0 9-2 15,0-9 34-15,0 10 26 0,0-1 21 0,0 0-8 16,0 1-42-16,17 8-27 0,-17-9-12 0,0 10-9 16,17 0-5-16,-17-10-14 0,0 10 1 15,33-1 1-15,-33 1 1 0,0-10-3 0,0 0-2 16,33 1 0-16,-33-10-38 0,0 9-72 0,33-9-52 16,-33-9-29-16,0 9 10 0,0-10 22 15,33 1 33-15</inkml:trace>
  <inkml:trace contextRef="#ctx0" brushRef="#br0" timeOffset="187903.23">13543 15701 118 0,'-16'0'119'0,"16"0"-15"0,0 0-24 16,0 0-27-16,0 0-17 0,0 0-18 0,-33 10 11 15,33-10 11-15,0 9-1 0,0 0-2 16,0 1 3-16,0-1 21 0,0 9 9 0,0-8-11 15,33 8-4-15,-33 1-11 0,0 0 13 0,0-1 23 16,0 1 5-16,16-1-16 0,-16 1 8 0,17-10-7 16,-1 1 7-16,18 8 4 0,-1-18-6 15,-33 0-1-15,33 0 3 0,0 0-29 0,-33-18-22 16,33 8-5-16,0 1-13 0,-17-10 2 0,17 10-12 16,1-10 2-16,-1 10 0 0,-33-9-3 15,33 8 5-15,-33 1 0 0,33 0 4 0,-33 9-34 16,0 0-83-16,0-10-91 0,0 10-68 0,0 10-32 15,0-10-2-15,0 0 40 0,0 9 57 0</inkml:trace>
  <inkml:trace contextRef="#ctx0" brushRef="#br0" timeOffset="188503.07">13130 16501 104 0,'0'0'62'0,"0"0"-25"0,0 0-19 16,0-9-7-16,0 9-8 0,0-9-1 0,0-1 1 16,0 1-3-16,0 9 2 0,0-9-9 15,0 9-13-15,0 0-11 0,0 0-9 16,0 0-6-16,0 0 2 0</inkml:trace>
  <inkml:trace contextRef="#ctx0" brushRef="#br0" timeOffset="189119.69">9442 16743 8 0,'0'-9'7'0,"0"9"9"0,0 0 3 16,0 0-1-16,0-9 1 0,0 9-3 0,0 0-3 15,0 0-2-15,0 0-4 0,0 0 0 16,0 0 2-16,0 0-3 0,0 0-2 0,0 0-2 16,0-10-2-1,0 10-9-15,0 10-10 16,0-10-9-16,0 0-8 0</inkml:trace>
  <inkml:trace contextRef="#ctx0" brushRef="#br0" timeOffset="189868.95">12766 16427 59 0,'0'0'39'0,"0"0"-12"0,-16 9-13 16,16-9-8-16,0 0-2 0,0 0-2 0,0 0 0 15,0 0 2-15,0 0-1 0,0 0 0 16,0 0-1-16,0 10-2 0,-17-10 0 15,17 9 0 1,0-9 2-16,0 0 4 0,0 0 1 16,0 0 1-16,0 0-1 0,0 9 0 15,0-9-1-15,0 0-1 0,17 0 5 0,-17 0 2 16,0 9-1-16,0-9 5 0,0 0-4 16,-17 0 0-16,17 10-5 0,0-10-3 0,0 0-1 15,0 0 0-15,0 0-1 0,0 0 2 16,0 0-3-16,0 9 6 0,0-9 5 0,0 0-4 15,0 0-4-15,0 9-1 0,0-9 1 16,0 0-2-16,0 0 1 0,0 10-3 0,0-10 5 16,0 0-1-16,17 0 3 0,-17 0 4 0,0 0-3 15,0 0-2-15,0 0-1 0,0 0 0 16,0 0-3-16,0 0 0 0,0 0 1 16,0 0-2-16,0 0 2 0,16 0-3 15,-16 0 2-15,0 0 0 0,0 0-1 16,0 0 0-1,0 0 1-15,0 0-5 0,0 9 3 16,0-9 4-16,0 0-2 0,0 0-4 16,0 0 4-16,0-9-4 15,0 9-1-15,0 0 5 0,0 0-5 16,0 9 5 0,0-9-6-16,0 0-20 0,0 0-18 15,0 0-8-15,0 0-10 0,0 0-1 0,0 0-1 16,0 0-49-16</inkml:trace>
  <inkml:trace contextRef="#ctx0" brushRef="#br0" timeOffset="191599.76">12717 13041 50 0,'0'0'30'15,"0"9"-16"-15,0-9-5 0,0 10 20 0,0 8 6 16,0-18 9-16,0 19-10 0,0-10-14 0,0 10 21 16,0-1-4-16,0 1-1 0,16 0 20 15,-16-1-16-15,0 1 5 0,17-10 13 0,-17 10-11 16,16-1 7-16,-16-8 2 0,0-1 12 0,17 0 19 16,16 1 10-16,-33 8 19 0,0-18 2 15,0 0-35-15,33-18-21 0,-33 8-24 16,33-8-17-16,-33-1-10 0,33 0-7 0,-16-9 1 15,16 1-5-15,33-11 3 0,-33 1-3 0,0-9-2 16,0 8 10-16,17-8-10 0,-17-1 3 16,33 10 4-16,-33 0-7 0,-17 0 4 0,17 9-2 15,-16 9 0-15,33 1-5 0,-50 8-4 16,33 1-99-16,0 9-47 0,-33 0-46 0,33 9-15 16,-17 1 10-16,17-1 25 0,1 0 31 0,-1 10-74 15</inkml:trace>
  <inkml:trace contextRef="#ctx0" brushRef="#br0" timeOffset="193267.71">1769 8000 21 0,'0'0'14'16,"0"9"-5"-16,0-9-3 0,0 0-1 0,0 9 3 15,0 10 5-15,0-19-1 0,0 0 1 16,0 18-2-16,0-18 7 0,0 0-3 0,0 19-7 16,0-19-2-16,0 0 5 0,0 19 26 0,0-19-13 15,0 9-9-15,0 0-3 0,0-9 10 16,0 9 16-16,0 1-15 0,0-10-10 16,0 9-1-16,0-9 34 0,0 0 21 0,33 19 6 15,-33-19 15-15,0 0 27 0,0 0 40 0,0 0 35 16,0 0 19-16,0-19-40 0,34 10-63 15,-34-10-42-15,33 1-32 0,0-1-14 0,-17 0-8 16,17 1-7-16,33-29 6 0,-32 29-9 16,-1-20 5-16,16-8-10 0,17 9 8 0,-33-1-3 15,0 1 0-15,1 9 5 0,15 10-10 16,-16-1 7-16,-33 1-2 0,33-1 0 0,-33 0-5 16,0 10 2-16,33 9 6 0,-33-9-9 0,0 9-33 15,0 0-74-15,0 0-26 0,0 0-29 16,0 9-10-16,0-9 1 0,0 9 3 15,0 10 5-15,0-19 13 0,33 0 15 0,-33 19 26 16</inkml:trace>
  <inkml:trace contextRef="#ctx0" brushRef="#br0" timeOffset="193832.47">2695 8176 5 0,'0'0'2'0,"0"0"1"15,0 0 0-15,0 19-1 0,-33-19-11 16</inkml:trace>
  <inkml:trace contextRef="#ctx0" brushRef="#br0" timeOffset="194996.99">1587 6214 129 0,'0'-19'32'0,"-33"10"-16"0,0-1-6 0,33-8 4 16,-33-19 19-16,17 18-1 0,16 0 5 16,0 1-14-16,0 8 25 0,-33-8-17 0,33 18-12 15,0-19-9-15,0 19-7 0,0 0-5 16,0 0 2-16,0 19-2 16,0-1 2-16,0-8 3 0,0 8-6 15,0 20 3-15,0-20 0 0,0 1 1 0,0 9-1 16,0 0 2-16,33-1-1 0,-33-8-1 15,0 18 1-15,0-27-3 0,0 8 4 16,0 1-5-16,0-1 5 0,0-18-2 0,0 19-2 16,0-19 5-16,0 0-1 0,0 19 3 15,0-19-2-15,0 0 37 0,0-19 12 0,0 19-22 16,0 0-16-16,0-19-7 0,-33 1-6 16,33 8 1-16,0-8 3 0,0 9 0 15,0-1-5-15,0-27 5 0,-33 18-7 0,33-8 2 16,0-1 2-16,0 0 2 0,0-9-2 15,0 9-5-15,0-10 3 0,0 20 2 0,0-19 2 16,0-1-4-16,0 11-2 0,0 8 4 16,0 0-1-16,0 1-1 0,0 18 2 0,0-19-6 15,0 10 6-15,33 0-1 0,-33-1-6 16,33 10 9-16,-33 0-4 0,16 0 2 16,17 0 2-16,0 10-6 0,-33-10-10 15,33 9-89-15,1-9-29 0,-34 9-4 0,33 10 17 16</inkml:trace>
  <inkml:trace contextRef="#ctx0" brushRef="#br0" timeOffset="195181.31">1439 6176 39 0,'0'0'25'0,"0"10"3"15,0-10 1-15,0 0-7 0,0 0-3 0,0 0-8 16,0-10-5-16,0 10-1 0,33 0-5 15,-33-18 0-15,16 18 0 0,17-19 3 0,0 1-3 16,0 18 0-16,1-28 0 0,-1 18 0 0,0 1 0 16,-17-10-18-16,17 19-16 0,0-18-3 15,0 18-2-15</inkml:trace>
  <inkml:trace contextRef="#ctx0" brushRef="#br0" timeOffset="195379.63">1869 5972 43 0,'-33'0'33'0,"33"0"-10"16,0 0-9-16,-34 0-6 0,34 9-5 0,0-9 1 15,0 19-4-15,0-1 5 16,0-18 8-16,0 19-4 0,0-1-5 0,0-8-3 16,0 8 1-16,0 1-1 0,0 0-1 15,0-1 1-15,0 1 0 0,34-1-1 16,-34 1 1-16,0 0-1 0,0 8 2 0,0-8-1 16,33 0 2-16,-33-1 0 0,0-8-1 15,33-1-1-15,-17 0-1 0,-16 0-15 0,33 1-16 16,-33-10-4-16,33-10 0 0,-33 1-22 15</inkml:trace>
  <inkml:trace contextRef="#ctx0" brushRef="#br0" timeOffset="195529.4">2017 6204 37 0,'0'-18'34'0,"0"8"-9"0,-33-8-6 15,33 18-7-15,0-19-2 0,-33 19 1 16,33 0-5-16,-33 0-5 0,33 0-1 16,-16 19 2-16,16-1-1 0,-33-8 0 15,33-1 0-15,0 10 1 0,0 8-2 0,33-27 1 16,-33 19 1-16,16 0 0 0,-16-1 1 15,33-8-3-15,0-1 2 0,0 9-1 16,1-8-1-16,-1 8-33 0,0 1-26 0</inkml:trace>
  <inkml:trace contextRef="#ctx0" brushRef="#br0" timeOffset="196163.37">3886 8558 73 0,'0'0'39'16,"0"0"-16"-16,0 9 2 0,0-9 18 15,0 0 23-15,0 0 24 0,0 0 2 0,0 0-8 16,0 0-25-16,0 0-24 0,33 0-12 0,-33-9 13 16,0 9 3-16,0 0 4 0,0 0-18 0,0 0-10 15,0 0-7-15,0 0-5 16,0 0-1-16,0 0-1 15,0 0-3-15,0 0 4 0,0 0-4 16,0 0-2-16,0 0 6 0,0 0-1 16,0 0-3-16,0 0 4 15,0 0 2-15,0 0-1 0,0 0-6 16,0 0 5-16,0 0 1 16,0 0-2-1,0 0 1-15,0 0-5 16,0 0 4-16,0 0 2 0,0 0-5 0,0 0-1 15,0 0-16-15,0 0-54 0,0 0-33 16,0 0-26-16,0 0-3 0,0-19 9 0,0 19 18 16</inkml:trace>
  <inkml:trace contextRef="#ctx0" brushRef="#br0" timeOffset="197345.15">2563 6558 31 0,'-33'0'31'0,"33"0"-17"0,0 0-5 0,0 0 1 15,0 9 6-15,0-9-2 0,0 0 2 16,0 0-5-16,0 0-3 0,0 0-4 0,0 0-1 15,0 0-1-15,-16 0-2 16,16 0 2 31,0 9-2-47,0-9-17 16,0 0-19-16,0 10-5 0</inkml:trace>
  <inkml:trace contextRef="#ctx0" brushRef="#br0" timeOffset="200226.21">22390 12399 34 0,'0'-9'32'15,"0"9"-12"-15,0-9-10 0,0 9-5 16,0-10 4-16,-33 10 6 0,33 0 4 0,0-18-1 15,0 18-5-15,-16 0-4 0,16 0 2 0,0 0 2 16,-17-19-5-16,17 19-2 0,-16 0-5 16,-1-9 2-16,17 9-2 0,-16 0 2 0,16 0 2 15,-17 0 2-15,1 0-2 0,-1 0-2 16,0 0 3-16,17 9 4 0,-33 10 1 0,33-19 4 16,-33 0-3-16,17 18 1 0,-1-8-1 0,1-1-3 15,-1 10 4-15,1-1 2 0,16 1 6 0,-17 9 10 16,17-10-13-16,0 1 0 0,0-1-3 15,0 10 2-15,0-9-7 0,17 18-3 0,-17-18 0 16,16 9-5-16,-16 0-1 0,17 0 2 0,-1 9-2 16,-16 0-1-16,17 9 3 0,-1-18-3 15,-16 10-2-15,33 17 2 0,-33-17 0 0,0-1 0 16,0 9 1-16,0 1-3 0,0-10 2 16,0 9 2-16,0 1-2 0,0-10 0 0,-33 10 0 0,33-1-2 15,-16-9 2-15,16 1 0 0,-17-1 0 16,17-9 0-16,-16 9 2 0,-1-18-2 0,17 8 0 15,-16-8-3-15,-1 0 3 0,1-1 0 0,-1 1 11 16,0-10-7-16,17 0-1 0,0 1-3 16,-33-10 0-16,33 9 1 0,-33-9 3 0,17 0 5 15,16 0-2-15,-17 0-3 0,1 0-1 16,16 0-6-16,0 0 0 0,-17 0 3 0,17 0 14 16,-16 0 3-16,16 0 3 0,0 0-7 0,0 0-6 15,0 0-4-15,0 0 0 0,0 0-1 16,0 0 1-16,0 0 0 0,16 9-3 15,-16 1 1-15,17-10-1 0,-1 9 0 0,1 0 0 16,-1 19 1-16,17-28-1 0,-33 19-2 0,33-1-1 16,-33 1-1-16,17 0 6 0,0 9-2 15,-1 9-3-15,-16-19-1 0,17 10 4 0,-17 0 0 16,0 19-4-16,0-19 6 0,0-1-2 16,0 20-2-16,-17-10 4 0,17 0-4 0,-16 10 2 15,16-10-4-15,-17 0 0 0,17 10 4 0,-17-1-2 16,17-8 2-16,0 8-4 0,0-9-8 0,0 10-16 15,0-10-5-15,0 0 9 0,0 0 13 0,0 10 0 16,0-10-10-16,17 0-15 0,-17 10-5 16,0-10 19-16,17-9 8 0,-17 18-19 0,16-18-10 15,-16 0 8-15,0 9 14 0,17-9 9 0,-17 0 6 16,16-9 1-16,-16 9 3 0,0-10-1 0,0 10-1 16,0-9 2-16,17-1 2 0,-17 1 0 15,0-10-2-15,0 10 0 0,0 0 2 0,0-1 0 16,0-8 2-16,16-1-2 0,-16 0 0 0,0 10 2 15,0-10-2-15,17 0 0 0,-17 1-5 16,0 8-1-16,16-8 8 0,17 8-2 0,-33-18 0 16,0 9-2-16,33 1-8 0,-33-1-2 0,0 0 3 15,17 1-1-15,0-1-11 0,-1 0-3 16,1-9 11-16,-17 10 8 0,16-1 3 0,1-9-10 16,-17 9-9-16,16-9-18 0</inkml:trace>
  <inkml:trace contextRef="#ctx0" brushRef="#br0" timeOffset="200444.34">22457 15571 19 0,'0'0'25'16,"0"0"5"-16,0 0-2 0,0 0-3 15,0 0-5-15,0 0-5 0,0 0-4 0,0-9-5 16,0 9 1-16,0 0-3 0,0 0-3 16,0 0 1-16,16 0-2 0,-16 0-2 15,0 0 8-15,0 0 0 16,0 9-2-16,0-9 4 0,0 0-2 0,0 0 1 15,0 0-1-15,0 9 1 0,0-9 1 16,0 0-1-16,0 0-1 0,0 0-4 0,0 0 0 0,0 10-1 16,0-10-18-1,0 0-14-15,0 9-16 0,0-9-10 16,0 0-53-16</inkml:trace>
  <inkml:trace contextRef="#ctx0" brushRef="#br0" timeOffset="203657.41">10600 15162 12 0,'16'0'16'0,"1"-9"-2"0,16-1-6 15,-33 1-5-15,33 0-1 0,0-1-2 16,-33 10-3-16,33-18-10 0,-16 8-25 0</inkml:trace>
  <inkml:trace contextRef="#ctx0" brushRef="#br0" timeOffset="204655.3">13031 16185 22 0,'0'0'25'0,"0"9"3"0,-33-9 0 16,33 0 1-16,0 0 2 0,-17 0 2 0,17 0 3 15,-16-9 4-15,16 9 0 0,0-19 0 16,0 1-2-16,16-1-3 0,-16 1 3 0,17-1-2 16,16-9 2-16,-33 0-1 0,33 10-4 15,0-10-4-15,-33 9 5 0,33-9 6 0,0 28-12 16,-16-28-12-16,16 19-9 0,0 9 0 0,-33 0 13 16,33 0 12-16,-33 9 6 0,0 1 8 15,0 8-6-15,-33 1-6 0,33 9-5 0,-33 0-16 16,0 0-2-16,-1-1 0 0,-15 1-8 15,16 0 0-15,-33 0-5 0,16 0 2 0,0 0 2 16,1-9-1-16,-17 8 12 0,16-8 48 0,17 9 33 16,0-19 22-16,-33 1 16 0,66-1 7 0,-50-9-7 15,50-9-57-15,-16 9-34 0,16-19-19 16,16 19-10-16,1-37-2 0,16 18-10 0,0-9 2 16,0-9-2-16,0 9 0 0,33 0 5 15,-16 0-2-15,16 0-5 0,0 1 4 0,17 8-7 16,-17 0 5-16,0 1 0 0,-16 8 3 0,16 10-7 15,-33 0 4-15,16 0 0 0,-32 10 8 16,0 8 5-16,-17-8 18 0,0 8-6 0,0 10-8 16,-17-9-11-16,-16 9-1 0,16 0-2 15,-32-1-6-15,16-8 5 0,0 9 1 0,-34 0 3 16,18-10-6-16,-17 1 3 0,16 9-7 0,1-19 7 16,15 1 2-16,-15-1 1 0,16 0 12 0,0-9-18 15,16 0 0-15,1-9 0 0,16 0 0 16,0-10 0-16,0-9 0 0,16 0 0 0,34 0 0 15,-17-9 0-15,0 0 0 0,17-10 0 0,16 10 0 16,0-9 0-16,0 18 0 0,17-9 0 16,-17 9 0-16,16 0 0 0,18 9 0 0,-34 0 0 15,0 1 0-15,17 9 0 0,-17-1 0 16,-50 1 0-16,17 9 0 0,0 0 0 0,1 9 0 16,-34 1 0-16,-34-1 0 0,18 0 0 15,-1 10 0-15,-16-10 0 0,17 10 0 0,-17-1 0 16,-33 10-32-16,33-18-271 0,-1 8-32 0,-15 1-9 15,16-10 23-15,0 10 41 0,0-1 71 16</inkml:trace>
  <inkml:trace contextRef="#ctx0" brushRef="#br0" timeOffset="205455.25">11443 17032 190 0,'0'-10'126'16,"0"1"-24"-16,0-10-25 0,-16 10-5 0,16 0 2 16,-17-1 20-16,17 1 27 0,0 0-6 0,0-1-28 15,-33 10-39-15,33 0-21 0,0 0-6 16,-33 0-16-16,33 10-4 0,-33-1-1 15,33 0-3-15,-33 10 7 0,33 0 2 16,-17-1-9-16,17 10 3 0,-16-9 3 0,16 9 9 16,0-10 12-16,0 1-1 0,16-10 9 0,-16 10 8 15,17-10-6-15,16 10-2 0,-33-19-3 0,33 9 7 16,-33-9-4-16,33-9-5 0,-33 9-9 16,33-10-10-16,-16 1 4 0,-1-10-9 0,1 10 1 15,-1-9 2-15,1-1 13 0,-17 0 36 16,0-9 14-16,0 10-4 0,0-10-26 0,-17 9-6 15,17-9-20-15,-16-9-1 0,-1 9-2 0,1 0-7 16,-1-9-3-16,-16 9 3 0,33-9 0 16,-33 9 34-16,0 0 36 0,33 10-4 0,-33-1-64 15,16 10-5-15,17-10 0 0,-16 10 0 16,16 18 0 0,0 10 0-16,16-1 0 0,1 1 0 0,-17 0 0 15,33 8 0-15,0 1 0 0,-33 0 0 0,33 9 0 16,0-9 0-16,-16 0 0 0,-1 9 0 15,17-9 0-15,-16 10 0 0,16-10 0 16,0 9 0-16,0-9 0 0,-33 9 0 0,33-9 0 16,-33 0 0-16,17-10 0 0,-1 1 0 0,-16-10-365 15,17 0-20-15,-17 1 25 0,16-20 46 0,-16 1 65 16,0 0-117-16</inkml:trace>
  <inkml:trace contextRef="#ctx0" brushRef="#br0" timeOffset="205841.23">11741 16818 99 0,'0'0'81'16,"0"9"-24"-16,0-9-27 0,0 9-6 0,-33 0 16 15,33 1 16-15,0-1 27 0,0 10 14 16,0-1-14-16,0 1-8 0,0 9-3 0,0-10 11 16,33 10 5-16,-33-9-3 0,0 9-11 15,0-10-20-15,33 1-16 0,-33-10-12 0,0 10-7 16,33-10-11-16,-33 1 1 0,33-10-4 0,-33 9-2 15,17-9 2-15,-1-9-5 0,1 9-3 16,-1-10-44-16,-16 1-63 0,17 0-37 0,16-10-15 16,-33 0 9-16,0 10 16 0,0-9 25 15,0-1 22-15,0 10 20 0,0-1 21 0,0 1 20 16,0 0 14-16,0-1 8 0,0 1 14 16,0 9 12-16,0 0 8 0,0 0 10 15,0 0 10-15,-33 0 9 0,33 0 11 0,0 0 7 16,0 9 3-16,0-9 9 0,-17 10 5 15,17-1-6-15,0 0 15 0,0 1-7 0,17-1 1 16,-17 0-10-16,0 10 10 0,0-1-1 16,33 1-25-16,-33 0-29 0,0-10-15 0,0 19-15 0,0-10-4 15,0 1 0-15,33 0-5 0,-33-1 0 16,0 10-39-16,0-9-107 0,0-1-95 0,33 1-56 16,-33 0-5-16,0-1 52 0</inkml:trace>
  <inkml:trace contextRef="#ctx0" brushRef="#br0" timeOffset="206138.62">12204 17218 31 0,'0'0'30'16,"0"0"-11"-16,0 0-10 0,0 0-22 15,0-10-11-15</inkml:trace>
  <inkml:trace contextRef="#ctx0" brushRef="#br0" timeOffset="206903.34">22953 15711 80 0,'0'-10'65'16,"16"10"2"-16,-16 0 1 0,0 0 4 15,0 0 10-15,0 0-4 0,0 0 9 0,0 0 7 16,0 10 5-16,0-10-5 0,0 0-6 0,0 0 2 16,0 0-13-16,0 0-9 0,-16 0-10 0,16 0-9 15,0 0-8-15,0 0-12 0,0 0-17 0,0 0-4 16,0 0-5-16,-17 0-5 15,17 0-52-15,0 0-83 0,0-10-77 0,-16 10-49 16,16-9-6-16,0 9 45 0</inkml:trace>
  <inkml:trace contextRef="#ctx0" brushRef="#br0" timeOffset="207087.2">23201 15739 84 0,'0'0'108'16,"-17"0"-23"-16,17 0-38 0,0 0-23 0,-16-10-12 16,16 10 1-16,-17 0-4 0,1-9-3 0,16 9-3 15,-17-9 0-15,17 9-5 0,-17-10-3 0,17 10-30 16,0 0-29-16,0 0-18 0,0 0-2 0</inkml:trace>
  <inkml:trace contextRef="#ctx0" brushRef="#br0" timeOffset="207303.41">23283 15766 45 0,'-33'0'67'0,"33"0"2"0,0 0-2 0,0 10 0 15,0-10 11-15,0 0 4 0,0 0 1 16,-33 0-16-16,33-10-18 0,0 10-17 0,0 0-15 16,0 0-10-16,-16 0 3 0,16 0-4 15,0 0-1-15,0-9-1 0,0 9-18 16,16 0-8-16,-16 0-11 15,0 0-25-15,0 0-14 0,0 0-3 0,33 0-4 16,-33 0 4-16,0-9 5 0,0 9 6 16,33 0 7-16,-33-9 7 0,0 9-31 0</inkml:trace>
  <inkml:trace contextRef="#ctx0" brushRef="#br0" timeOffset="208053.25">12171 17311 140 0,'0'0'77'0,"0"0"-37"0,33 0-29 0,-33 0-7 16,0 9-4-16,0-9 3 0,0 0-1 0,0 9-2 15,0-9-11-15,0 0 5 0,-33 9 13 0,33-9 2 16,0 0-7-16,0 0 0 0,0 10-2 16,0-10 2-16,0 9-5 15,0-9 4-15,0 0-3 16,0 0 0-16,33-9-4 31,-33 9-11-31,0 0-12 0,33 0-8 0,-33-10-6 16,0 10-2-16,33 0-47 0</inkml:trace>
  <inkml:trace contextRef="#ctx0" brushRef="#br0" timeOffset="208271.69">16288 17943 7 0</inkml:trace>
  <inkml:trace contextRef="#ctx0" brushRef="#br0" timeOffset="209134.95">17132 17301 130 0,'-17'0'105'0,"17"-9"-13"16,0 0-22-16,0 9-23 0,0-10-16 0,0 1 3 15,0 9 14-15,0-9 3 0,0 9-13 0,0 0-15 16,0 0 6-16,0 0-3 0,0 9 6 0,0-9 4 16,0 9 1-16,0 1 3 0,0 8-3 0,0 1-4 15,17-10-8-15,-17 10-6 0,16-1 2 16,1 1 2-16,-17 0 15 0,16-10 6 0,1 9 2 15,-17-8-1-15,16-1-1 0,-16 0-6 16,0-9 14-16,17 0 23 0,-17 10 20 0,0-20 2 16,0 10-22-16,0-9-17 0,33 9-26 0,-33-19-11 15,0 10-5-15,0-9-7 0,0-1-4 16,0 0 0-16,0-9-5 0,0 10-3 0,0-10 0 16,0 0 0-16,0 9-10 0,0 1-77 0,0-1-74 15,0 10-68-15,0-10-29 0,0 10 7 16,0 9 31-16,0 0 40 0,33 0 42 0,-33 0 31 15</inkml:trace>
  <inkml:trace contextRef="#ctx0" brushRef="#br0" timeOffset="209451.23">17562 17283 73 0,'0'9'88'0,"0"0"-16"0,0 1-15 15,0-1-11-15,0 0-2 0,0 0 12 0,0 1 19 16,-17-1 14-16,17 0 11 0,17-9-14 0,-17 19-22 15,0-19-9-15,0 9-10 0,0 1-2 16,16-1-13-16,-16-9-6 0,17 0-7 0,-17 0-6 16,16 0-5-16,1-9-6 0,-1 9 0 15,-16-10 5-15,17 1-8 0,-17 0 1 16,33-1 2-16,-33 1 6 0,0 0-8 0,0-1-3 16,0 1 9-16,-33 0-4 0,33 0 1 0,-17 9 1 15,17-10-6-15,-16 1 2 0,-1 0 6 16,1-1-1-16,16 10-2 0,-17-9-8 0,1 0 9 15,-1 9 1-15,17-10-3 16,0 10-4-16,0 0-13 0,0-9-43 16,0 9-30-16,0 0-31 0,0-9-17 0,0 9-5 15,0-9 9-15,17 9 14 0,-17-10 20 16,16 10-55-16</inkml:trace>
  <inkml:trace contextRef="#ctx0" brushRef="#br0" timeOffset="210134.33">17429 17199 90 0,'0'-9'70'0,"0"9"-11"15,0 0-20-15,0 0-17 0,0 0 10 16,0 9 14-16,0-9 13 0,0 9 10 0,0 1 3 16,0-1-9-16,0 9-12 0,0 1-9 15,17 0-5-15,-17-1-2 0,33 1-5 0,-33-1-9 16,0 1-12-16,0 0-3 0,0-1-6 0,33 1 0 16,-33-1 4-16,0 1-6 0,0-10-2 15,0 10 4-15,0-10-45 0,0 1-41 0,0-10-40 16,0 0-24-16,0 0-2 0,0-10 21 15</inkml:trace>
  <inkml:trace contextRef="#ctx0" brushRef="#br0" timeOffset="210300.16">17479 17013 146 0,'0'0'96'0,"0"-9"-31"0,0 9-29 0,0-10-18 15,0 1-9-15,0 9-4 0,-33 0-5 16,33-9 1-16,0 9-8 0,0 0-25 0,0 0-27 16,-17 0-18-16,17 0-3 0</inkml:trace>
  <inkml:trace contextRef="#ctx0" brushRef="#br0" timeOffset="212015.73">17760 16985 90 0,'0'-9'56'0,"0"-10"-14"15,-33 10-11-15,33-10-8 0,0 10 1 0,0 0 14 16,0 9 13-16,0-10 0 0,0 10-20 0,0 0-15 15,0 0-2-15,-33 10 5 0,33-1 10 16,0 0 12-16,0 0 9 0,0 10 0 0,0 9-10 16,0-9-5-16,0 9-10 0,0-1-1 15,33 11-4-15,-33-10-2 0,0-1 0 0,33 11-10 16,-33-10-3-16,17-1-4 0,-1 1-1 0,1 0 3 16,-17 0-3-16,16 0 1 0,1-9-3 15,-1-1 0-15,1 1-28 0,16-1-53 0,-33 1-38 16,0-10-24-16,0 1 4 0,0-10 19 15,0 9-79-15</inkml:trace>
  <inkml:trace contextRef="#ctx0" brushRef="#br0" timeOffset="212798.26">18157 17143 63 0,'0'9'65'0,"-33"1"-19"0,33-10-22 0,-33 9-11 16,16 0-9-16,1 10 4 0,-1-10 15 0,-16 10 8 15,17-10 0-15,-1 10-3 0,17-1-11 0,0-8-10 16,-33 8 3-16,33-8 2 0,0-1 1 15,0-9-3-15,0 9-5 0,33-9 4 0,-33 0-7 16,0-9-2-16,17 9 2 0,-1-9 7 16,1-1 14-16,-1-8 6 0,1 8-11 0,-17 1 7 15,16-10 0-15,1 10 4 0,-17 0 2 0,33 0 4 16,-33-1 3-16,0 1-4 0,0 9-16 16,0 0-11-16,0 0 0 0,0 0-2 0,0 9-3 15,0-9 0-15,33 10-4 0,-33 8 2 0,0-9 0 16,0 1 2-16,0 8-2 0,33-8-2 15,-33-1 0-15,17 0 2 0,-17-9-21 0,16 10-40 16,1-10-22-16,-1-10-18 0,-16 10-5 0,17-9 6 16,-1 0 13-16,-16-1 20 0,17-8 10 15</inkml:trace>
  <inkml:trace contextRef="#ctx0" brushRef="#br0" timeOffset="213364.49">18306 17004 32 0,'-17'-28'39'0,"17"0"3"0,-16 0-2 16,-1 9-11-16,17 1-4 0,-16 8 0 0,-1 1-4 15,17 0 0-15,-16 18 3 0,-1-9 2 16,17 19 3-16,0-10-1 0,0 10-1 0,0 8 4 16,0-8-7-16,0 9 6 0,0 0 7 0,17 0 11 15,-17 0 1-15,16 0 5 0,1-10-6 16,-1 10-11-16,1-9-10 0,-1-1-15 0,1 1-6 16,16 0 2-16,0-10-3 0,-33 0-4 15,33 0 1-15,-33-9 2 0,17-9-4 16,-1 9 2-16,-16-18-4 0,17 8 2 0,-1-8-2 15,-16 8-1-15,17-8 3 0,-1 8 1 16,-16 1-1-16,17 0 0 0,-17 0 0 0,33 9 2 16,-33 0-4-16,0 0-1 0,0 0 9 0,0 9-6 15,0 0 0-15,0 0 0 0,33 1 2 16,-33-1-2-16,0 0 1 0,0 1 2 0,0-1-1 16,0 0-2-16,33 1 3 0,-33-10-1 15,0 0 0-15,0 9 2 0,17-9-4 0,-17-9 1 16,16 9 0-16,-16 0 1 0,17-10 1 0,-1 1-3 15,-16 0 1-15,17-1-1 0,-1 1 2 0,1 0-2 16,-17-1 0-16,33 1 0 0,-33 9-5 0,0-9 5 16,0 0-2-16,33 9 6 0,-33 0-7 15,0 0 3-15,0 0-2 0,0 0 6 16,33 9-7-16,-33-9 6 0,0 9-6 16,0-9 6-16,17 9-3 0,-1-9-3 0,1 0 3 15,-17 0 2-15,16 0-2 0,1 0 5 16,-1 0-5-16,1-9 0 0,16 9-4 0,-33-9 7 15,33 9-3-15,0-9-2 0,-33-1 2 0,0 10-3 16,17-9 7-16,-1 9-4 0,1-9-2 0,-1 9 2 16,-16 0 2-1,0 0 4-15,0 0-5 0,17 9 3 16,-17-9-1-16,0 0-2 0,0 9 1 0,0 1-2 16,0-10-4-16,-17 9-6 0,17-9-49 0,0 9-56 15,-16 0-37-15,-1-9-18 0,1 0 14 16</inkml:trace>
  <inkml:trace contextRef="#ctx0" brushRef="#br0" timeOffset="213498.13">18835 17078 176 0,'0'-9'77'0,"0"9"-40"16,0-10-19-16,-33 1-24 0,33 0-11 0,0-10-2 15,0 10-8-15,0 9-12 0,33-9-13 0,-33-1-3 16,0 1-37-16</inkml:trace>
  <inkml:trace contextRef="#ctx0" brushRef="#br0" timeOffset="213614.3">19149 16938 102 0,'0'0'73'0,"17"0"3"0,-17 0 3 16,0 0-2-16,0 0-19 0,0 0-18 0,0 0-19 16,0 0-9-16,-17-9-5 0,17 9-32 15,0-9-54-15,-16 0-38 0,16-1-12 0</inkml:trace>
  <inkml:trace contextRef="#ctx0" brushRef="#br0" timeOffset="-210003.97">27451 10176 115 0,'-17'-9'110'16,"17"-10"-25"-16,0 10-27 0,0 9 9 0,0-9 41 16,0-1 48-16,0 1 19 0,-17 9-18 0,17 0-63 15,0 0-47-15,0 0-15 0,17 0-7 16,-17 9 58-16,0 1 9 0,0-1 17 0,17 10 12 15,-17-1 16-15,0 19-11 0,16-18-6 16,-16 0-90-16,0 8-30 0,17 11 0 0,-17-20 0 16,0 1 0-16,33 9 0 0,-33-10 0 0,0 20 0 15,0-20 0-15,0 1 0 0,0-10 0 16,0 10 0-16,0-1 0 0,0-8 0 0,0-1 0 0,0 9 0 16,0-18-157-16,0 0-187 0,0 19-29 15,0-19 27-15,0 0 54 0,0-19 68 0</inkml:trace>
  <inkml:trace contextRef="#ctx0" brushRef="#br0" timeOffset="-209737.44">27715 10297 86 0,'0'-9'78'0,"-16"9"-11"0,16 0-9 16,0-10-2-16,0 10 11 0,0 0-9 15,0 0-9-15,-17 0-11 0,17 0-20 0,0 0 1 16,-17 0-5-16,17 0 12 0,-16 10 5 0,16-10 0 15,-17 9-4-15,17-9-1 0,-16 19 8 16,16-19 9-16,-17 18 4 0,17-18 1 0,0 19-4 16,-16-19 1-16,16 9 27 0,0 0 16 0,0 1 7 15,0 8-2-15,16-8-10 0,-16-1-24 16,17 10-12-16,-17-1-22 0,16-18-8 0,1 19-3 16,-1-19-8-16,18 9-8 0,-18 0 5 0,17 1-3 15,-16-10-5-15,16 0-88 0,0 9-104 16,0-9-83-16,-17 0-5 0,18-9 18 0,-18 9 48 15</inkml:trace>
  <inkml:trace contextRef="#ctx0" brushRef="#br0" timeOffset="-209237.88">27996 10418 84 0,'0'0'93'16,"0"0"-15"-16,0-9-16 0,0 9 9 0,0 0 16 15,0-10 9-15,0 10-3 0,0-9-25 16,17 0-22-16,-17 9-12 0,16-10 5 0,1 1 16 16,-17 0 12-16,16 9 4 0,-16-19-11 15,0 19-10-15,17 0-5 0,-17-18-6 0,0 18 3 16,0-19-7-16,0 19-12 0,0-9 0 16,-17 9-14-16,17 0 3 0,-16 0-9 0,16 0 0 15,-17 0-5-15,17 9 7 0,-16 10-5 16,16-19 2-16,0 18 1 0,0-18-5 0,0 19 8 15,0-19-6-15,16 18 0 0,-16-8 3 0,17-1 1 16,-1 0-4-16,1 1 0 0,-1-10 0 16,1 9 4-16,0-9-4 0,-1 19 2 0,17-19-2 15,-16-19 0-15,-1 19 0 0,1-9-2 16,-1 9 4-16,1-10-6 0,-1 1 1 0,1 0 3 16,-17-1 2-16,16-8-2 0,17 18 5 0,-33-19-3 15,0 19-6-15,17-18 4 0,-17 18-3 0,17-19 7 16,-17 10-4-16,16 9 0 0,-16 0 5 15,17 0-3-15,-1 9 1 16,-16 10 3-16,17-19-4 0,-17 18 20 0,0-18 14 16,16 19 14-16,-16-10-7 0,17 0-14 15,-17 10-5-15,0-10-4 0,0 10-5 0,-17 0-7 16,17-1-5-16,-16-18 2 0,-1 19-4 0,1-10-5 16,-17 10 0-16,16-1-10 0,0-8-48 15,-32 17-68-15,16-27-56 0,0 19-59 0,0 0-9 16,-17-19 4-16,17 9 35 0,-17 0-106 0</inkml:trace>
  <inkml:trace contextRef="#ctx0" brushRef="#br0" timeOffset="-208272.39">22738 11906 32 0,'0'0'22'16,"0"0"1"-16,16 10 1 0,-16-10-9 0,0 0-8 15,0 0-3-15,0 0 1 0,0 0 20 0,0 0 1 16,0 0-9-16,0 0-9 0,0 0-1 15,0 0 8-15,0 0-5 0,0 0-5 16,0 9-1-16,0-9 12 0,0 0 14 0,0 0 3 16,0 0-9-16,0 0-10 0,0 0-9 0,0 0-1 15,0 0-1-15,0 0 3 0,0 0 0 0,0 0 0 16,0 0-3-16,0 0 1 0,0 0-1 16,0 0 2-16,0 0-1 0,0 0 1 15,0 0 2-15,0 0-2 0,0 0-2 16,0 0 0-16,0 0-2 0,0 0 1 0,0 0-1 15,0 0 1 17,0 0 0-32,0 0-5 0,0 0 4 15,0 0-5-15,0 0 5 16,0 0 0-16,0 0 0 16,0 0 1-16,0 0-4 0,0 9 2 15,0-9 3 1,0 0-5-1,0 0 4 17,0 9-4-32,0-9 0 15,0 10 2-15,0-10-3 0,0 0-23 16,0 9-15-16,0-9-9 0,0 0-10 16,0 0-6-16,0 0 2 0,0 0 6 0</inkml:trace>
  <inkml:trace contextRef="#ctx0" brushRef="#br0" timeOffset="-207206.58">28840 10530 111 0,'-17'-10'47'0,"17"10"-23"0,-16-9-11 0,-1 9 5 16,0-9 26-16,17 9 21 0,-33 0 18 16,17 0 3-16,-1 9 3 0,1-9 5 0,-17 19 9 15,16 8 7-15,1-8 11 0,-17 0 10 16,16-1-5-16,0 10-10 0,17 9 0 0,-33 1-15 16,33-20-31-16,-16 19-13 0,16-9-13 15,16 0-14-15,-16 0-14 0,33 0-8 0,-33 9 1 16,17-18-6-16,0-10 2 0,16 0-3 0,-17 10-5 15,17-10 11-15,0 1-27 0,-16-10-117 0,32 0-122 16,-32-10-78-16,16 10 8 0,17-9 20 16,-17 0-153-16</inkml:trace>
  <inkml:trace contextRef="#ctx0" brushRef="#br0" timeOffset="-206823.06">30923 10213 268 0,'17'0'76'0,"-1"0"-36"0,-16 0-21 0,33 19-11 16,-16-19 37-16,-1 9 51 0,17 10 18 16,-16-1-31-16,16 20-34 0,-16-20-28 0,16 1-6 15,-17 9 0-15,-16 0-5 0,17 0-1 16,-17 9-7-16,0-19 1 0,0 10 5 0,-17 9-8 15,-16-18 2-15,17 9-4 0,-17 0-2 16,-17-9-28-16,0 8-59 0,1-8-70 0,-17 0-35 16,-1-1 12-16</inkml:trace>
</inkml:ink>
</file>

<file path=ppt/ink/ink11.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2-03T10:54:18.669"/>
    </inkml:context>
    <inkml:brush xml:id="br0">
      <inkml:brushProperty name="width" value="0.05292" units="cm"/>
      <inkml:brushProperty name="height" value="0.05292" units="cm"/>
      <inkml:brushProperty name="color" value="#FF0000"/>
    </inkml:brush>
  </inkml:definitions>
  <inkml:trace contextRef="#ctx0" brushRef="#br0">943 2865 48 0,'0'9'45'15,"-33"-9"-17"-15,33 0-12 0,0 0-2 0,0 0 10 16,0 0 8-16,0 0 1 0,0 0 4 15,0-9-4-15,0 9 2 0,0 0-2 16,0 0 1-16,0 9 2 0,0-9-2 0,0 0-7 16,0 0-6-16,0 0-5 0,0 0-10 15,0 0 1-15,0 0-5 0,0 0 11 16,0 0 34-16,0 0 20 16,0 19 4-16,0-19-16 0,0 0-8 0,0 0-6 15,33 0 12-15,-33 0 9 0,0 0 21 16,0 0-6-16,33 18-6 0,-33-18-7 0,0 0-2 15,33 0 18-15,-33 0 3 0,33 0-7 16,-33 0-11-16,0 19-8 0,16-19-9 0,17 0-4 16,0 0 4-16,-33 19 12 0,34-19 11 15,-1 0-30-15,0 0-41 0,0 18 0 0,16-18 0 16,18 0 0-16,-1 0 0 0,-33 10 0 16,49-10 0-16,-15 9 0 0,-1-9 0 0,16 9 0 15,18-9 0-15,-18 19 0 0,18-19 0 16,-18 0 0-16,17 0 0 0,17 0 0 0,16 0 0 15,-16 0 0-15,17 0 0 0,-18 0 0 16,34 0 0-16,-17-19 0 0,17 19 0 0,0-9 0 16,-17 0 0-16,17-1 0 0,0 10 0 15,16-18 0-15,-16-1 0 0,33 0 0 0,0 19 0 16,-33-18 0-16,33-10 0 0,16 9 0 0,-49 1 0 16,33-1 0-16,0 1 0 0,33-1 0 15,-33 0 0-15,33 1 0 0,-33 8 0 0,16-8 0 16,0-1 0-16,1 1 0 0,-17-1 0 15,33 19 0-15,-33-28 0 0,33 19 0 0,-34-1 0 16,34-8 0-16,-33 18 0 0,0-19 0 0,17 1 0 16,-1 18 0-16,-16-19 0 0,16 19 0 15,-16-19 0-15,0 10 0 0,0 0 0 16,0 0 0-16,0 9 0 0,0-19 0 0,16 19 0 16,-16-19 0-16,-33 19 0 0,33 0 0 0,-17-18 0 15,17 18 0-15,0 0 0 0,-33-19 0 16,33 19 0-16,-17 0 0 0,1 0 0 0,-1 0 0 15,-16 0 0-15,16 0 0 0,1 0 0 16,-1 0 0-16,-16 0 0 0,0 0 0 0,-1 0 0 16,18 19 0-16,-17-19 0 0,-1 0 0 0,18 0 0 15,-17 0 0-15,-17 18 0 0,17-18 0 16,0 0 0-16,-34 19 0 0,18-19 0 0,15 0 0 16,-32 19 0-16,16-19 0 0,1 0 0 15,-18 9 0-15,1 0 0 0,0 0 0 0,16 10 0 16,-49-19 0-16,49 19 0 0,-49-19 0 15,49 18 0-15,-49 1 0 0,16-19 0 0,0 18 0 16,1-18 0-16,-18 19 0 0,17-10 0 0,-16 10 0 16,16-19 0-16,17 19 0 0,-50-1 0 0,50-18 0 15,-50 19 0-15,17-1 0 0,-17-18 0 16,17 10 0-16,-1-1 0 0,1 0 0 0,-17 10 0 16,17 0 0-16,16-19 0 0,-49 18 0 15,49 1 0-15,-33-19 0 0,0 18 0 0,17-18 0 16,-17 10 0-16,-16-1 0 0,16 0 0 0,0 10 0 15,17-19 0-15,-17 18 0 0,0-18 0 16,0 19 0-16,17-19 0 0,-17 0 0 0,0 19 0 16,-16-19 0-16,16 0 0 0,0 0 0 15,0 0 0-15,-16 18 0 0,16-18 0 0,-17 0 0 16,18 0 0-16,-1 0 0 0,-33 0 0 0,16 0 0 16,1 0 0-16,-17 0 0 0,17 0 0 15,-50 0 0-15,33 0 0 0,-33 0-148 0,0 0-307 16,16 0-17-16,-16 0 48 0</inkml:trace>
  <inkml:trace contextRef="#ctx0" brushRef="#br0" timeOffset="5196.88">2745 4781 76 0,'0'0'56'0,"0"-9"-18"15,0 9-3-15,0-10 15 0,0 10 20 16,-16 0 6-16,16-18-6 0,0 18-20 0,0 0-18 15,0 0-9-15,-34 0 1 0,34-19 1 16,0 19 0-16,0 0-11 0,-33 0-3 0,33 0-5 16,0 0-1-16,-33 0-4 0,33 0 0 15,-33 0 6-15,33 0-7 0,-33 19 4 0,0-19-2 16,17 0-1-16,16 18-1 0,-34-18 0 16,1 10 2-16,0-1 0 0,33 0 0 0,-33 10-2 15,0 0 0-15,-16-1-2 0,49 1 2 16,-34-10 2-16,1 0-2 0,0 10 5 0,33 9-5 15,-33-9 0-15,0-1-2 0,33 1 5 0,-16-1-2 16,-17 1 3-16,33 9-2 0,-33-10 1 16,33 1 1-16,0 0-4 0,-34 9 0 15,34 9 7-15,0-19-3 0,0 1 3 0,-33 9-4 16,33 0 2-16,0 0 2 0,0 9 0 0,-33-18 1 16,33 27 2-16,0-9-4 0,0-18 0 15,-33 18-1-15,33 10 2 0,0-10-3 16,0-9 3-16,0 27-2 0,-16-17 5 0,16-1-4 15,-33 9 0-15,33-8 1 0,0-1 4 0,0 9 1 16,0-8-2-16,-33-1-1 0,33 9 3 16,0-9-2-16,0 10 1 0,0-10-3 15,0 10-1-15,-34 8-7 0,34-17 4 0,0-1-1 16,0 9 7-16,0-8-7 0,0-1 3 0,0 9 0 16,0-8 2-16,34-1-2 0,-34 9 0 15,0-9-6-15,0 1 6 0,0 8-2 0,0 10-1 16,0-19-2-16,0 10 4 0,0-1-3 15,0 10 1-15,0-19 7 0,0 10-5 0,0 9 1 16,0-1-6-16,0-8 3 0,0 9 6 16,0 9-1-16,0-19 1 0,-34 10-1 0,34 0 3 15,0 9 4-15,0-9-6 0,0-10 1 0,0 10 2 16,-33 0 0-16,33 9-5 0,0-9 3 16,0 9-10-16,0-18 4 0,0 27-1 15,-33-28 0-15,33 10 0 0,0 0 2 0,0 9-2 0,0 0-6 16,0-9 0-16,-33 9 5 0,33-9 0 15,0 9 2-15,-16-9-9 0,16 9 12 16,0-9-3-16,0 9-9 0,0 9 8 0,-33-27-2 16,33 27-6-16,0-27 9 0,-33 27-7 0,33-27 3 15,0 27-2-15,-34-27 7 0,34 27-4 16,-33-27-1-16,33 27-3 0,-33-27 5 16,33 8 2-16,-49 1-6 0,49 9 2 0,-33-18 0 15,0 27-3-15,33-27 3 0,-33 8 0 16,-1-8 3-16,1 9-3 0,33-10 0 0,-49 10-3 15,16 0 3-15,33-19 2 0,-33 10-4 16,0-10 4-16,-1 0-2 0,34 10 0 0,-33-10-3 16,33-9 6-16,-49 0-3 0,49-1 2 15,0 11-1-15,-33-20-1 0,33 1 5 0,-33-10-3 16,33 10-4-16,0-1 6 0,0-18 3 16,0 0 62-16,0 0 72 0,0 0 40 15,0 0 8-15,0 0-18 0,0 0-87 16,0 0-84-16,0-18 0 15,0 9 0-15,0-1 0 16,0 1 0-16,0 0 0 16,33-1 0-16,-33 1 0 15,33 9 0-15,-33-9 0 16,16 9 0-16,17 0 0 0,-33 0 0 16,33 0 0-16,-33 9 0 0,34-9 0 0,-34 9 0 15,33-9 0-15,-33 10 0 0,33-1 0 16,-33 0 0-16,33 10 0 0,-33-1 0 0,16 1 0 15,17 0 0-15,-33-10 0 0,33 10 0 16,-33-1 0-16,34 19 0 0,-1-18 0 16,-33 0 0-16,33-1 0 0,-33 10 0 0,33 9 0 15,-33-18 0-15,16 9 0 0,-16 0 0 0,33 18 0 16,-33-27 0-16,0 18 0 0,0 0 0 16,33 10 0-16,-33-19 0 0,0 9 0 15,0 19 0-15,0-28 0 0,0 18 0 0,0 1 0 16,0-10 0-16,0 9 0 0,0 1 0 0,0 9 0 15,0-1 0-15,0-17 0 0,0 8 0 16,0 1 0-16,-33 8 0 0,33 1 0 16,0-9 0-16,0 9 0 0,0-10 0 0,0 10 0 15,0 0 0-15,0 9 0 0,0-19 0 0,0 10 0 16,0 0 0-16,-33 9 0 0,33-9 0 16,0 9 0-16,0-9 0 0,-16 0 0 0,16 9 0 15,0 0 0-15,0 0 0 0,0 9 0 16,-33-18 0-16,33 9 0 0,0 0 0 0,0 10 0 15,-33-10 0-15,33 0 0 0,0 0 0 0,-33 10 0 16,33-1 0-16,0-9 0 0,0 0 0 16,-34 10 0-16,34-1 0 0,0-9 0 15,0 10 0-15,-33-10 0 0,33 9 0 0,0-9 0 16,0 19 0-16,-33-28 0 0,33 18 0 0,0 1 0 16,-16-10 0-16,16 9 0 0,0-9 0 15,0 10 0-15,0-10 0 0,-33 9 0 16,33-9 0-16,0 10 0 0,0-10 0 0,0 9 0 15,0 1 0-15,0-1 0 0,0-9 0 0,-33 10 0 16,33-10 0-16,0 9 0 0,0-9 0 16,0 0 0-16,0 0 0 0,0 0 0 0,33 19 0 15,-33-28 0-15,0 9 0 0,0 0 0 16,0 0 0-16,0 0 0 0,0 1 0 0,33-1 0 16,-33-9 0-16,0-1 0 0,0 10 0 15,16-9 0-15,17 9 0 0,-33 0 0 0,0-9 0 16,33 0 0-16,-33 9 0 0,0-9 0 15,34 0 0-15,-34 0 0 0,33-1 0 16,-33 1 0-16,33 0 0 0,-33 0 0 0,33 0 0 16,-33-10 0-16,16 10 0 0,17-9 0 15,-33 8 0-15,33-8 0 0,-33 9 0 0,33-10 0 16,1 1 0-16,-34-10 0 0,33 9 0 16,-33-8 0-16,33 8 0 0,-17-9 0 0,17 1 0 15,-33-1 0-15,33 0 0 0,0-9 0 16,1 9 0-16,-34 0 0 0,33-9 0 15,0 9 0-15,-17-9 0 0,17 0 0 0,0-9 0 16,0 9 0-16,1-10 0 0,-1 1 0 16,16-1 0-16,-16-8 0 0,33-1 0 15,-33 0 0-15,1 1 0 0,15-1 0 16,-16-9 0-16,33 0 0 0,1 0 0 0,-18-9 0 16,-16-1 0-16,33 10 0 0,1-9 0 15,-18-10 0-15,17 10 0 0,0 0 0 0,-16 0 0 16,16-10 0-16,0 10 0 0,-33-1 0 15,0-8 0-15,17 8 0 0,-17 1 0 16,0 0 0-16,0 9 0 0,0-9 0 16,-33 9 0-16,0-10 0 0,33 10 0 0,-33-9 0 15,0 0 0 1,0 18 0 0,0-18 0-1,17 9 0 32,-17 9 0-31,0-18 0 31,0 9-86 15,0 0-104-62,0 0-13 16,0 0-3-16,0 0 0 0,-17 0 2 0,17-10 12 15,0 10 15-15,0 0 23 0,0-9 154 16,0 9-168-16,0 0 53 0</inkml:trace>
  <inkml:trace contextRef="#ctx0" brushRef="#br0" timeOffset="8076">23779 9367 81 0,'0'-28'78'16,"0"9"-19"-16,-16 1-10 0,16-1 10 0,0 1 33 15,0-1 40-15,0 0 30 0,0 10 12 16,-17 0-5-16,17-1-25 0,0 10-26 0,0-9-34 15,0 9-34-15,0 0-17 0,0 0 47 0,0 19 43 16,0-10 45-16,0 19 13 0,0 9-170 16,0-18-11-16,17 18 0 0,-17 9 0 0,0-18 0 15,0 10 0-15,0-1 0 0,16 0 0 0,-16 0 0 16,0 10 0-16,17-19 0 0,-17 0 0 0,16-1 0 16,1 11 0-16,-17-20 0 0,17 1 0 15,-1-1 0-15,-16 1 0 0,33-10 0 0,-33 10 0 16,17-19 0-16,-1 0 0 0,1 0 0 15,16 0 0-15,-17-19 0 0,1 1 0 0,16 8 0 16,-16-8 0-16,-1-1 0 0,17 1 0 0,-16-1 0 16,-1-18 0-16,-16 9-212 0,17 9-126 0,-17 1-11 15,0-1 20-15,0-18 50 0,0 18 59 16,0 10-94-16</inkml:trace>
  <inkml:trace contextRef="#ctx0" brushRef="#br0" timeOffset="8243.94">23846 9330 131 0,'-17'-10'108'0,"17"1"-33"0,-17 0-11 16,17-1 0-16,0 1 18 0,0 9 9 0,17-18-12 15,0 18-36-15,-1-19-21 0,17 19-13 16,-16-19-4-16,-1 10 2 0,34 0-7 0,-17 9 2 16,17-10-4-16,-1 10 2 0,-32-9 0 0,16 9-22 15,0 0-75-15,0 0-55 0,-17 0-17 16,-16 0 23-16</inkml:trace>
  <inkml:trace contextRef="#ctx0" brushRef="#br0" timeOffset="8410.44">23862 9525 152 0,'0'0'73'0,"-16"9"-1"0,16-9-3 0,0 0-14 15,0 0-1-15,16 0 7 0,17-9-14 16,-33 9-18-16,17 0-18 0,-1 0-8 0,17-19 3 15,0 19-8-15,0 0 7 0,17-18-7 16,-17 18 2-16,17-19-11 0,-17 10-70 0,0 0-52 16,17-1-8-16,-34 1 18 0</inkml:trace>
  <inkml:trace contextRef="#ctx0" brushRef="#br0" timeOffset="8942.48">24424 9292 97 0,'-16'0'82'0,"-1"0"-24"0,1 0-13 15,16 0 2-15,-17 10 14 0,17-10 27 16,-16 9 12-16,16 0 3 0,0 10-12 0,0 9 23 16,0-10 34-16,16 1 7 0,-16-10-19 0,0 19-43 15,17-9-28-15,-1 9-16 0,-16 9-24 16,17-28-6-16,-17 19-10 0,16 0-2 0,-16 9 0 16,0-27-4-16,0 18 3 0,0-1-6 15,0 11-3-15,0-20-25 0,-16 1-56 0,16-1-54 16,0 1-50-16,-17-10-9 0,17 10 2 0,-16-19 27 15,16 0 37-15,0 0 27 0,-17-19 30 16,17 10 25-16,0-10 23 0,0 1 10 0,0-1 9 16,-16-18 5-16,16 0 2 0,0 0 2 15,0-10 11-15,0 1 17 0,0 8 9 0,16-17 7 16,-16 17 0-16,17-8-3 0,-1 9-11 0,1 9 3 16,-1 9 6-16,17 1-2 0,-16-1 1 15,16 0 8-15,0 19 6 0,0-9 1 0,-16 9-1 16,16 9 5-16,-17-9-10 0,1 19-7 15,-1 0-16-15,1-19-2 0,-17 18-7 0,0-9-6 16,0 10 4-16,0 0-10 0,-17-1-1 0,1 1 2 16,-1-1-3-16,1 1-2 0,-17 0-1 0,16-1 0 15,-16 1 1-15,33-10-3 0,-33 10 6 16,0-1-1-16,0-18-5 0,16 19 2 0,1-19 0 16,-1 9 2-16,17 1-2 0,-16-10-2 15,16 9-2-15,0 0 4 0,0 1-6 0,0 8 11 16,16-18-2-16,1 19-2 0,-17-19 1 0,33 0 4 15,-17 18-4-15,34-18-4 0,-50 10 2 16,33-10 2-16,17 0 2 0,-17 9-6 0,16-9 0 16,1 0-11-16,-17 9-81 0,17-9-93 0,-1 0-45 15,1 10 11-15,-17-10-121 0</inkml:trace>
  <inkml:trace contextRef="#ctx0" brushRef="#br0" timeOffset="9225.28">25301 9553 233 0,'-17'9'78'0,"1"-9"-39"15,-1 0 7-15,17 0 125 0,0 0 37 0,0 0-81 16,17 0-60-16,-1 0-25 0,1 0 112 0,16 0 67 15,0-9-78-15,0 9-65 0,17-9-41 16,16 9-14-16,0-10-14 0,-16 10-5 0,16 0 1 16,-17-9-5-16,1 9 3 0,-1 0-1 0,-15-19 2 15,-1 19-1-15,-17-18-3 0,1 18-21 16,-1 0-83-16,-16-19-80 0,0 10-54 0,0-10-13 16,-16 10 12-16,16 0 29 0,-17-10 46 0,-16 19 42 15</inkml:trace>
  <inkml:trace contextRef="#ctx0" brushRef="#br0" timeOffset="9408.77">25516 9209 129 0,'16'0'45'0,"-16"0"-22"0,17 0-6 15,16 0 21-15,-33 9 25 0,33 0 17 16,-16 10 9-16,16 0-7 0,0-1 24 16,0 1 52-16,0 9 28 0,0 9-27 0,-17-19-50 15,1 10-39-15,-1 0-28 0,-16 0-15 0,0 9-10 16,0-18-8-16,-16 18-1 0,-17-9-3 15,33 9-5-15,-66-9 5 0,33 9-3 0,0 1-26 16,-17-20-89-16,17 19-85 0,-17-9-68 0,17 10-20 16,-16-20 32-16</inkml:trace>
  <inkml:trace contextRef="#ctx0" brushRef="#br0" timeOffset="10957.67">26442 9144 107 0,'0'-19'57'0,"-33"19"-11"0,33-19 19 0,-17 19 37 15,17-9 25-15,0 9-4 0,0-9-34 16,-16 9-47-16,16 0-19 0,0 0-10 0,0 9 20 16,0 0 44-16,0 10 36 0,0 0 3 0,0-1-1 15,0 10-6-15,0 0-4 0,16 19-4 16,-16-29-14-16,0 10-10 0,0 9-12 0,0 0-3 16,17-18 1-16,-17 18-5 0,33-9 4 15,-33-9-52-15,0 18-10 0,16-28 0 0,-16 10 0 16,17 0 0-16,16-1 0 0,-17 1 0 0,1-19 0 15,16 0 0-15,-16 18 0 0,16-18 0 16,0 0 0-16,-17 0 0 0,17-18 0 0,0 18 0 16,1-19 0-16,-1 19 0 0,-17-28 0 0,34 19-160 15,-50-10-213-15,16 10-16 0,1-10 36 16,-1 1 66-16,1-10 74 0</inkml:trace>
  <inkml:trace contextRef="#ctx0" brushRef="#br0" timeOffset="11175.05">27021 9181 156 0,'-17'-9'86'0,"17"-1"-25"15,-17 10-4-15,17 0-12 0,0 0-6 0,0 0 7 16,-16 0 25-16,16 0 7 0,0 10 17 0,0 8 23 16,16 1 12-16,-16-1-23 0,0 1-8 15,17 0-7-15,0 8-10 0,-17-8-35 0,16 9-15 16,1 0-19-16,-17-10-1 0,33 1-3 0,-33 0-5 15,0-1-4-15,0-8 3 0,0 8-16 0,16 1-85 16,-16-1-83-16,0 1-82 0,-16-19-25 16,16 9 31-16,0-9-118 0</inkml:trace>
  <inkml:trace contextRef="#ctx0" brushRef="#br0" timeOffset="11407.08">27021 9172 234 0,'0'-10'81'0,"16"10"-38"16,1-18-18-16,16 18 19 0,-33 0 36 0,16 0 25 15,17 18-5-15,0-8-17 0,-16-1-4 0,16 9 8 16,0 10-15-16,-16-9-32 0,16 0-10 16,-33 8-12-16,16-8 0 0,-16 9-1 0,0 0-10 15,-16-10 0-15,16 1-3 0,-33 9-1 16,0-9-2-16,-1 18 3 0,1-19-2 0,-16 1-7 15,16 0-51-15,-17 9-65 0,17-10-60 16,-17 1-43-16,1-1 1 0,16 1 43 0</inkml:trace>
  <inkml:trace contextRef="#ctx0" brushRef="#br0" timeOffset="12711.43">19017 7069 28 0,'0'0'21'15,"0"-9"-10"-15,-33 9-6 0,33 0-3 0,0 0 5 16,0 0 1-16,0 9-1 0,0-9-1 15,0 19 7-15,0-19 1 0,0 19 8 0,33-1 5 16,-33-18-8-16,0 19-2 0,0-10 2 16,0 0 14-16,0 1 7 0,33-1-3 0,-33 0-1 15,0 10 4-15,0-19 8 0,17 0 7 0,-17 0 4 16,16 18 5-16,1-18 1 0,-17 0-9 16,16 0-15-16,1-18-9 0,16 18-8 0,0-19-8 15,0 10-5-15,-33 0-8 0,33-10-1 16,-16 10 1-16,16-10 3 0,0 1-9 0,-17-1 5 15,34 0-1-15,-50 1 2 0,33-1-3 16,0-9 0-16,-17 10 3 0,1 18-1 16,0-19-7-16,-17 0 5 0,16 19-2 0,-16-9-18 15,0 9-36-15,0 0-4 0,0 0-24 0,0 9-20 16,0 10-11-16,0 0-2 0,0-19 11 0,0 37 16 16,0-28-55-16</inkml:trace>
  <inkml:trace contextRef="#ctx0" brushRef="#br0" timeOffset="13355.73">16867 8539 98 0,'0'-19'40'0,"-33"19"-20"0,33 0-9 0,-16 0-7 15,16 0 0-15,0 19-4 0,0-19 2 16,0 19 6-16,0-19 11 0,0 18 6 16,16-8 13-16,-16 8-5 0,33 1 9 0,-33-1 3 15,33 1-4-15,-33-19 0 0,33 19 22 16,-33-19 19-16,17 0-1 0,16 9-24 0,0-9-13 16,0-9-10-16,0 9-8 0,0-19-8 0,0 19-5 15,17-19-7-15,-17-9 5 0,33 10-5 16,-33-10-4-16,17 19 1 0,-17-29-2 0,33 11-1 15,-33-1 6-15,0 9-6 0,-16-9 3 16,16 9-5-16,-17-8 2 0,1 17 2 0,-1-8 2 16,-16 18-1-16,17-10-6 0,-17 10 1 0,0 0-13 15,0 10-39-15,-17-1-20 0,17 0-15 16,-16 10-18-16,-1-1 0 0,1 1 5 0,-1 9 9 16,1 0 12-16,-1 18 12 0,17-8 6 15</inkml:trace>
  <inkml:trace contextRef="#ctx0" brushRef="#br0" timeOffset="14071.82">11311 10874 39 0,'0'-10'13'0,"0"10"-7"16,-33-9 0-16,33 0 1 0,0 9-2 0,33-9-3 15,-33 9 1-15,0 0 5 0,0 0 6 16,0 9 11-16,33 0-5 0,-33 10-4 0,0-1 5 15,33 10 0-15,-33-9-4 0,33-1-1 0,-33 1-1 16,17 9 0-16,-1-9-5 0,1-1 4 16,-17 10 7-16,16-19 13 0,1 10 2 15,16-10-5-15,-33 1 23 0,33-1 12 0,-33-9 3 16,0 0 0-16,33 0-3 0,-33-19-15 0,33 1-10 16,-16-10-11-16,16-9-14 0,0-1 1 15,0-8-4-15,33-29-3 0,-16 10 1 16,-1 0-11-16,34 9 5 0,-50 1 0 0,17 8-5 15,-1 10 0-15,1 0 0 0,-17 9-3 0,0 9 3 16,0 19-2-16,-16-18 2 0,-1 18 1 16,17 0-4-16,-16 0 3 0,16 18 5 0,0-18-5 15,0 19-41-15,0-10-72 0,-16 10-24 16,32 9-10-16,1-1-5 0,-17 11 19 0</inkml:trace>
  <inkml:trace contextRef="#ctx0" brushRef="#br0" timeOffset="14554.34">14932 12213 224 0,'0'19'59'0,"0"-1"-30"0,0 1-13 16,0 0-12-16,0-1 2 0,0-8 7 0,0 8 38 15,0 1 15-15,0-1-9 0,33-18-13 16,-33 10 14-16,0-1 21 0,0 0 22 0,34-9 5 16,-34 0-6-16,16 0-28 0,1-9-29 15,-1 0-15-15,17-1-12 0,-16-8-9 0,32-19-3 16,-16 9-1-16,1-10-3 0,-1 1 7 0,16-9 14 16,17 8 4-16,1-8-13 0,-34 9 24 0,33 0-8 15,-17 18-7-15,17-18-15 0,-32 18-4 16,15 10 1-16,17 0 3 0,-33 9-5 15,0 0-1-15,-33 9-10 0,17 9 4 0,0 1-36 16,-1 9-80-16,-16 0-36 0,0 0 23 0,0 9 8 16,0 9 5-16,-16-18 26 0,16 10 0 0,-17 17-39 15,0-27-2-15</inkml:trace>
  <inkml:trace contextRef="#ctx0" brushRef="#br0" timeOffset="15219.79">10765 15673 191 0,'0'-9'110'15,"0"9"-26"-15,0 0-44 0,0 0-18 0,0 0-10 16,0 0-7-16,0 0 0 0,0 9 27 0,0 1 30 16,0-1 5-16,17 10 11 0,-1-10 8 15,1 19 11-15,-1-10-6 0,34 1 0 0,-50 0-6 16,33 9-16-16,0-10 16 0,0 10-8 16,-33-9-6-16,33 9-2 0,-16-10 3 0,16 1 1 15,0-1-18-15,0-8-9 0,0-1-2 0,0 0 22 16,-33-9-13-16,33 0-3 0,0-9-10 0,17-10-21 15,-17-8-19-15,0-11 0 0,0 1 0 16,-16-9 0-16,32-1 0 0,1-9 0 0,-17 0 0 16,33 1 0-16,-33-1 0 0,0 9 0 15,17 10-20-15,16-19-127 0,-33 19-38 0,17 9-41 16,-17-9-28-16,33 18-6 0,-33-9 11 0,17 19 28 16,-1-9 37-16,1 8 42 0</inkml:trace>
  <inkml:trace contextRef="#ctx0" brushRef="#br0" timeOffset="15986">17975 15887 933 0,'-33'0'550'0,"33"10"-268"16,0-10-150-16,0 9-85 0,0 0-47 15,0-9 10-15,0 10-3 0,0-10-9 0,0 18 42 16,0-18 8-16,0 10-48 0,0 8 0 16,0-9 0-16,33 1 0 0,-33 8 0 0,0 1 0 15,17-10 0-15,-1 19 0 0,1-19 0 16,16 10 0-16,-17 0 0 0,34-10 0 0,-17 10 0 0,0-10 0 16,-16 0 0-16,16 0 0 0,16 10 0 15,1-19 0-15,16-19 0 0,-33 19 0 0,17-18 0 16,16-1 0-16,0 1 0 0,0-10 0 0,17-9 0 15,0-1 0-15,-1-8 0 0,1-10 0 16,0 0 0-16,16-9 0 0,-16-9 0 0,16 9 0 16,0-1 0-16,-16 1 0 0,16 10 0 0,-16 8 0 15,-17 1 0-15,0 8 0 0,-17 1 0 16,-15 18-275-16,-1 1-16 0,-17-1 2 0,1 19 11 16,16 0 44-16,-33 0 40 0,0 0 42 15,0 10 35-15,-33 8 28 0,16-9-38 0</inkml:trace>
  <inkml:trace contextRef="#ctx0" brushRef="#br0" timeOffset="20400.2">7689 949 29 0,'34'0'21'0,"-34"0"-6"0,0 0-1 15,0 0 1-15,0 0 1 0,0 0 0 16,0 0 2-16,0 0-1 0,0 0-3 16,0 0-3-16,0 0 2 0,0 0 7 0,0 0-2 15,0 0-5-15,0 0-8 0,0 0 1 0,0 0-3 16,0 0-1-16,0 0-1 16,0 0 2-16,0 0-5 0,0 0 5 15,-34 0-5-15,34 0 4 0,0 0-4 16,0 9 2-16,0-9-32 15,0 19-23-15,-33-19-8 0,33 0-55 16</inkml:trace>
  <inkml:trace contextRef="#ctx0" brushRef="#br0" timeOffset="21448.82">7045 5553 3 0,'0'0'3'0,"0"0"3"0,0 0 6 0,0 0 1 15,0 0-6-15,0 0-3 0,0-18-3 16,33 18-1-16,-33 0 2 0,0 0-2 15,33 0 0-15,-33 0 0 16,33 0 0 0,-33 18 0-1,0-18-6 1,0 0-4-16,0 0-3 0</inkml:trace>
  <inkml:trace contextRef="#ctx0" brushRef="#br0" timeOffset="24329.28">7474 5265 38 0,'0'0'36'0,"0"-10"-12"0,0 10-4 0,0-9 0 15,0 9 1-15,0-9-4 0,0 0 2 16,0 9 14-16,0 0-8 0,0 0-9 0,0-19 4 16,0 19 13-16,0 0 15 0,0 0 14 0,0 0-19 15,0-19-20-15,0 19-13 0,0 0 2 16,0 0-4-16,0-18-4 0,0 18-1 0,-33 0 0 16,33 0 2-16,-16 0-2 0,-1-19 4 15,1 19 2-15,16-9-6 0,-33 9 2 0,0 0-5 16,33-9 2-16,-33 9-4 0,0 0 6 0,-17-10-4 15,17 10-2-15,0 0 2 0,0-9 3 16,-33 9-3-16,32 0 0 0,-15 0 1 0,16 0 2 16,-33 0-3-16,-1 0-3 0,18-9 3 0,-17 9 1 15,0 0-1-15,-17 0 0 0,17 0-3 16,0 0 1-16,-17 0 2 0,-16 0 3 0,16 0-3 16,17 0-2-16,-33 0 2 0,49 0 0 0,-49 0 1 15,33 0-1-15,-17 0 0 0,17-19 3 0,-33 19-3 16,16 0-2-16,17 0 2 0,-17 0-2 15,17 0 2-15,0 0 2 0,-17 0-2 0,17 0-3 16,-33 0 3-16,49 0 0 0,-49 0 2 16,16 19-2-16,17-19-2 0,0 0 0 0,-33 0 5 15,16 0-2-15,17 9-1 0,16 0 0 0,-49 1 0 16,33-10 0-16,16 9-3 0,-16 0 6 16,0-9-3-16,-17 19 0 0,17-19 0 0,0 18-2 15,0-18 0-15,16 19 2 0,-16-19-2 16,0 19 5-16,-17-19-7 0,17 18 7 0,0-9-5 15,16 1 2-15,-16-1 0 0,0 10 3 0,0-1-3 16,16-18 0-16,-16 19-3 0,33-19 3 16,-33 19 0-16,16-10 0 0,-16 0 0 0,33 19 1 15,0-28-1-15,-16 19 1 0,-18-1-4 16,34 1-1-16,0-19 5 0,0 18-1 0,-16 1-5 16,15-10 6-16,1 10 3 0,-33 0-4 15,33-1 0-15,17 1-3 0,-17-1 3 0,0-8-2 16,-1 8 4-16,1 1-2 0,0-1-2 0,33 1 2 15,-33 0 0-15,17-19 0 0,-17 18 0 16,33 1 0-16,-33-10 0 0,33 10 1 16,-34-1-1-16,34 1-2 0,0 0 2 0,0-19 0 15,-33 18 0-15,33-8 0 0,0 8-2 0,0 1 0 16,0-19 0-16,0 18 4 0,33 1-4 0,-33 0 0 16,0-19 2-16,34 18 0 0,-34-9 3 15,33 10-3-15,-33 0 2 0,33-1-5 16,-17 1 6-16,17-1-3 0,0-18-2 0,0 19 2 15,-33 0 0-15,34 9 2 0,-1-10-2 0,16 1 0 16,-16-1 1-16,0 1-1 0,0 0 0 16,34 8 0-16,-51-8-2 0,50 0 3 0,-33-1 1 15,33-8 1-15,-32 8-3 0,48-9 1 16,-16 19-4-16,1-28 3 0,15 19 2 0,-16 0 3 16,0-19-3-16,17 18 0 0,16-18-2 15,-16 10 0-15,16-1-3 0,-33-9 4 0,50 9 1 16,-50 0-2-16,50 1-4 0,-50 8 4 0,50-18 0 15,-50 0 0-15,33 19 3 0,17-19 0 0,-17 19-3 16,17-19 0-16,-33 0-2 0,49 18 2 16,-49-18 0-16,49 0 0 0,-33 0 0 0,17 0 4 15,0 0-4-15,16 0 0 0,-16 0 2 16,-17 0-1-16,17-18 1 0,16 18 0 0,-16 0-2 16,0 0 1-16,16-19 4 0,17 19-5 15,-17 0 5-15,-16-19-5 0,0 19 2 0,16 0 0 16,17-18-2-16,-50 18 5 0,50-10-3 0,-50 10-1 15,50-9 2-15,-34 9-6 0,18 0 5 0,-17 0-2 16,16-9 4-16,17 9-3 0,-34 0-1 16,18-9 0-16,16 9 3 0,-34 0-2 0,18-10-1 15,15 10 1-15,-32 0-1 0,16 0 0 16,-16 0 0-16,16-18 0 0,17 18 3 0,-49 0-6 16,48-19 6-16,-32 19-3 0,16 0 3 0,-16 0-3 15,16-19 0-15,-16 19 8 0,33 0 2 0,-50 0-3 16,17-18 0-16,0 18 3 0,16 0-4 15,-33 0 1-15,17 0 0 0,-17 0-7 0,17 0 1 16,-17 0-1-16,17 0 4 0,-17 0-7 16,17 0 3-16,-33 0-2 0,16 0 4 0,0 0-2 15,17 18 4-15,-17-18 0 0,-16 0-4 0,16 0-3 16,-16 0 3-16,16 0 0 0,0 0 1 16,-16 0-1-16,16 19 3 0,-16-19 6 0,16 0 0 15,-16 0-4-15,16 0 5 0,-17 0 0 16,18 0 1-16,-18 0-4 0,18 0-3 0,-1 19-3 15,17-19 8-15,-17 0-11 0,-17 0 6 0,18 0 1 16,-18 18-5-16,18-18 0 0,-34 0 0 0,16 0 2 16,18 10-2-16,-18-10 0 0,18 9 2 15,-34-9 0-15,16 9-4 0,18-9 2 0,-18 9 0 16,17-9 0-16,-16 10 2 0,16-10-2 16,1 0 4-16,15 18-2 0,-32-18 8 0,16 0 2 15,0 0 0-15,-16 19 4 0,16-19 1 0,-16 0-6 16,16 0-1-16,-16 19-1 0,16-19 0 15,0 0-3-15,-16 18 0 0,16-18 2 0,-16 0-3 16,16 9-2-16,-16-9 0 0,16 10 4 16,0-10-2-16,17 9-1 0,-17-9-3 0,17 0 4 15,-33 9 1-15,16 1 1 0,17-10-1 0,-17 0 9 16,17 18-3-16,-17-18-3 0,17 0-2 0,-17 0 3 16,17 19-3-16,-17-19 1 0,17 0-1 15,16 0-1-15,-33 0 3 0,17 0 0 0,16 0-8 16,-16 0-1-16,0 0 3 0,-1 18 1 0,1-18-4 15,16 0 2-15,1 0 0 0,-34 0 1 16,50 0 0-16,-50 0 2 0,17 0-3 0,16 0 2 16,-16 0 0-16,33 0-2 0,-50 0-1 15,17 0 1-15,-1 0 4 0,18 0-4 0,-18 0-2 16,1 0 0-16,16 0 2 0,-32 0-2 0,15 0-2 16,1 0 4-16,16 0-2 0,-32 0 4 0,15 0-7 15,1 0 3-15,0 0 1 0,-17 0-4 16,17 0 8-16,-17 0-5 0,17 0 2 0,0-18-5 15,-17 18 4-15,17 0-5 0,-17 0 5 0,0 0-1 16,0 0 0-16,17-19 1 0,-17 19-1 16,0 0 0-16,17 0 2 0,-17 0 0 0,1-18-7 15,-1 18 11-15,0-10-10 0,0 10 7 0,-16-9-5 16,16 9 4-16,-16 0 0 0,16-9-4 16,0 9 2-16,-16 0-3 0,16-10 0 0,-16 10 5 15,0 0 2-15,-1 0-4 0,1 0 2 16,-17-9 0-16,17 9 0 0,-17 0-7 0,17 0 7 15,-17 0 0-15,16-18-2 0,-15 18-2 0,-1 0-3 16,16 0 8-16,-32 0-3 0,16-19 2 0,0 19-6 16,1 0 7-16,-18-19-3 0,34 19 2 15,-34-18-1-15,18 8-3 0,-18 1 5 16,17 0-3-16,0 0 0 0,-16-1 2 0,33-8-4 16,-50 18-1-16,16-19 1 0,1 0 7 0,-17 1-5 15,17-1-3-15,-17 1 3 0,0 8 0 16,-17-8 5-16,17-1-2 0,1 0 4 0,-18-8-3 15,1 8-4-15,16 0 3 0,-33 1 5 16,16-1-8-16,-16-18 2 0,17 9 1 0,-17 9 0 16,0-18-1-16,0 19-6 0,0-10 4 0,-17 9-5 15,17-18 5-15,-16 18-5 0,16-18 5 16,-33 19 0-16,16-10 0 0,1 9 1 0,-1 0-5 16,-16-18 5-16,0 19-1 0,0-10-2 15,0 9 2-15,-33 0-3 0,16-18 1 0,-16 9 3 16,-17 10-1-16,17-19 0 0,-33 18-3 0,16-18 5 15,-16 9-8-15,0 9 10 0,-1-18-4 16,-15 9 0-16,-18 10 2 0,18-20-2 0,-1 1-4 16,-33 9 11-16,17-9-9 0,-17 18 6 0,0-18-9 15,17 0 6-15,-17 9-4 0,0 9 3 16,0-18 2-16,17 9 0 0,-33 10-7 0,-1-19 5 16,34 18 0-16,-17-18 1 0,-16 18 1 15,-1-9-1-15,1 10-5 0,16-20 4 0,-16 10 2 16,0 10-1-16,-1-1-1 0,17-18 0 0,-33 18-3 15,1-8 3-15,15 8-2 0,-16 0 2 0,0-18 3 16,34 19-5-16,-34-10 4 0,0 9 1 16,0 0-5-16,16 1 5 0,18-1-2 0,-34-9 1 15,0 10-6-15,16 18 8 0,-15-19-7 16,32 1 3-16,-33-1 0 0,0 19 0 0,17-19-3 16,-1 19 3-16,34-18 0 0,-50 8 5 0,17 1-13 15,-1 0 8-15,1 9 3 0,16 0-6 16,-16-19 8-16,-1 19-7 0,34 0 2 0,-50 0 0 15,17-18-2-15,49 18 2 0,-33 0 1 0,-16 0-3 16,33 0 2-16,-1 0 2 0,-16 0-2 16,17 0 0-16,16 0 0 0,-32 0 2 0,15 0-2 15,1 0 0-15,0 0 0 0,32 0 0 16,-32 0-4-16,16 0 7 0,-16 0-3 0,16 0-3 16,-16 0 0-16,16 0 4 0,1 0 3 0,-1 0-4 15,17 0 2-15,-17 0-2 0,17 0-4 16,-34 0 4-16,18 0 3 0,-18 0-7 0,18 0 2 15,15 0 4-15,-15 0 0 0,-1 0-5 0,17 0 3 16,-17 0 0-16,17 0-2 0,-17 0 4 16,0 0-4-16,17 0 2 0,-17 0 3 0,17 18-2 15,-17-18-5-15,17 0 4 0,-17 0-2 0,17 0 6 16,-33 0-6-16,49 0 0 0,-33 0 0 16,17 19 7-16,-17-19-5 0,17 0 0 0,-33 0-5 15,49 0 8-15,-49 9-3 0,49-9-2 16,-33 9 4-16,17-9-2 0,-33 10 1 0,16-10-4 15,0 18 3-15,17-18 3 0,0 0-1 0,-17 0-7 16,17 19 2-16,-17-19 6 0,17 19-5 0,-17-19 4 16,0 0-2-16,17 18 2 0,0 1 2 15,16-19-9-15,-32 9 3 0,15 0 2 0,-15 19 5 16,15-28-5-16,1 19-5 0,-17-1 5 16,17-18-4-16,16 19 4 0,-32 0 3 0,16-10-3 15,-1 10 2-15,18-1-4 0,-18 1 2 0,-15-1-3 16,15 1 3-16,18 0-3 0,-17-19 3 0,16 18 1 15,-16 10-1-15,32-9-2 0,-15-1 5 16,-17 1-3-16,16-1-3 0,17-8 3 0,-33 8-2 16,16 1 4-16,17 0 0 0,0-1-1 15,-17 10-1-15,-16-9 0 0,33-1 4 0,-17 1-4 16,17 0-4-16,-17 18 4 0,17-28 0 0,0 10 0 16,-17-1 0-16,17 1-3 0,33-1 3 15,-33 20-5-15,16-29 8 0,-16 10-3 0,33-1 0 16,-33 1 0-16,33-1-2 0,-17 1 2 0,17 0 0 15,0-10 0-15,0 0 4 0,0 10-4 16,0-10 0-16,16 10 0 0,-16-1-2 0,0-18 2 16,33 19 3-16,-33-19-3 0,0 0-30 0,33 19-33 15,-33-19-16-15,16 0-22 0,1 0-21 16,-1 0-14-16,-16 0-9 0,33 0 6 0,-33 0 17 16</inkml:trace>
  <inkml:trace contextRef="#ctx0" brushRef="#br0" timeOffset="31540.27">2084 5479 18 0,'0'-10'14'0,"0"10"-3"0,0 0-4 0,0 0-2 15,0 0-4-15,0 0 0 16,0-18-1-16,0 36 0 15,0-18 0 1,0 10 0-16,0-1-6 0,0 19-5 0,0-28-24 16</inkml:trace>
  <inkml:trace contextRef="#ctx0" brushRef="#br0" timeOffset="31972.22">1191 6725 62 0,'0'19'66'0,"-33"-1"-23"0,-1-18-17 15,1 19 2-15,33-10 24 0,-33 1 29 0,17-1 26 16,16 0 10-16,0-9-10 0,0 0-21 16,0 0-24-16,0 9 4 0,0-9 10 0,0-9 14 15,0 9 11-15,16-18-21 0,17 8-27 16,0-18-24-16,34 10-14 0,-34-19 0 0,49-1-2 15,18 10 11-15,-34-27 48 0,16 17-22 16,18-8-17-16,-18 9-11 0,18 0-6 0,-18 9-16 16,-16-10 4-16,1 20-7 0,-34-10 3 15,16 9-14-15,-16 19-6 0,0-18 0 16,0-1-20-16,0 19-58 0,-33 0-68 0,0 0-31 16,0 0-16-16,0 0 6 0,0-19 23 0,0 19 22 15,0 0-104-15</inkml:trace>
  <inkml:trace contextRef="#ctx0" brushRef="#br0" timeOffset="32222.94">1703 6121 144 0,'-16'0'182'0,"16"0"-82"16,0-19-52-16,0 19-20 0,16-9-9 0,17-1 18 16,0 10 13-16,0-9 3 0,1 9 32 15,32 9 34-15,-17-9 15 0,17 10 14 0,1-1-11 16,-18 10-31-16,-16-1-15 0,33 1-27 15,-33-1-33-15,1 10-1 0,-18 9-8 0,17 1-2 16,-33-10-16-16,0 27 5 0,0-17 1 16,0-1-5-16,-33 28-3 0,17-28-7 0,-18 28-4 15,1-9-17-15,0-9-57 0,-33 8-68 16,50 1-54-16,-50 9-36 0,32-9 14 0,-32 9 15 16,33-18 20-16,-16 9 34 0</inkml:trace>
  <inkml:trace contextRef="#ctx0" brushRef="#br0" timeOffset="32857.43">1406 8781 31 0,'-33'18'21'16,"-1"-18"-3"-16,34 10 0 0,-33-1 4 16,-16 0 9-16,16 10 12 0,0-10 10 0,0 19 1 15,33-28 3-15,-34 19-2 0,1-1 1 0,33-8-11 16,0-10-12-16,-33 9-7 0,33-9 6 16,0 9 32-16,33-9 56 0,-33 0 7 0,0 0-9 15,33 0-10-15,1-9 0 0,-1 0 12 16,0-1 37-16,16-27-52 0,17 9-42 0,34 0-20 15,-18-18-17-15,18-1 4 0,-18 1-13 16,51-1 4-16,-51-8-7 0,17 8 2 0,17 1-6 16,-17-1 0-16,-16 19-7 0,-17-18 1 0,33 8-7 15,-65 20 6-15,15-1-15 0,-16 1 6 16,0 18 4-16,0-28-12 0,-33 28 5 0,0-10-52 16,0 10-88-16,0 0-93 0,0-9-61 15,0 9 13-15,-33 0 36 0,33 0 35 0</inkml:trace>
  <inkml:trace contextRef="#ctx0" brushRef="#br0" timeOffset="33071.25">2199 8176 374 0,'0'0'108'0,"0"0"-56"0,33 0-28 16,-33 0-3-16,33 0 1 0,-33 0 44 0,34 19 57 15,-34-19 18-15,16 18 19 0,17-8-10 16,0 8 22-16,-33 20-14 0,33-20 14 0,-33 19-45 15,33-9-51-15,-33 28-28 0,0-19-18 16,0 28-21-16,-33-18-1 0,33 9-6 0,-33 9 2 16,0 9-4-16,-16 1-1 0,-18 8-82 0,34-18-132 15,-33 19-100-15,17-9-48 0,-18-10 9 16,34 9 34-16</inkml:trace>
  <inkml:trace contextRef="#ctx0" brushRef="#br0" timeOffset="33854.92">3820 7646 76 0,'0'9'44'0,"0"-9"-18"16,0 0-12-16,0 0-6 0,0 0 4 0,0 0 0 15,0 0 3-15,0 0-1 0,0 0-5 0,0 0-3 16,0 0-4-16,0 0 0 0,0 0-13 16,0 0-26-16,0 0-14 15,-17 0-8-15</inkml:trace>
  <inkml:trace contextRef="#ctx0" brushRef="#br0" timeOffset="34003.91">3886 7730 18 0,'0'0'21'0,"0"0"-3"16,0 9 1-16,0-9-1 0,0 0-2 0,0 0-5 16,0 0 1-16,0 9-2 0,0-9-3 15,0 0-1-15,0 0-4 0,0 0-21 16,0 0-29-16</inkml:trace>
  <inkml:trace contextRef="#ctx0" brushRef="#br0" timeOffset="41382.01">1191 8279 9 0,'0'0'12'0,"0"0"-5"0,0 0-3 0,0 0-2 16,33 0-2-16,-33 0 2 0,0 0-1 16,0 0 0-16,33 0-1 0,-33 0 0 15,16 0 0-15,17 0 0 0,-33 0 0 16,0 0 2 0,0 0 0-16,0 0-1 15,0 0 0 1,0 0-1-16,0 0-3 15,0 0-6-15,0 0-18 0</inkml:trace>
  <inkml:trace contextRef="#ctx0" brushRef="#br0" timeOffset="42154.2">1158 11404 44 0,'0'0'53'0,"0"0"-8"15,0 0-17-15,0 0-12 0,-34 0-3 16,34 0 5-16,0 19 14 0,0-19 10 0,0 0 7 15,0 9 11-15,0 0 3 0,0 0 14 0,0 1 7 16,0-1 3-16,0 0 20 0,0-9 19 16,0 10 26-16,0-1 13 0,34-9 21 15,-34 0-4-15,0 0-9 0,33 0 4 0,0-9-109 16,0-10-68-16,16 0 0 0,-16-8 0 0,34 8 0 16,-1-18 0-16,-17 0 0 0,17 9 0 15,34-10 0-15,-51 1 0 0,17 9 0 0,1-9 0 16,15 0 0-16,-16 9 0 0,1 0 0 15,-18 0 0-15,17 0 0 0,0 0 0 0,-16 10 0 16,16-10 0-16,0 9 0 0,-33 1 0 16,17-1 0-16,16 0 0 0,-33 1 0 0,0-1 0 15,34 10 0-15,-51 9 0 0,17-19 0 0,0 19 0 16,-33-18 0-16,0 8 0 0,33 10 0 0,-33-9 0 16,0 9 0-16,0-9 0 15,0 9-10 16,0 0-276-31,0 0-41 0,-33 0-6 16,33 0 17-16,0 0 38 0,-33 0 56 0</inkml:trace>
  <inkml:trace contextRef="#ctx0" brushRef="#br0" timeOffset="42496.46">2232 10651 228 0,'0'-10'203'0,"0"10"-69"0,0 0-60 16,0 0-40-16,0-9 9 0,0 9 25 16,0 0 25-16,0 0 3 0,0 0-1 0,0 0-5 15,0 0 11-15,33 9 18 0,-33-9 16 0,34 10-7 16,-34-1-17-16,49 9-9 0,-16-18-14 15,0 19-21-15,0 0-29 0,0-10-38 0,-33 10 0 16,34-1 0-16,-18 1 0 0,17 18 0 16,0-28 0-16,-33 19 0 0,0 0 0 0,33 9 0 15,-33-9 0-15,0 0 0 0,-33 9 0 0,33 10 0 16,-33-10 0-16,33 0 0 0,-49 10 0 16,49-1 0-16,-34-9 0 0,1 10 0 0,0-1-212 15,0 1-47-15,0-19-31 0,0 9 6 0,17 0 16 16,-18 0 37-16,-32-9 43 0,33 10 49 15</inkml:trace>
  <inkml:trace contextRef="#ctx0" brushRef="#br0" timeOffset="43978.88">7871 10799 14 0,'0'0'19'0,"0"0"-8"0,0-18-7 0,0 18-7 16,0 0-4-16,0-10-2 0,0 10 1 0,0 0-6 15,0 0 9-15</inkml:trace>
  <inkml:trace contextRef="#ctx0" brushRef="#br0" timeOffset="44177.96">7904 10818 8 0,'0'0'2'0,"0"0"1"16,0 0-2-16,0 0 0 0,0 0-4 0,0 0-7 15</inkml:trace>
  <inkml:trace contextRef="#ctx0" brushRef="#br0" timeOffset="64843.9">18951 10111 164 0,'0'-19'74'16,"-17"1"-35"-16,17-1-18 0,-16 10 23 0,16 0 42 16,-17-1 15-16,17 1-29 0,0 9-25 15,0 9-5-15,0 1 0 0,0 8 21 0,0 1 17 16,0 18-12-16,17-18-7 0,-17 18-13 0,0 9-10 15,0-27-14-15,16 18-3 0,-16 10-8 16,0-10-6-16,0-9-1 0,17 9-6 0,-17 0 2 16,0-9 0-16,0 0-2 0,0 0-4 0,0 9-6 15,0-18-3-15,0 9-5 0,0-10-36 16,0 1-56-16,0-1-11 0,0-18-18 0,0 19-14 16,0-19-1-16,0 0 21 0,0-19 29 15,-17 19-41-15</inkml:trace>
  <inkml:trace contextRef="#ctx0" brushRef="#br0" timeOffset="65193.8">18835 10297 20 0,'0'-37'41'0,"0"9"-1"16,0-9-7-16,0 0-9 0,0 9 4 15,17 9 7-15,-17 0 7 0,16 1-3 0,1-10-6 16,16 19-8-16,-17-1-4 0,34 10-5 0,-17 0 8 16,-33 0 4-16,33 10 4 0,0-1-14 15,0 0 4-15,-16 10 11 0,-1-1-5 0,1-18-15 16,-17 19-1-16,33 0-5 0,-66-1-2 15,33 1-5-15,-17 9-2 0,1-10 0 0,-17 1 3 16,16 0 1-16,-16-1-7 0,0 1 5 0,0-10 2 16,0 10-5-16,16-19 3 0,-16 18 0 15,17-18 2-15,-17 0 2 0,16 0-4 0,17 0 3 16,0 19-3-16,-33-19-2 0,33 0-1 0,0 0 5 16,0 9-2-16,0 0 0 15,33 10 0-15,-16 0 13 0,-1 9 28 0,17-10-17 16,0 1-12-16,17 9-6 0,-17-10 1 15,0 19-2-15,0-18-11 0,0 9 8 0,17 0 0 16,16 0 3-16,-50 9-5 0,18-18-8 16,-1-10 4-16,0 10-6 0,-17-1-4 0,34 1-24 15,-50-1-47-15,0-18-39 0,33 0-20 0,-33 0 17 16</inkml:trace>
  <inkml:trace contextRef="#ctx0" brushRef="#br0" timeOffset="65727.89">19579 10437 87 0,'0'0'53'0,"0"0"-26"15,0 0-11-15,-16 0 15 0,16 18 28 16,0 1 2-16,-17-19 7 0,17 18 2 0,0 10-18 16,0-9 6-16,0 18-8 0,0-18 4 0,0 9 7 15,0 0-7-15,0-1-23 0,0 11-16 16,0-20-6-16,0 1-6 0,0 9-1 0,0-10 1 15,0 1-5-15,0-19 10 0,0 0 58 16,0 0-5-16,0 0-18 0,0 0-19 0,17-19-10 16,-17 1 1-16,0-1-4 0,0-9-6 0,0 10 2 15,0-20 4-15,-17-8 8 0,17 9 5 0,0-1-2 16,0 1 14-16,0 0 18 0,17 9-5 16,-17-9-1-16,0 9-9 0,16 19-14 0,-16-10-14 15,0 19-10-15,17 0 6 0,-17 0-4 16,33 9 9-16,-33 10 5 0,33 0-2 0,-33 9-3 15,16-10 3-15,1 1-13 0,-1 9 9 0,1 0-13 16,0-1 9-16,-1-8-7 0,1 0 2 0,-1-1 0 16,1 1-2-16,16 0 5 0,-33-10-4 15,33-9-1-15,-33 0 2 0,16-9 1 16,1-1-2-16,-1-8 4 0,-16-1-8 16,17 10 3-16,0-10 5 0,-1-18 9 0,1 0 14 15,-1 9 0-15,1 9 0 0,16-18 17 0,-33 9 10 16,0 9 0-16,33 1-2 0,-33-1-14 15,16 19-17-15,-16-18-2 0,17 18-10 0,-17 18 15 16,16-18-7-16,-16 19 5 0,0-10-16 0,17 10-7 16,-17 9 0-16,16 0 0 0,-16 9 0 15,17-19 0-15,-17 20 0 0,17-11 0 0,-17 11 0 16,0-1 0-16,16 9 0 0,-16-8 0 0,0 8-3 16,0-9-81-16,-16 1-126 0,16-1-112 15,-17 9-40-15,0-18-13 0,1 0 52 0</inkml:trace>
  <inkml:trace contextRef="#ctx0" brushRef="#br0" timeOffset="66692.13">19513 11199 152 0,'-17'-18'83'0,"1"-1"-41"0,16-9-22 0,-17 10-6 15,17-1 16-15,-16 0 28 0,16 10 5 0,0 0-19 16,0 9 5-16,0-19 7 0,-33 19 11 16,33 0 8-16,0 19-6 0,0-19 2 15,-33 9 3-15,33 10 6 0,-17-1 9 0,17 1 12 0,-16 18 0 16,-1-18-22-16,1 18 7 0,16-9 28 15,-17 9 31-15,1 0-65 0,16 0-44 0,-17 10-20 16,0-19 2-16,17 18 89 0,0 1-79 16,-16-19-28-16,16 9 0 0,0 19 0 0,0-28 0 15,0 9 0-15,16 0 0 0,-16 10 0 16,17-10 0-16,-17 19 0 0,17-28 0 0,-1 18 0 16,1 1 0-16,-1-1 0 0,1 10 0 0,-1-10 0 15,1 1 0-15,16-1 0 0,0 10 0 0,-33-9 0 16,33 9 0-16,0 9 0 0,-16-19 0 15,16 1 0-15,0 8 0 0,0 1 0 0,16 0 0 16,-16 0 0-16,17 9 0 0,0-9 0 0,16 9 0 16,-33-9 0-16,33 9 0 0,-16-9 0 15,16 9 0-15,-17 0 0 0,18-9 0 0,-1 9 0 16,0-9 0-16,0-1 0 0,17 1 0 0,-17 0 0 16,16 0 0-16,-15 0 0 0,32 9 0 15,-16-28 0-15,-1 10 0 0,17 8 0 0,1-8 0 16,-34 9 0-16,50-19 0 0,-34 9 0 0,17 1 0 15,1 9 0-15,-18 0 0 0,18-19 0 0,-18 28 0 16,17-28 0-16,-16 19 0 0,16-10 0 0,-16 10 0 16,0-9 0-16,-1-1 0 0,1 1 0 15,-17-1 0-15,0 1 0 0,1-10 0 0,-1 0 0 16,-17 10 0-16,1-10 0 0,0 0 0 16,-1-9 0-16,17 9 0 0,-33 0 0 0,0-18 0 15,1 9 0-15,-18-10 0 0,17 1 0 0,-16-10 0 16,32 19 0-16,-49-28 0 0,33 10 0 15,-33-10 0-15,0 9 0 16,0 0 0 78,17-9 0-94,-1 9 0 15,1-9 0-15,-1 0 0 16,1 10 0-16,0-1 0 0,-1-9 0 16,1 9 0-16,32 1 0 0,-49-10 0 0,33 9 0 15,-16 0 0-15,16 1 0 0,-17 8 0 16,1-18 0-16,16 10 0 0,-16-1 0 0,-1 0 0 16,17 0 0-16,-33-9 0 0,17 10 0 0,-1-1 0 15,1 0 0-15,-17 1 0 16,16-1 0-16,-32-9 0 31,-1 0 0-15,17-9-162-1,-16 9-125-15,16 0-57 0,0-10-12 0,-17 10 29 16,17-9 69-16</inkml:trace>
  <inkml:trace contextRef="#ctx0" brushRef="#br0" timeOffset="66991.95">23680 15022 136 0,'0'0'94'0,"0"0"-29"15,0 10-8-15,0-10 12 0,0 9 24 16,0 0 32-16,0 10 4 0,0-10-4 0,17 10-7 15,-1-1 21-15,-16 1 4 0,17 9 19 16,-1 0 8-16,-16 0 6 0,17 9-5 0,-17-9-96 16,0 9-75-16,-17 0 0 0,17-9 0 0,-16 0 0 15,-1 9 0-15,1 0 0 0,-1-9 0 0,-32 0 0 16,-1 9 0-16,0-9 0 0,-16 0 0 0,17 0 0 16,-18 0 0-16,1 0 0 0,0 0 0 0,0 0 0 15,0 0-61-15,16-10-239 0,1 10-95 16,-1-9-25-16,17-1 43 0</inkml:trace>
  <inkml:trace contextRef="#ctx0" brushRef="#br0" timeOffset="68573.5">26409 16864 8 0,'0'0'3'0,"0"0"1"0,0 0-1 16,0 0 0-16,0 0-2 0,0 0-5 15,0 0-9 1</inkml:trace>
  <inkml:trace contextRef="#ctx0" brushRef="#br0" timeOffset="69239.67">27335 16399 40 0,'0'-9'36'0,"0"9"0"0,0-10 0 15,0 10-2-15,16-9 3 0,-16 0 5 0,17-1 1 16,-1 1 10-16,1-9 1 0,-1 8-3 0,1 1-5 16,16-19 0-16,-16 9-11 0,16 1-9 15,0-10-14-15,0 0-7 0,0 0-1 0,16-18-7 16,1-1 13-16,0 1-2 0,16-10 6 0,0 0 2 15,0-9-8-15,0 0-3 0,0-10-1 16,17-8-2-16,0 8-2 0,-1-18 0 0,-15 0-3 16,-1 0 0-16,16 9-4 0,-48-9 3 15,15 10 1-15,-16 8 5 0,0 20-4 0,0-20-1 16,0 10 3-16,-33 9 0 0,0 10 0 16,17-10-4-16,-17 9 4 0,0 10 2 0,0 0 2 15,-17 9-4-15,17 0 3 0,0 0-3 0,0 10 2 16,0 8-2-16,0 1 0 0,-33 0 0 0,33-1 3 15,0 10-6 1,-16 10 0-16,16-1 3 16,0-9 2-16,-17 9-4 0,17 1 4 0,0-1-4 15,0 0 2-15,0-9 3 0,0 19-5 16,0-19 0-16,0 0-1 0,0 9-7 16,0 0-11-16,0-9-21 0,0 10-9 0,0-10-18 15,0 9-11-15,0-9-11 0,0 0-5 16,0 9 10-16</inkml:trace>
  <inkml:trace contextRef="#ctx0" brushRef="#br0" timeOffset="69622.86">28443 14334 19 0,'-17'-9'25'0,"17"9"6"16,-16-10 4-16,16 10-1 0,0-9-3 0,0 9-9 16,0-9-3-16,0 9-2 0,16-9 0 0,1 9 3 15,-1 0-2-15,1 0 1 0,16 0-6 16,-17 0 0-16,17 0 1 0,1 0 0 0,-18 0-1 16,17 0 3-16,0 0-9 0,0 9 8 0,-16 0-6 15,32-9 0-15,-49 9 0 0,17 1 12 0,-17-1 3 16,17 0 4-16,-1 10-10 0,-16 9-5 15,0-19-7-15,0 19 1 0,-16-9 9 0,-1 9-5 16,17-10-2-16,-17 10-3 0,-16 0 1 16,17-9-5-16,-17 8-2 0,0 11 3 15,0-29-3-15,0 19 0 0,-1 0 1 0,1-10-3 16,0 20 2-16,0-29 0 0,17 9-2 0,-17 1-7 16,16 0 3-16,-16-10 2 0,16 10-7 15,17 9-11-15,0-28-30 0,-33 9-11 0,33 0-4 16,0 0-9-16,0-9-1 0,0 0 2 15,0 10 8-15</inkml:trace>
  <inkml:trace contextRef="#ctx0" brushRef="#br0" timeOffset="70438.69">28641 14418 12 0,'0'0'18'0,"0"0"4"0,0 0-1 16,0 0-5-16,0 0-8 0,-16 0 1 15,16 0 4-15,0 9 2 0,0-9 1 0,-17 9 1 16,1 10 3-16,-1-10 1 0,0 1 1 0,-16 8 0 16,0 1 4-16,0-1-5 0,0 1-2 15,17 0 3-15,-17-1-12 0,-1 10 0 0,1-9 4 16,0-1-7-16,17 1-3 0,-17 9-1 16,16-10-5-16,1 1 3 0,-1 0-1 0,1-10 0 15,-1 0 0-15,17 0 0 0,0 1 0 0,-16-10 4 16,16 9 16-16,0-9 7 0,0 0 9 15,0 0-15-15,16 0-11 0,-16-9-5 0,17-1-5 16,-17 10 5-16,16-9-3 0,1-9-2 16,-1 18 1-16,17-19-3 0,-16 0 4 0,16 1-2 15,16-1 0-15,-32-9 1 0,16 10-1 0,0-10-2 16,0 0 4-16,17 0-2 0,-1 0 3 16,-32-9-5-16,33 9 2 0,-17 0 0 0,0 9-2 15,-17 1 5-15,17-10-3 0,0 9 3 16,-33 10 6-16,17-10 9 0,-17 10 3 0,17 9 2 15,-17-9-4-15,16 9-8 0,-16 0-5 0,0 0-3 16,0 0 1-16,0 9-4 16,0 0 3-16,0 1-1 0,0 8-5 15,17-8 3-15,-17 8 0 0,0 1 0 16,16-10 7-16,-16 19 24 0,17-9-10 0,-1-1-9 16,1 10-4-16,-1-9 0 0,17 9 0 0,0 0-7 15,-16-10 2-15,16 10 0 0,0 0-3 16,17-9 0-16,-17-1 0 0,16 1 2 0,-32-10-2 15,16 10 0-15,0-10 3 0,0 10-6 16,0-19 3-16,-16 0 0 0,-1 0-7 0,17 0 0 16,-33 0-2-16,17 0-2 0,-17 0-41 15,16 0-31-15,-16-19-24 0,0 10-21 0,0 9 4 16,0-10-87-16</inkml:trace>
  <inkml:trace contextRef="#ctx0" brushRef="#br0" timeOffset="72288.64">29203 13683 50 0,'0'-28'40'0,"0"19"-21"0,-33-1-10 15,33 1 5-15,0 0 18 0,0-1 11 0,0 10-10 16,0-9-15-16,0 9-7 0,-16 0 0 0,16 9 12 15,0 1 4-15,0-1-2 0,0 10 3 16,-17-1-11-16,17 10 20 0,0-9-2 0,-16 9 11 16,16 0-8-16,0 9-8 0,0-19 15 15,0 10-10-15,0 0 18 0,0 0-7 0,0-9-18 16,16-1 22-16,-16 1 8 0,17 0-5 0,-1-1-13 16,17-9-9-16,-16 10-8 0,16 0-11 15,0-19-6-15,-16 0 1 0,16 0-4 16,0 0-3-16,16 0 2 0,-49 0-2 0,33 0 0 15,-16-19-9-15,0 0-6 0,-1 10-55 0,1-9-42 16,-1-1-26-16,-16 0-19 0,0 1-7 16,0-1 12-16,0-9 30 0</inkml:trace>
  <inkml:trace contextRef="#ctx0" brushRef="#br0" timeOffset="72453.89">29253 13683 59 0,'0'-19'34'0,"0"10"-16"15,0 0-1-15,0-1 8 0,0 1 3 0,17 0 0 16,-1-1-7-16,-16 1-11 0,17 0-5 16,16 0-2-16,-17-1-2 0,1 10-1 0,32-9 0 15,-49 9 0-15,17 0-2 0,-1 0-4 16,1 0-14-16,0 0-15 0,-17 9-20 16,16-9-75-16</inkml:trace>
  <inkml:trace contextRef="#ctx0" brushRef="#br0" timeOffset="73153.06">29088 13906 49 0,'0'0'31'0,"-17"19"-1"0,17-19-1 15,0 0 4-15,0 0 6 0,0 0-13 16,17-19-10-16,-1 19-6 0,1 0-7 16,16-18-3-16,16 8 3 0,-49 10-3 0,33-9 2 15,17 0-2-15,-17-1-2 0,0 1-2 0,33 0-15 16,-49-1-13-16,16 1-9 0,0 0 2 15,0 9 6-15,0-19 4 0,-16 1 6 0,-1-1 5 16,17 0 8-16,-33 10 5 0,17-10 3 16,-17 10 4-16,16 0 7 0,-16-10 11 0,0 10 4 15,0 9 3-15,0-9 0 0,0 9 1 0,0-10 1 16,0 10-8-16,-16 0-6 0,16 0 5 16,0 0 7-16,-17 10 3 0,17-10 6 15,0 9 2-15,0 19-6 0,0-28 13 0,0 18-4 16,0-8 2-16,0 8 8 0,0 10 0 0,0 0-10 15,0-9-10-15,17-1-10 0,-17 1-4 16,16 9-10-16,-16-9-3 0,17 18 0 0,-17-28-4 16,0 10 0-16,16 9 0 0,-16-10 2 0,0 10-5 15,0-9 3-15,-16-10-3 0,16 10-8 0,0-10 6 16,0 0-3-16,-17 0 5 0,17 1 1 16,0-10-2-16,-16 0-29 0,16 0-3 0,0-10-4 15,-17 1-1-15,17 0 11 0,0-10 19 16,0 1 5-16,0-1 6 0,0-18 0 0,0 9 2 15,0-9 0-15,17-10 1 0,-17 10 9 0,16 0 2 16,-16-19 2-16,17 19-2 0,-17-10 2 16,16 10 3-16,1 9-8 0,0 0 2 0,-1 19 5 15,-16-10 7-15,17 1-6 0,-17 8-10 16,16 10-4-16,-16 0-2 0,17 0-2 0,-17 10 7 16,16 8-7-16,-16 1 5 0,17-10 4 0,-1 10 1 15,-16-1-5-15,0 1-1 0,0 0 10 16,0 18 12-16,-16-28-4 0,16 10-9 0,-33-1-5 15,16 1-6-15,1 0 1 0,-17-1 2 16,-1 1-2-16,18-10 1 0,-17 0-5 0,16 1 1 16,-32-1-3-16,32 0 2 0,1-9-4 0,16 10 9 15,-17-1-3-15,17 0 6 0,0 1 0 16,17-10-3-16,-1 18-3 0,1-18-2 0,32 19 0 16,-32-19 3-16,16 9-3 0,17 0 0 15,-17 1 2-15,16-1 2 0,1-9-8 0,-1 9 4 16,1 1-4-16,-17-1-11 0,0-9-6 15,0 9-45-15,0 0-30 0,-16 10-28 0,-1-19-29 16,1 19 2-16,-17-10 19 0</inkml:trace>
  <inkml:trace contextRef="#ctx0" brushRef="#br0" timeOffset="76068.08">29435 14353 31 0,'0'-10'32'0,"0"10"-5"0,0 0-1 15,0 0-1-15,0 0 4 0,0 0 2 0,0 0-3 16,0 0-12-16,0 0-6 0,0 0-5 16,0 0 3-16,-17 0 7 0,17 0-2 0,0 10 3 15,0-10 0-15,0 0-3 0,0 9 2 0,0-9 2 16,-33 9 5-16,33-9-2 0,0 19 8 16,0-19-1-16,-16 9-3 0,16 0 4 0,0 1-1 15,0-1 8-15,0 0-4 0,0 1 1 16,0-1-6-16,0 0-4 0,0 1 6 0,-17-1 1 15,17 19-3-15,0-28 0 0,0 18-11 16,0-8 0-16,0 8 22 0,-16 1 8 0,16-1-12 16,0 1-8-16,0 0 0 0,-17-1 7 0,17 1-4 15,-16 9-11-15,16-10 0 0,-17 20 0 16,17-29-5-16,-16 19 2 0,-1-10 7 0,17 10-7 16,-17 10-3-16,1-20-8 0,-1 10 3 15,17 0-2-15,-33 0 3 0,17 9-11 0,16-9 6 16,-17 9 3-16,1 0-1 0,-1 1 2 15,1-1-10-15,-17 9 8 0,16-18-7 0,0 19 6 16,1-1-5-16,-1-18 5 0,17 19-1 0,-33-1-2 16,17-18 3-16,-1 9 2 0,1 10 7 0,-1-10-5 15,1 0 6-15,-1 0-6 0,-16 1-5 16,17-1 4-16,-1 0-6 0,0-9 2 0,17 9 0 16,-49 0-2-16,32-9 0 0,1 9-3 15,-17 1 6-15,0-10-3 0,16 9 0 0,-16 0 3 16,16-9 2-16,-32 9-10 0,16-9 2 0,0 9 5 15,0-9-2-15,0 0 0 0,-1 0 1 0,1 0-3 16,0 0 9-16,0 9-9 0,0-18 2 16,0 8 3-16,0 1-3 0,0-9 6 0,16 9-2 15,-16 0-1-15,0-10 14 0,0 10 7 0,17-9 4 16,-17 9-3-16,0-10-13 0,-1 1-7 16,18 0 8-16,-17-1 3 0,0 1-1 0,0 9-7 15,0-19-2-15,16 10-3 0,-16-1-3 0,0 1 3 16,0-10-3-16,0 10-5 0,0-1 2 15,0 1 7-15,0-10-4 0,0 10 6 0,-1-10-6 16,1 10-3-16,0-10-3 0,0 0 10 16,17 10 1-16,-34-10-4 0,34 1-11 0,-18-1 10 15,18 0 6-15,-17 0-3 0,16-9-3 0,-16 10 0 16,17-1-5-16,16-9 5 0,-33 0 2 16,0 9-2-16,16-9 0 0,0 0 0 0,-16 0 0 15,17 0-3-15,-1 10 1 0,-16-10 0 0,17 0 5 16,16 9-6-16,-50-9 3 0,34 0 0 15,-17 0 6-15,-1 9-9 0,18-9 3 0,-17 10 6 16,0-10-10-16,33 9 6 0,-50-9-5 16,17 9 6-16,17-9-5 0,-1 9 0 0,-16-9 2 0,16 0-2 15,1 10 5-15,-17-10-2 0,33 0 1 16,-33 0 0-16,16 0-5 0,1 0 6 0,-17 0-3 16,16-10 0-16,1 10 0 0,-1 0 4 0,0 0-4 15,1-9 0-15,-17 9-5 0,33 0 10 16,-33-9-5-16,16 9-2 0,-16-9 2 0,17 9 3 15,-17-10-6-15,16 1 1 0,0 9 4 16,-16-9 1-16,17 9-6 0,-17-10 6 0,16 10-3 16,-16-9 2-16,17 9 0 0,-1-9-2 0,1 9 3 15,-1-10-6-15,0 10 3 0,1 0-3 0,-1-9 3 16,1 9-2-16,-17-9 0 0,16 9 2 16,1 0 4-16,-1-9 0 0,1 9-8 0,-1 0 4 15,1-10 3-15,-1 10-2 0,1-9-1 16,-1 9 3-16,0-9 3 0,1 9-11 0,16-10 5 15,-50 10 7-15,34-9-3 0,-1 9 9 0,1-9 2 16,-17 9-8-16,16-10 18 0,1 10-4 0,-1-9-5 16,17 9-3-16,-33-9 5 0,33 9 6 15,-33 0 2-15,16-10-18 0,1 10 4 0,-1 0 1 16,1-9 4-16,-1 9-19 0,1 0 5 16,-1-9 1-16,1 9 13 0,-1-9 33 0,17 9-8 15,-33-10-32-15,33 10-10 0,-50-9 4 0,34 9 10 16,-1-9 5-16,-16 9 10 0,17-10-19 0,-1 1-10 15,1 9 4-15,-1-9 4 0,-16-1 25 16,33 1-14-16,-33 9-8 0,16-9-10 0,1 0 4 16,-1 9 19-16,1-10-10 0,-17 1-14 15,16 0 0-15,1-1 0 0,-1 10 0 0,-16-9 0 16,33 0 0-16,-50 9 0 0,34-10 0 0,-1 1 0 16,-16 0 0-16,17 0 0 0,-17-1 0 15,16 1 0-15,-16 0 0 0,0-10 0 0,16 10 0 16,-16 9 0-16,0-19 0 0,0 10 0 0,0-10 0 15,0 10 0-15,0-10 0 0,-17 10 0 0,17 0 0 16,0-10 0-16,0 10 0 0,-16-10 0 0,15 1 0 16,-15 8 0-16,16-8 0 0,-17 8 0 15,17-8 0-15,-17 9 0 0,17-10 0 0,-16 19 0 16,16-28 0-16,-17 9 0 0,1 10 0 0,15-10 0 16,-15 10 0-16,-1-9 0 0,1-1 0 15,-1 19 0-15,0-28 0 0,17 9 0 0,0 1 0 16,-33-1 0-16,17 1 0 0,-1-1 0 0,0 0 0 15,1 1 0-15,16-1 0 0,-17-9 0 16,0 10 0-16,17-1 0 0,-16-9 0 0,-1 10 0 16,0-1 0-16,17 0 0 0,-33-8 0 0,17 17 0 15,-1-27 0-15,0 18 0 0,17 1 0 0,-33-1 0 16,17 1 0-16,-1-1 0 0,0 0 0 0,1 1 0 16,-1-1 0-16,1 1 0 0,15-1 0 0,-32 0 0 15,17-9 0-15,-1 10 0 0,1-1 0 16,15 1 0-16,-32-10 0 0,17 9 0 0,-1 1 0 15,0-10 0-15,1 9 0 0,-1-9 0 16,1 10 0-16,16-10 0 0,-1 9 0 0,-32-9 0 16,33 10 0-16,-16-10 0 0,16 9 0 0,0-9 0 15,-34 9 0-15,18-8 0 0,16-1 0 0,0 0 0 16,-34 0 0-16,18 0 0 0,16 9 0 16,0-18 0-16,-33 9 0 0,16 0 0 0,17 0 0 15,-17 1 0-15,1-11 0 0,-1 10 0 0,17 1 0 16,-17-11 0-16,17 1 0 0,-16 9 0 0,-1-9 0 15,17 9 0-15,-17-9 0 0,17 0 0 16,17 9 0-16,-50-9 0 0,33-1 0 0,0 1 0 16,-17 9 0-16,17-9 0 0,0 0 0 0,-17 9 0 15,17-9 0-15,0 9 0 0,0 0 0 0,0-9 0 16,0 9 0-16,0-9 0 0,0 18 0 0,0-28 0 16,16 20 0-16,-16-1 0 0,0-19 0 15,0 10 0-15,0 0 0 0,16 0 0 0,-16-1 0 16,0 1 0-16,17 9 0 0,-18-18 0 15,18-1 0-15,-17 10 0 0,33-10 0 0,-33 10 0 16,0-9 0-16,16-1 0 0,1 10 0 0,-1-9 0 16,1-1 0-16,-1 19 0 0,-16-28 0 0,33 10 0 15,-33 9 0-15,0-10 0 0,16 10 0 16,1-19 0-16,-1 0 0 0,-16 10 0 0,17-1 0 16,-1 10 0-16,17-28 0 0,-33 18 0 0,33 1 0 15,-33-10 0-15,33 10 0 0,-33-20 0 0,33 11 0 16,-17-1 0-16,17 9 0 0,-16-18 0 15,16 9 0-15,0 1 0 0,0 8 0 0,0-9 0 16,0 10 0-16,16 9 0 0,-16-10 0 0,17 1 0 16,16 18 0-16,-33-10 0 0,0 1 0 15,33 9 0-15,-33 10 0 0,33-19 0 0,-33 18 0 16,17-9 0-16,-1 9 0 0,1 1 0 16,-1-10 0-16,1 0 0 0,-1 9 0 0,-16-9 0 0,17 10 0 15,16-10 0-15,-33 9 0 0,0-9 0 16,0 10 0-16,33 9 0 0,-33-29 0 15,0 20 0-15,0-1 0 0,0-9 0 0,0 10 0 16,33-1 0-16,-33 0 0 0,0 10 0 0,0-9 0 16,0 8 0-16,0 1 0 0,0-10 0 0,0 10 0 15,0 0 0-15,17 9 0 0,-17-19 0 16,16 19 0-16,-16-18 0 0,0 8 0 16,17 10 0-16,-17-9 0 0,16 0 0 0,1-1 0 15,-1 1 0-15,-16 0 0 16,17 9 0-16,16-10 0 0,-33 1 0 0,0 0 0 15,0 9 0-15,33 0 0 0,-33-19 0 16,0 19 0-16,0 0 0 0,0-18 0 0,16 8 0 16,-16 1 0-16,0 0 0 15,0-1 0 1,0 1 0 0,-16 18 0 15,16-9 0-31,-33 10 0 0,0-1 0 15,16 0 0-15,-16 1 0 0,0 8 0 16,0 1 0-16,0-19 0 0,0 18 0 0,-17-8 0 16,1 8 0-16,16 1 0 0,-17 0 0 0,17-1 0 15,0 1 0-15,0-19 0 0,16 18 0 16,-16-8 0-16,17 8 0 0,-1-18 0 0,17 10 0 16,0-1 0-16,-33-9 0 0,33 9 0 0,0-18 0 15,0 0 0-15,33 9 0 16,-33-10 0-16,0-8 0 0,17 8 0 15,-1-8 0-15,17-1 0 0,-16 1 0 0,-1-1 0 16,34 0 0-16,-50 1 0 0,33-1 0 16,0 10 0-16,-33-10 0 0,33 1 0 0,-16 8 0 15,-1 1 0-15,1 9 0 0,-1 0 0 0,1 0 0 16,16 9 0-16,-33 1 0 0,33 8 0 0,-33 1 0 16,33-1 0-16,-33 1 0 0,17 0 0 15,-1-1 0-15,17 10 0 0,-16-9 0 0,-1-1 0 16,34 1 0-16,-50 9 0 0,33 9 0 15,-33-18 0-15,33 9 0 0,-16-10-10 0,-1 10-104 16,1 0-41-16,-17-9-22 0,16-10-19 0,1 0-18 16,-17 0 0-16,0 1 5 0,16-1 4 15,-16-9 22-15,17 0 36 0,-17-9-71 0</inkml:trace>
  <inkml:trace contextRef="#ctx0" brushRef="#br0" timeOffset="76652.39">13924 10334 18 0,'0'0'32'0,"0"0"3"0,0 0 0 0,0 0-2 15,0 0-2-15,0 0 1 0,0 0 3 0,-33 0 7 16,33 0 6-16,0 0-3 0,0 0 6 0,0 0 12 15,0 0-28-15,0 0-14 0,0-18-13 16,0 18-1-16,0 0 12 0,0 0 13 16,0 0-3-16,0 0-9 0,0 0-12 0,0 0-2 0,0 0 3 15,0-19-9 1,0 19 4-16,0-9-4 0,0 9-2 16,0-10 2-16,0 1 0 0,33 0 0 15,-33-10 0-15,0 10 0 0,0-10-4 0,0 1-1 16,33-1 2-16,-33 1-2 0,0-10-2 0,0 9-31 15,0-18-23-15,16 0-15 0,-16-1-12 16,0-8-14-16,0-1 9 0,17 10 7 16</inkml:trace>
  <inkml:trace contextRef="#ctx0" brushRef="#br0" timeOffset="77748.92">16603 6930 3 0,'16'9'3'0,"17"19"9"15,-33-9 12-15,33 18-10 0,-33-19-5 16,0 29-1-16,0 9-1 0,0-19-1 16,0 28 0-16,-33-9 2 0,33 18-2 0,-33 1 2 15,17-1-1-15,-1 10-2 0,-16 0-2 0,16-19 5 16,1 28 1-16,-1-28-1 0,-16 9-4 16,33-9-1-16,-33 10 0 0,33-10-3 0,0 0 1 15,0 9-1-15,0-27 0 0,33 9 0 16,-33-10 0-16,33 10 0 0,-33-28-2 0,33 9 4 15,1 0-4-15,-18-18 4 0,17 0-2 16,0-10 0-16,-33 0 2 0,33-9 3 0,-33 9 7 16,0-9 4-16,33 0 4 0,-33 10 0 15,0-10-8-15,0 0-5 0,0 0-5 0,0 9-2 16,-33-9 3-16,33 19 0 0,0-1-2 0,-33 1-1 16,33-1 1-16,-33 10-1 0,17 0 2 15,-1 19-2-15,1-19 0 0,-1 9 4 0,0 19-4 16,1-19 2-16,-1 28-1 0,17-18 2 15,-33 27 2-15,33-18 9 0,0 27 6 0,0-17-4 16,0 17-4-16,-33 10 3 0,33 10 2 0,0-1 12 16,0 0-12-16,0 10 4 0,0 9 0 15,0 0-4-15,-33 9-3 0,33 9 5 0,0-18 3 16,-16 19-6-16,16-1-3 0,0 1-4 0,-17 9-1 16,17 9 1-16,-16-19-2 0,16 1 0 15,0 9 3-15,-17 9-6 0,17-19 7 0,0 10 0 16,-17-9 20-16,17 9 4 0,0 0 1 0,0-1-7 15,0-8 6-15,-16 9-3 0,16-10-3 16,0-9-2-16,0 10-10 0,0-19-3 0,-17 0-8 16,17 0-6-16,0-19 7 0,0 19-6 0,0-19-1 15,0 1 0-15,0 8 0 0,-33-18 0 0,33 10 0 16,0-10 7-16,-33-10-7 0,33 1 4 0,0-10-6 16,-49 10 5-16,32-19-2 0,1 0-1 15,-1 0 2-15,-16-9-2 0,16-9 4 0,-16-1-4 16,0 10-4-16,-16-28 10 0,16 9 7 0,0-9 49 15,-1 0-7-15,1 0-36 0,0-9-40 16,-16-10 3-16,16 0 13 0,-17 0 13 0,33 1 9 16,-16-10-13-16,-33-10-21 0,33 1-27 0,0 0-11 15,-16 0 0-15,15-10 20 0,1 0 6 0,0 1 12 16,17-10 1-16,-17 0-5 0,16 9-18 0,-16-9-18 16,17 1-19-16,16 8 5 0,0 0 2 15,-34 1-4-15,34-1-4 0,0 1-12 0,0 8 1 16,0 10 11-16</inkml:trace>
  <inkml:trace contextRef="#ctx0" brushRef="#br0" timeOffset="77949.09">15643 15543 177 0,'0'10'97'0,"0"-10"-44"0,0 9-27 0,0-9-13 16,0 9-10-16,-33-9 5 0,33 0-6 0,0-9-16 16,-33 9-30-16,33 0-17 0,0-9 1 15,0 9 9-15,0-10 13 0,0 10 3 0,0-9-38 16</inkml:trace>
  <inkml:trace contextRef="#ctx0" brushRef="#br0" timeOffset="78382.45">15858 15441 67 0,'0'0'49'0,"0"0"-12"16,0 0-12-16,-33 0-13 0,33-9-6 0,0 9-4 15,0-10-2-15,0 10-5 0,0-9-6 16,0 9-8-16,0-9-8 0,0 9-4 0,0-10-6 15,0 10-28-15</inkml:trace>
  <inkml:trace contextRef="#ctx0" brushRef="#br0" timeOffset="78615.1">15908 15450 55 0,'-16'0'67'16,"16"0"-18"-16,0 0-23 0,0 0-20 0,-17 0-15 15,17 0-7-15,0-9-6 0,-17 9-8 16,17-9-3-16,0 9-3 0</inkml:trace>
  <inkml:trace contextRef="#ctx0" brushRef="#br0" timeOffset="78831.72">16040 15422 50 0,'-33'0'66'0,"33"0"-13"16,0 0-20-16,-33-9-20 0,33 9-10 0,-16 0-10 15,16 0-3-15,-17-9-4 0,1 9-8 16,16 0-12-16,0 0-7 0,0 0 0 0</inkml:trace>
</inkml:ink>
</file>

<file path=ppt/ink/ink12.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2-03T10:54:47.993"/>
    </inkml:context>
    <inkml:brush xml:id="br0">
      <inkml:brushProperty name="width" value="0.05292" units="cm"/>
      <inkml:brushProperty name="height" value="0.05292" units="cm"/>
      <inkml:brushProperty name="color" value="#FF0000"/>
    </inkml:brush>
  </inkml:definitions>
  <inkml:trace contextRef="#ctx0" brushRef="#br0">2662 5962 80 0,'0'-9'53'16,"0"9"-20"-16,0-18-5 0,0 18 14 0,0-19 16 16,0 19 6-16,0 0-2 0,-33-19-9 0,33 19-18 15,0 0-13-15,0-18-3 0,-33 18-4 0,33 0-3 16,-33 0-3-16,33 0-3 0,-33 0 2 16,17 18-6-16,16-18-2 0,-34 0 1 15,1 19 1-15,33-19 0 0,-33 19 1 0,33-19-5 16,-33 18 0-16,33-9 8 0,-33 10 3 0,33 0-4 15,-33-1 1-15,17 1 4 0,16-1-7 16,0 1 5-16,0 0-2 0,-34 9 0 0,34-10-1 16,0 1 0-16,0-1-1 0,34 10 0 15,-34 9 4-15,0-18-8 0,0 18 2 0,0-9 1 16,0 9 3-16,16 1-2 0,-16-1-1 16,0 9-2-16,0 10 2 0,0-19 1 0,0 28 0 15,0-27 0-15,-16 27-4 0,16-9 3 16,0 9-3-16,-34-19 7 0,34 10-1 0,-33 0 1 15,33 9 3-15,-33-28 21 0,33 10 18 16,-33-10-4-16,33 0-8 0,-33 0-10 0,17-9-11 16,-17 9-1-16,33-9-8 0,-33-9 2 0,-1 0-2 15,1-1 2-15,0 1 0 0,0-1 3 16,17 1 3-16,-17-19 17 0,0 0 0 0,33 0-2 16,-34 0 13-16,1 0 13 0,33 0 6 0,-33-19 10 15,33 19-3-15,0 0 2 0,0-18-5 16,-33 18-5-16,33-19-19 0,0 19-18 15,33 0-14-15,-33 0 0 0,0-18-15 0,0 18 7 16,33 0-5-16,-33 0 8 0,33 0-5 16,1 0 0-16,-1 18 5 0,-33-18-12 0,49 19 3 15,-16-19 8-15,0 18 1 0,0 1-2 16,-33 9-9-16,34 9 7 0,-1 0-1 0,0-9 2 16,-17 28-5-16,17 0 8 0,-33-10 2 15,33 29-7-15,-33-10-3 0,0 0 6 0,0 9-8 16,0 10 2-16,0 0 9 0,0 9-6 0,0-10-2 15,-33 11 5-15,33-1-3 0,0 0 1 16,-33-10-1-16,33 1 9 0,0 9-6 0,-16-9 2 16,16-1-5-16,0 1 4 0,-33-9 4 0,33 8-6 15,0 1 1-15,0-10-3 0,0 10-2 16,0-9 6-16,0 8 0 0,0 1-6 0,0-10 2 16,0 10 2-16,0 0 3 0,0 0-9 15,0-10 2-15,0 10 6 0,0-1-4 0,0-8 5 16,33 8 0-16,-33 1-11 0,16 0 8 15,-16 9-7-15,0-19 8 0,0 10 8 0,0 0-3 0,33-19-5 16,-33 19-6-16,0-10 12 0,0 0-6 16,33 1-3-16,-33-1 8 0,0 1 9 0,0-10-2 15,33 9-8-15,-33 1 0 0,0-1-1 16,33-18-6-16,-33 9 5 0,0 0-3 0,34 9 3 16,-34-18-5-16,0 9 2 0,16 1 3 15,17-11 0-15,-33 1-3 0,33-9-1 0,-33-1 3 16,33-9-6-16,-33 1 9 0,33-11 0 0,0 1 6 15,1 0-13-15,-34-9 0 0,49 0 5 0,-16-19-12 16,0 18 17-16,-33-18-15 0,33 0-8 16,0 0-66-16,1-18-104 0,-18 18-64 0,17 0-29 15,0-19 3-15,-33 10 16 0,33-1 39 0,-33 1 45 16</inkml:trace>
  <inkml:trace contextRef="#ctx0" brushRef="#br0" timeOffset="7294.2">1836 15757 95 0,'0'9'109'0,"0"-9"-29"15,0 0-31-15,0 0-13 0,33-9-10 0,-33 0 16 16,0-10 29-16,33 10 15 0,-17-19-5 16,17 9-29-16,0 1-25 0,-33-10-14 0,67 0-3 15,-34-9-3-15,0 9 0 0,16-9-6 0,-16 18-1 16,0-18-2-16,0 9 4 0,1 0-2 16,-18 10 0-16,17 8-3 0,-33-8-10 15,33 8-41-15,-33 10-36 0,0-9-37 0,0 9-27 16,0 0 6-16</inkml:trace>
  <inkml:trace contextRef="#ctx0" brushRef="#br0" timeOffset="7626.52">2051 15153 101 0,'0'0'97'0,"0"0"-44"0,0 0-22 0,0-10-18 15,33 10 17-15,-33 0 34 0,33 0 26 0,-17 0 10 16,-16 0-13-16,33 0-28 0,-33 0-20 16,33 0-6-16,0 10 4 0,-33-10 4 0,33 9 4 15,-33-9-16-15,34 9-6 0,-34 10 5 16,16-10-3-16,-16 0 1 0,33 19-7 0,-33-18 13 15,0 17-2-15,0-8-4 0,0 18-9 16,0-9-7-16,0 19-5 0,-33-10 3 0,17 9-8 16,16 1 4-16,-34-1-14 0,1 10-34 0,0 0-62 15,0 0-67-15,-16 9-49 0,16-9-18 16,-34 18 42-16</inkml:trace>
  <inkml:trace contextRef="#ctx0" brushRef="#br0" timeOffset="8842.08">18901 15729 219 0,'0'0'154'0,"-16"10"-33"0,16-10-50 16,0-10-25-16,16 1 11 0,1 9 46 16,-1-19 25-16,1 10-2 0,16 0-47 0,0-10-38 15,17 1-18-15,-17-10-9 0,16 9-4 0,1-9-4 16,16 10-4-16,-16-10 3 0,-1 0-5 16,1 9 0-16,-1-9-4 0,18 0 6 0,-18 10-4 15,1-1 9-15,-17 1-10 0,0 8-1 0,0-18 7 16,0 10-3-16,-16 8-3 0,-1 1 3 0,1 0-13 15,16-1-18-15,-33 1-45 0,0 0-49 16,0 0-41-16,0-1-33 0,-33 10-4 0,33-18 34 16</inkml:trace>
  <inkml:trace contextRef="#ctx0" brushRef="#br0" timeOffset="9109.2">19530 15097 74 0,'0'18'99'0,"0"-18"-9"0,16 0-18 0,-16 0-6 15,0 0 14-15,17 10 31 0,-1-10 30 16,1 0 8-16,16 9 6 0,0 0-18 0,-33 1-25 16,33-1-11-16,-17 9 18 0,1-8 4 0,0 8 2 15,-1-8-13-15,1 8-16 0,-17 10-11 0,0-9-85 16,0 9 0-16,0 0 0 0,-17 0 0 0,1 9 0 15,-1-9 0-15,-16 18 0 0,0-27 0 16,0 18 0-16,-17 0 0 0,1 0 0 0,-18 1-10 16,18-1-215-16,-34 0-57 0,17 0-62 0,0 0-37 15,-17 1 34-15</inkml:trace>
</inkml:ink>
</file>

<file path=ppt/ink/ink13.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2-03T10:55:07.343"/>
    </inkml:context>
    <inkml:brush xml:id="br0">
      <inkml:brushProperty name="width" value="0.05292" units="cm"/>
      <inkml:brushProperty name="height" value="0.05292" units="cm"/>
      <inkml:brushProperty name="color" value="#FF0000"/>
    </inkml:brush>
  </inkml:definitions>
  <inkml:trace contextRef="#ctx0" brushRef="#br0">843 9897 59 0,'0'0'35'0,"0"9"-5"16,0-9-2-16,0 0 6 0,0 10 5 0,0-10 2 15,0 0 5-15,-16 0 0 0,16 0-5 16,0 0-3-16,0 0-8 0,0 0-6 0,0 0-4 16,0 0-4-16,0 0-8 0,0 0-2 15,0 0-3-15,0 0 0 0,0 0 2 16,0 0-2-16,0 9 2 15,16-9 3-15,-16 0 7 0,0 0 6 16,0 9 1-16,0-9 3 0,0 19-1 0,0-19 6 16,0 0 5-16,0 0 15 0,0 0-6 0,0 0 3 15,0 0 11-15,0 0 9 0,0 0 15 16,0 0 19-16,0 0 22 0,0 0 11 16,0 0 12-16,0 0 23 0,0 0 2 0,0 0-56 0,33 0-115 15,-33-19 0 1,0 10 0-16,34 0 0 0,-34-1 0 15,33 1 0-15,-33-10 0 0,33 10 0 0,0-9 0 16,0-1 0-16,16-18 0 0,18 9 0 0,-34 9 0 16,33-18 0-16,-17 9 0 0,18 0 0 15,-1 0 0-15,-33 10 0 0,16-1 0 0,17-9 0 16,-32 10 0-16,-1-1 0 0,0 19 0 16,-33-19 0-16,16 19 0 0,17-18 0 0,-33 18 0 15,0 0 0-15,33 0 0 0,-66 0 0 31,33 0 0-15,0 0-207-16,0 0-125 0,0 18-1 0,-33-18 24 16,17 0 46-16,16 0 51 0,0 0 52 15,-33 0-66-15</inkml:trace>
  <inkml:trace contextRef="#ctx0" brushRef="#br0" timeOffset="416.72">1339 9367 152 0,'0'0'94'0,"0"0"-22"15,0 0-19-15,0 0-10 0,0 0 10 16,34 0 16-16,-34-19 5 0,33 19-3 0,0 0-10 16,0 0-8-16,-17 0-10 0,17 19 3 0,33-19-14 15,-32 0-1-15,-1 18-2 0,0-18 5 16,-33 19 4-16,49-10-12 0,-49 1-5 15,33 8-5-15,-33 1-2 0,33 9 15 0,-33-10 44 16,0 10 12-16,0 0-22 0,0 19-26 0,0-19-17 16,-33 9-8-16,33 0-10 0,-33 10 4 0,-16-1-5 15,16 19 2-15,0-18-6 0,-1 8 1 16,-32 1-30-16,17 9-117 0,16-18-107 16,-33 9-49-16,32-19 24 0,1 9-141 0</inkml:trace>
  <inkml:trace contextRef="#ctx0" brushRef="#br0" timeOffset="1282.73">11344 9004 242 0,'-66'19'93'0,"33"-1"-50"16,-17-8-16-16,17-1-10 0,0 10 33 0,33-10 34 16,-33-9 24-16,33 9 37 0,0-9 21 15,0 0 4-15,0 0 7 0,33 0 1 0,-33-9-10 16,33 0-21-16,0-1-61 0,17-8-42 0,16-10-18 16,0 9-11-16,0-9-7 0,17 0-8 15,16 0 0-15,-33-9 6 0,17 9-2 0,0 0-4 16,16 0 0-16,-33 10-4 0,0-19 6 0,17 18 1 15,-50 0-6-15,0 1 3 0,0 9-7 0,-16 9-9 16,-17-19-24-16,16 19-77 0,-16 0-55 16,-16-19-47-16,16 19-17 0,-17 0 4 0,17 0 16 15,-33 0 21-15,0 0 26 0,0-18 36 16,0 18 29-16,16 0-41 0</inkml:trace>
  <inkml:trace contextRef="#ctx0" brushRef="#br0" timeOffset="1482.9">11807 8493 85 0,'33'0'60'0,"-33"-10"-16"16,0 1-8-16,17 9 10 0,-1 0 16 0,17 0 10 16,-16 0 5-16,16 0-9 0,0 9-15 0,0 1 2 15,0-1 16-15,0 9 22 0,0 1 24 16,17 0 12-16,-17 9-29 0,0-1-15 0,-33 1-37 16,33 10-25-16,-33-20-6 0,0 19-6 15,0-9-3-15,-33 9-7 0,33 10 7 0,-33-10-6 16,0 0 6-16,-33 10-15 0,16 9 7 0,17-10-8 15,-33 10-57-15,0-9-88 0,16-1-65 0,-16 1-32 16,33-10 7-16,-33 9 44 0</inkml:trace>
  <inkml:trace contextRef="#ctx0" brushRef="#br0" timeOffset="2334.77">7623 15618 87 0,'0'9'62'0,"0"0"-21"16,-16-9-19-16,16 10-8 0,0-1 3 0,0 0 21 15,0-9 19-15,-33 9 11 0,33-9 18 0,0 0 16 16,0 0 13-16,33 0 5 0,-33-9-1 15,16 9-9-15,1-18-6 0,32 8-17 0,-15-18-21 16,32 0-26-16,-33 1-13 0,49-20-7 0,-15 19-3 16,15-37-6-16,17 19-5 0,1-10 2 0,-18 0-4 15,18 9-6-15,-34 10 2 16,16 0 1-16,-15 18-1 0,-18-18-5 0,17 19-1 16,-33-1-13-16,-33 10-26 0,33 9-26 0,-33-10-34 0,0 10-25 15,0 10-17-15,0-10-13 0,0 9-2 16,0 0 14-16,-33 1 16 0,33-1 23 0,-33 0 21 15</inkml:trace>
  <inkml:trace contextRef="#ctx0" brushRef="#br0" timeOffset="2581.19">8434 14957 209 0,'0'-9'121'0,"33"9"-56"0,-33-9-35 0,16-1-13 16,1 1 11-16,-1 9 31 0,17 0 35 16,0 0 7-16,0 0-19 0,1 9-25 0,-18 1-9 15,17 8 5-15,0 1 19 0,0-1 7 16,-33 10-13-16,33 0-28 0,-33 9-24 0,0 10-5 16,0-1 2-16,0 10-10 0,0-9 4 0,-33 27-9 15,-16-27 6-15,16 27-7 0,0-9-71 0,-1 0-96 16,-32 0-52-16,17 1-21 0,16-1 20 0</inkml:trace>
</inkml:ink>
</file>

<file path=ppt/ink/ink14.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2-03T10:55:19.215"/>
    </inkml:context>
    <inkml:brush xml:id="br0">
      <inkml:brushProperty name="width" value="0.05292" units="cm"/>
      <inkml:brushProperty name="height" value="0.05292" units="cm"/>
      <inkml:brushProperty name="color" value="#FF0000"/>
    </inkml:brush>
  </inkml:definitions>
  <inkml:trace contextRef="#ctx0" brushRef="#br0">3638 4725 95 0,'0'0'126'0,"0"0"-13"0,0 0-29 15,0 0-8-15,-33 0 19 0,33 0 36 0,0 0 26 16,0-18 8-16,-17 18-15 0,17 0-19 16,0-19-12-16,-33 19 14 0,33 0 31 0,0-19 1 15,-33 19-32-15,33-9-123 0,-33 0-10 16,33 9 0-16,-33 0 0 0,33-9 0 0,-33 9 0 15,0 0 0-15,16 0 0 0,-16 0 0 0,0 0 0 16,0 9 0-16,0 0 0 0,0-9 0 16,-17 9 0-16,17 10 0 0,0 0 0 0,0-19 0 15,-33 18 0-15,33 1 0 0,16-1 0 16,-16-18 0-16,0 19 0 0,33 9 0 0,-33-9 0 16,33-1 0-16,0 1 0 0,0-10 0 0,-33 19 0 15,33 0 0-15,0-9 0 0,0 18 0 16,0-9 0-16,0 9 0 0,0 0 0 0,0-9 0 15,33 9 0-15,-33 0 0 0,0 1 0 0,0 8 0 16,0-9 0-16,0 10 0 0,33 9 0 16,-33-19 0-16,0 28 0 0,0-28 0 0,0 19 0 15,0-10 0-15,0 10 0 0,0 9 0 16,0-9 0-16,33-9 0 0,-33 9 0 0,0 9 0 16,0-10 0-16,0-8 0 0,0 27 0 15,0-27 0-15,0 9 0 0,0 9 0 0,0-9 0 16,0-1 0-16,0 11 0 0,33-11 0 0,-33 10 0 15,0-9 0-15,0 9 0 0,0 0 0 16,0-9 0-16,0 9 0 0,0 10 0 0,0-29 0 16,0 29 0-16,0-29 0 0,0 10 0 0,0 9 0 15,0-9 0-15,17 9 0 0,-17-9 0 0,0-10 0 16,0 10 0-16,0-9 0 0,0 9 0 16,0-1 0-16,0-8 0 0,0 9 0 0,0-10 0 15,0 10 0-15,-17-9 0 0,17 8 0 0,0-8 0 16,-33 9 0-16,33-19 0 0,-33 9 0 0,0 10 0 15,33-9 0-15,-33 8 0 0,0-8 0 16,0 0 0-16,17-1 0 0,-18-9 0 0,1 0 0 16,0 10 0-16,0-10 0 0,0 0 0 0,-16 10 0 15,15-29 0-15,1 20 0 0,0-10 0 16,0 9 0-16,0-19 0 0,0 1 0 0,17 9 0 16,-18-10 0-16,1 1 0 0,33 0 0 0,-33-19 0 15,0 18 0-15,33-18 0 0,0 10 0 16,-33-10 0-16,33 9 0 0,0-9 0 0,-16 0 0 31,16-9 0-31,0-1 0 16,16 10 0-16,-16 0 0 15,0-18 0-15,0 18 0 16,0-19 0-16,33 19 0 16,-33-19 0-16,33 19 0 0,-33 0 0 15,33 0 0-15,-33 0 0 0,33 0 0 16,-33 19 0-16,34-19 0 0,-34 0 0 15,16 0 0-15,17 19 0 0,-33-19 0 0,33 18 0 16,-33-18 0-16,33 10 0 0,-33-1 0 16,0 10 0-16,33-10 0 0,-33 9 0 0,0 1 0 15,33 0 0-15,-33-1 0 0,0 1 0 0,34 9 0 16,-34-10 0-16,0 1 0 0,0 18 0 0,0-28 0 16,0 19 0-16,16 0 0 0,-16-9 0 15,0 18 0-15,33-18 0 0,-33 9 0 0,0-10 0 16,0 19 0-16,0-18 0 0,0 0 0 0,0 9 0 15,33 9 0-15,-33-19 0 0,0 1 0 16,0 9 0-16,0-10 0 0,0 20 0 0,0-20 0 16,0 10 0-16,0 0 0 0,0 0 0 0,0 9 0 15,33-9 0-15,-33 0 0 0,0 0 0 16,0 9 0-16,0-9 0 0,0 9 0 0,0 0 0 16,0 1 0-16,0-1 0 0,0 9 0 0,0-8 0 15,0-1 0-15,-33 9 0 0,33-9 0 0,0 10 0 16,0 9 0-16,0-19 0 0,0 9 0 0,0 10 0 15,0 9 0-15,-33-18 0 0,33 9 0 16,0 0 0-16,0-1 0 0,0 1 0 0,-33 0 0 16,33 9 0-16,-16 0 0 0,16-9 0 0,0 9 0 15,-34 0 0-15,34 0 0 0,0 0 0 16,-33 10 0-16,33-19 0 0,0 9 0 0,-33 0 0 16,33 9 0-16,0-9 0 0,-33 1 0 15,33 8 0-15,0-9 0 0,-33 9 0 0,33 1 0 16,-33-1 0-16,33 1 0 0,-16 8 0 0,16-8 0 15,0 9 0-15,0-10 0 0,-34 10 0 0,34-1 0 16,0 1 0-16,0-9 0 0,0 8 0 16,-33 1 0-16,33 0 0 0,0-1 0 0,0 1 0 15,0-9 0-15,0 8 0 0,0 10 0 16,0-9 0-16,0 0 0 0,0 9 0 0,0-19 0 16,0 1 0-16,0 18 0 0,0-19 0 0,0 10 0 15,0-1 0-15,0 1 0 0,0-9 0 16,0 8 0-16,0 1 0 0,0 0 0 0,33-10 0 15,-33 10 0-15,0-10 0 0,0 10 0 0,0-10 0 16,0 1 0-16,0-1 0 0,34 1 0 16,-34-1 0-16,0 0 0 0,0 1 0 0,0-10 0 15,0 0 0-15,16 9 0 0,-16-8 0 0,33 8 0 16,-33-9 0-16,0 0 0 0,33 0 0 16,-33 0 0-16,0 1 0 0,33-1 0 15,-33 0 0-15,0-9 0 0,33-1 0 0,-33 11 0 16,0-11 0-16,33 10 0 0,-33-9 0 0,34 0 0 15,-34 0 0-15,16 0 0 0,17 0 0 0,-33-10 0 16,33 1 0-16,-33-1 0 0,33 10 0 16,-33-19 0-16,33 10 0 0,0-1 0 0,-33-9 0 15,34 10 0-15,-34-10 0 0,49 0 0 16,-49 0 0-16,33 1 0 0,-33-10 0 0,33 9 0 16,0-9 0-16,-33 0 0 0,33-1 0 15,-33-8 0-15,33 9 0 0,-33-9 0 0,50-1 0 16,-50 1 0-16,33-1 0 0,-33 1 0 0,33 0 0 15,-33-10 0-15,0 9 0 0,33-8 0 16,-33-1 0-16,33 0 0 0,-33 1 0 16,0-1 0-16,33 0 0 0,-33 1 0 0,0-10 0 15,0 9 0-15,17-9 0 16,16 0 0 0,-33 0 0 15,33 0 0-31,-33-9 0 15,0 9-304 1,0-10-174-16,33 10 22 16,-33-9 80-16</inkml:trace>
  <inkml:trace contextRef="#ctx0" brushRef="#br0" timeOffset="22598.02">6615 11618 127 0,'0'9'42'0,"0"-9"4"16,0 0 17-16,0 0 16 0,0 0 17 0,0 0 14 16,0 0 11-16,0-9 1 0,0 9-29 15,0 0-33-15,0-9-14 0,0 9 2 0,-33 0 18 0,33 0 3 16,0 0-4-16,0 0-16 0,0 0-16 15,0 0-10-15,0 0-13 0,0 0 4 0,0 0-16 16,0 0 9-16,0 0-3 16,0 0 0-16,0 0 2 15,0 0-3 1,0 0 0 0,33 0-3-16,-33 0-3 0,0 0 1 15,0 0 3-15,0 0-18 0,0 0-41 0,0 0-26 16,0 0-25-16,0 0-34 0,0 0-29 15,-33 0-37-15,33-10-2 0,-17 10 31 0</inkml:trace>
  <inkml:trace contextRef="#ctx0" brushRef="#br0" timeOffset="25096.14">14139 3256 11 0,'-33'0'22'0,"33"0"0"0,0 0-6 0,0 0-5 15,0 0-2-15,0 0-1 0,0 0 0 16,0 0-1-16,0 0-1 0,0 0-3 16,0 0 2-16,0 0-2 0,0 0-1 0,0 0 0 15,0 0-1-15,0 0 1 0,0 0-1 16,0 0 2-16,0 0 2 0,0 0 1 15,0 0-2-15,33 0-2 0,-33 18 4 16,0-18 3-16,33 0 2 0,-33 0 4 0,0 0-1 16,33 0-6-16,-17 0-3 0,1 0-1 15,32 19 1-15,-49-19-4 0,34 0 4 0,-1 0 0 16,0 0 0-16,0 0 1 0,0 0 2 0,16 0 0 16,-15 0-1-16,32 0-3 0,-33 0-2 15,16 18 2-15,18-18 0 0,-34 0-1 16,33 0-3-16,-17 0 2 0,17 0 1 0,-16 0-1 15,16 0 2-15,0 0 2 0,1 0-6 0,-1 19 4 16,16-19-1-16,1 0 4 0,0 0-5 16,32 0 3-16,-48 0 0 0,15 0 0 0,18 9 6 15,-18-9 7-15,17 0-6 0,1 0-4 16,15 19-3-16,-32-19-5 0,16 0 2 16,1 0-2-16,15 0 1 0,-32 19 2 0,16-19-3 15,0 0 0-15,17 0 3 0,-33 0-3 16,16 18 0-16,0-18 3 0,17 0-1 0,-50 19-5 15,33-19 3-15,17 0 3 0,-33 18-3 0,16-18 0 16,-16 0 0-16,16 19 0 0,0-19 3 16,-16 0-3-16,16 9 0 0,-16-9 0 0,16 19 0 15,-16-19 3-15,16 0-3 0,-16 18 0 16,16-18 0-16,0 0 1 0,-33 0 1 0,50 19-2 16,-50-19 1-16,50 0 3 0,-34 0-6 0,1 0 4 15,16 19-2-15,1-19 1 0,-1 0 0 16,0 0 0-16,-16 0 1 0,16 0 2 0,-16 0-4 15,16 0 1-15,-16 18-1 0,16-18 0 16,-17 0 0-16,18 0 3 0,-18 0-1 0,18 0-2 16,-34 0 3-16,16 0-1 0,18 0-1 15,-34 0-1-15,49 0 4 0,-48 0-4 0,32 0 3 16,0 0-1-16,-16 0-2 0,33 0 0 16,-50 0 1-16,49 0 4 0,-32 0-5 0,0 0 2 15,33 0-2-15,-17 0 2 0,0 0 1 0,0 0-1 16,0 0 2-16,1 0 0 0,15 0 3 15,-15 0 0-15,15 0 0 0,-15 0-1 16,15-18-1-16,-15 18-1 0,-1 0-1 0,17 0 1 16,-1 0 1-16,1 0 1 0,0 0-6 0,0-19 0 15,16 19 8-15,0 0-3 0,-33 0-5 16,17-19 4-16,16 19-2 0,-16 0 1 0,33 0-3 16,-50-18 4-16,17 18-1 0,16-19-1 15,-16 19-2-15,0-9 1 0,16 9 1 0,-16 0 0 16,0-19-1-16,-17 19-1 0,0 0 2 15,0-18 1-15,-16 18-5 0,16 0 5 0,-16-19-3 16,-1 19 0-16,1-18-3 0,-17 18 5 16,0 0-2-16,1-19 2 0,-1 19-2 0,-33 0 0 15,0-19 5-15,0 10-2 0,-17 9 3 16,1 0-5-16,0 0 1 0,-17 0 0 0,16 0-4 16,-16 0 4-16,0 0 0 0,0 0-4 15,0 0 0-15,0 0-5 0,0 0-31 0,0 0-9 16,0 0-5-16,0 0 3 0,0 0-5 15,17 0-12-15,-17 0-2 0,0 0 8 0,0 0 1 16</inkml:trace>
  <inkml:trace contextRef="#ctx0" brushRef="#br0" timeOffset="26311.08">10732 7302 103 0,'0'0'100'15,"0"0"-45"-15,0-9-28 0,0 9-11 0,0-10 5 16,0 1 14-16,0 9-6 0,0-9-10 15,0-1 1-15,0 10 8 0,0-9-8 0,0 9-9 16,0 0-2-16,0 0-3 0,0-19-1 16,0 19-3-16,0 0-1 0,0 0 1 15,0 0-6-15,0 0 2 0,0 0 0 16,0 0 0 0,0 0 4-16,0 0-1 0,0 0-4 15,0 0 5-15,0 0-1 16,0 0-4-1,0 0 5-15,0 0-5 16,0 0 5-16,0 0-1 0,0 0 1 16,0 0-4-1,0 0 6-15,0 0-6 16,0 0 0 0,0 0 3-1,0 0 0-15,0 0 1 16,0 0-1-1,0 0-5 1,0 0 2-16,0 0 4 0,0 0 1 16,0 0-6-16,0 0 4 0,0 0-3 0,0 0 0 15,0 0-1-15,33 0 3 16,-33 0-2-16,0 0 4 16,0 0-4-16,0 0-4 15,0 0 4-15,0 0 4 0,0 0-4 16,0 0 3-1,0 19-1-15,0-19-2 0,0 0-1 16,0 0 6-16,0 0-1 0,0 0-4 16,0 0 2-16,0 0-2 0,0 0-1 15,0 0 1 1,0 0-17-16,0 0-6 0,0 0-6 16,0 0-13-16,0 0-12 0,0 0-12 15,0 0-2-15,0 0 2 0</inkml:trace>
</inkml:ink>
</file>

<file path=ppt/ink/ink15.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2-03T10:55:57.033"/>
    </inkml:context>
    <inkml:brush xml:id="br0">
      <inkml:brushProperty name="width" value="0.05292" units="cm"/>
      <inkml:brushProperty name="height" value="0.05292" units="cm"/>
      <inkml:brushProperty name="color" value="#FF0000"/>
    </inkml:brush>
  </inkml:definitions>
  <inkml:trace contextRef="#ctx0" brushRef="#br0">10947 14027 43 0,'0'0'37'0,"-33"-19"-7"15,33 19-13-15,0-9-6 0,0 0 4 16,0 9 11-16,0 0 4 0,0 0-11 0,0-9-8 16,0 9-5-16,0 9-1 0,0-9-2 15,0 0 9-15,0 9 3 0,0 19 1 0,0-28 10 16,0 19-8-16,33-10-5 0,-33 10-2 0,0-10 9 15,0 9 11-15,0 1 8 0,0 9-5 0,33-28 8 16,-33 19-3-16,0-10 0 0,0 0 2 16,0-9 9-16,0 9 15 0,17 1 16 0,-17-10 18 15,16 0-11-15,1-10-7 0,-1 10-15 16,1-9-12-16,16-9-10 0,0 18-20 0,0-38-4 16,0 20-5-16,0-10 26 0,17 9-5 15,-17 1-13-15,0-20-7 0,0 11-5 0,0-1-5 16,0 0 0-16,0 9 9 0,-16-9-9 0,16 0-4 15,0 10-2-15,-33-1 0 0,33 10 6 16,-33 9-6-16,0-19-7 0,0 1 10 0,33 18-3 16,-33-10-7-16,0 10 0 15,0 0 5-15,0 0 4 0,17 0-4 16,-17 10 3-16,0 8-11 0,0-18-29 0,0 0-62 16,16 19-47-16,-16-19-31 0,0 0-18 15,0 9 8-15,0 0 30 0,17 1 18 0,-17-1 22 16,0 0-79-16</inkml:trace>
  <inkml:trace contextRef="#ctx0" brushRef="#br0" timeOffset="2715.03">17727 10557 235 0,'-33'-18'95'0,"33"9"-44"15,-33-1-25-15,33 1-13 0,-17 0 21 0,17 9 19 16,-16 0-18-16,16 0-16 0,0 0-8 16,0 9-8-16,0 10 25 0,0 8 36 0,0 11 16 15,0-10 0-15,-17 27 42 0,17-8 6 16,0 9-5-16,-16 9-11 0,16 9-28 0,-17-9-26 15,17 10-1-15,-16-10-26 0,-1 19-14 0,17-10-5 16,0 0-12-16,-33 1 4 0,33-10-4 16,0 0 2-16,0-9-6 0,-33-10-9 0,33-8-5 15,0 8-45-15,0-27-67 0,0-1-52 16,33-8-30-16,-33-10-15 0,0 0-2 0,0-10 27 16,33-8-92-16</inkml:trace>
  <inkml:trace contextRef="#ctx0" brushRef="#br0" timeOffset="3367.31">17578 10455 152 0,'0'-18'67'0,"0"-1"-32"0,0 0-17 15,0 1-6-15,0 8 3 0,17-8 7 16,16 18 3-16,-17-19-12 0,34 1-5 0,-17-1-4 15,17 0 2-15,16 10 7 0,0-9 13 16,33-1-4-16,17 0-10 0,-33 1-3 0,49-10-4 16,-33 9-2-16,50 10-2 0,-17-10 1 15,1 10-2-15,32-10 3 0,-49 1 5 0,-1 18-4 16,1-28 2-16,0 19-4 0,-17-1 0 16,-16 1 3-16,0 0-1 0,-34-1-6 0,34 10 5 15,-67-9 10-15,17 9-3 0,1 0-3 0,-18 0-2 16,1 0 3-16,-17 0 11 0,16 0-6 15,-16 9 9-15,0 1 26 0,17 8-11 0,-17 1-4 16,0 9 30-16,0 9-19 0,0-9-13 16,33 9 22-16,-33 19 27 0,0-10-18 0,33 10-3 15,-33 0-17-15,16 9-19 0,1 0-2 0,-1 10 7 16,1 8-4-16,16-27-7 0,-16 28-4 16,-17-28-11-16,16 9-2 0,1-9 3 0,-17-10 1 15,0 1 21-15,0-1 5 0,-17 1-1 16,17-19-5-16,-16 9 4 0,-1 0-5 0,0-18 5 15,1 9-4-15,-17-1-4 0,0 1 3 0,0-9-17 16,0 0 3-16,0-1-1 0,-17-9-6 0,-16 10 3 16,33 0-3-16,-66-1 5 0,32 1-6 15,-15-1-7-15,-1-18 3 0,17 19 4 0,-50-10-1 16,17 1-2-16,-17 8 8 0,17-8-2 0,-17-1-4 16,17 19-7-16,-17-28 9 0,17 18-4 15,16-18 3-15,-16 19 7 0,33-10-8 0,-17 1 0 16,17-1 2-16,33 0-2 0,-33 1 3 0,16-10-6 15,17 0 5-15,0 18-2 0,33-18-2 16,-33 0 2-16,33 0-2 0,-33 0 0 0,33 0 0 16,0 0 0-16,0 0-4 0,-33 0-3 0,16 0-30 15,17 0-34-15,-16 0-4 0,16 0-13 16,-17 0 0-16,1 0-8 0,-1 0-1 0,17 0-6 16,-16 0 7-16,-1 0-3 0,17-18-13 15,0 18-1-15,-33-10-2 0,33 1 9 0,-33 0 11 16</inkml:trace>
  <inkml:trace contextRef="#ctx0" brushRef="#br0" timeOffset="3813.33">16685 11246 41 0,'0'9'37'0,"-33"0"-6"0,33-9-5 0,0 19 1 16,0-19 2-16,0 0 5 0,0 0 12 0,0 0 6 15,0 0-2-15,33 0-5 0,-33 0 6 16,33 0 6-16,-33 0 0 0,33 0 0 0,1-19-22 16,15 10-12-16,17 0-7 0,-16 0-11 15,49-1 40-15,-33 1-12 0,17-10-18 0,-17 10-1 16,17 0-8-16,-17 9-6 0,0-19 2 0,0 19 0 15,-33-18-4-15,0 18 5 0,0-10-7 16,-16 10-2-16,16-9-17 0,-33 9-49 0,0 0-30 16,0-9-13-16,0 9-8 0,-33 0 4 15,16-10 16-15,1 10 23 0</inkml:trace>
  <inkml:trace contextRef="#ctx0" brushRef="#br0" timeOffset="4029.47">17297 11023 50 0,'0'-10'45'0,"0"10"-2"0,0-9-14 0,0 9-5 0,33-9 5 16,-33 9 0-16,17 0 8 0,16 0 8 0,0 9 0 16,0-9 6-16,0 9 7 0,0 19 4 15,0-28-4-15,0 19 2 0,-16-1-17 16,-1 1 4-16,1 0-7 0,-1 9-22 0,1 9-5 16,-17-19-6-16,-17 20 1 0,17-11-8 15,-33 11 1-15,17-10 6 0,-17-1-10 0,-17 20-3 16,17-28-14-16,0 18-46 0,-17-9-51 0,1 9-17 15,32-19-8-15,-49 1-1 0</inkml:trace>
  <inkml:trace contextRef="#ctx0" brushRef="#br0" timeOffset="5962.46">6763 14092 17 0,'0'0'26'0,"0"-9"6"16,0 9-3-16,0 9-8 0,0-9 0 0,0 0-3 16,0 0 0-16,0 0-4 0,0 0 2 15,17 0 8-15,-17 9 13 0,0-9 5 0,0 0 7 16,0 0-5-16,0 10 0 0,16-10 10 0,-16 0-1 15,34 0 4-15,-34 9-2 0,33-9-3 16,0 0-18-16,0 0-5 0,0 0 7 0,0 0-3 16,17 0 14-16,-17 0-8 0,33 0 7 0,-33 0 7 15,0 0 2-15,17-9-22 0,16 9-3 16,-33 0-13-16,0 0 1 0,-17-10-5 0,17 10-2 16,0-9-4-16,1 9 8 0,-34 0-8 0,33 0 11 15,-33-9-7-15,33 9 0 0,-33 0-3 0,0 0-3 16,0 0 0-16,0 0-7 15,0 0 4-15,0 0 5 0,0 0-5 16,0 0-9-16,0 0-13 16,0 0-19-16,0 0-35 0,0 0-33 15,0 0-26-15,0 0-15 0,-33 0-10 0,33 0 8 16,0 9 14-16,0-9 15 0,0 0 17 16</inkml:trace>
  <inkml:trace contextRef="#ctx0" brushRef="#br0" timeOffset="7628.21">17843 10939 26 0,'0'0'21'0,"-17"0"-2"0,1-19 1 16,16 19 3-16,-17 0-3 0,17 0-2 0,0 0-4 16,0 0 2-16,0 0-1 0,-16 0 1 15,16 0-2-15,0 0 1 0,0 0 2 0,0 0 3 16,0 19 10-16,0-19 0 0,16 0-5 0,-16 0-2 15,17 0-2-15,-17 0 3 0,16 0 0 16,1 0-1-16,-1 0-4 0,34 0-6 0,-17 0 5 16,0 0-3-16,33-19 4 0,-16 19 4 0,16-18-8 15,17-1-3-15,-17 10-2 0,33-10-6 0,-33 1-4 16,50 8 7-16,-50 1-5 0,50-10 3 16,-50 1-1-16,17-1-4 0,16 10 4 15,-33-10 6-15,17 10-2 0,-1 0-7 0,-15-10 1 16,-18 19-1-16,34-19 0 0,-50 19-1 15,0 0-2-15,17-18 2 0,-17 9 3 0,0-1-3 16,0 10-4-16,0 0 6 0,-17-9 0 0,18 9-1 16,-18 0-4-16,-16-9 3 0,17 9 0 15,-17 0-5-15,16 0 1 0,-16 0-13 0,0 0-12 16,17 0-11-16,-17 0-14 0,0 0 3 0,0 9-8 16,-17-9 6-16,17 9-1 0,0-9 0 0,-16 10-6 15,-1-10 2-15,1 9 2 0</inkml:trace>
  <inkml:trace contextRef="#ctx0" brushRef="#br0" timeOffset="8059.7">17942 11237 27 0,'-33'0'35'16,"0"9"-5"-16,0-9-10 0,16 9-3 15,17-9 7-15,-16 0 4 0,16 0-3 0,0 0-2 16,16 0-6-16,1-9 3 0,-1 9 8 0,1 0 9 16,16-9 0-16,0-1-2 0,17 10-5 15,-1-9-11-15,34 0-1 0,-17-1-7 0,0 1 8 16,17 0-3-16,0 9 0 0,16-19 0 0,0 19-1 15,17-18 0-15,-17 8 1 0,0-8-7 16,17 8-2-16,-33 1-4 0,16-10-3 0,-16 10 2 16,-17 0-2-16,16 9 0 0,-15-19 5 0,-18 19-5 15,34-18-2-15,-50 8 3 0,17 1-4 16,-17 0 3-16,0 9 0 0,0-10 2 0,0 1 0 16,0 9 0-16,-17-9 1 0,18 9-5 15,-18 0 2-15,1 0 0 0,-1 0 0 0,-16 0-2 16,17 0 2-16,-17 0-2 0,33 0 0 0,-33 0-6 15,0 0-14-15,0 0-13 0,0 0-16 16,0 9-7-16,0-9 2 0,0 0-3 0,-33 0-5 16,33 9-2-16,-17-9 5 0,1 10 1 15</inkml:trace>
  <inkml:trace contextRef="#ctx0" brushRef="#br0" timeOffset="8912.03">19993 10697 66 0,'-17'0'44'0,"17"0"-9"0,17 0-8 0,-17 0 5 16,16 0 11-16,1 0 4 0,16 0-9 15,0 0-13-15,-17 0-13 0,17 0-4 0,0-19 8 16,17 19 15-16,0 0 37 0,-17 0-14 0,16-18-15 16,1 18-5-16,0 0 1 0,16-9-4 15,-33 9 0-15,16-10-11 0,-16 10-7 0,34 0-3 16,-34-9-2-16,-17 9 2 0,1 0-1 15,-1 0-9-15,1 0-3 0,-1-9 0 0,1 9 8 16,-1 0-5-16,-16 0-5 0,0 9 5 16,34-9 4-16,-34 9 1 15,0-9-3-15,-34 0-4 0,34 10 2 16,0-10 3-16,0 0-7 0,0 0-2 16,0 9-9-16,-16-9-9 0,16 0-10 0,0 0-14 15,-17 0-6-15,17 18-1 0,0-18-8 16,0 0 5-16,0 0-1 0,-16 0-1 0,16 0-2 15,0 0 3-15,0 0 6 0,0 0 3 0,-17 0-37 16</inkml:trace>
  <inkml:trace contextRef="#ctx0" brushRef="#br0" timeOffset="10224.33">6929 14939 29 0,'0'0'24'0,"0"0"-5"0,0-10-5 16,0 10 3-16,0-9 12 0,0 9 8 0,0 0 1 16,-33-9-3-16,33 9-2 0,0 0-1 0,0 0-5 15,0 0-16-15,0 0 0 0,0 0-5 16,0 0-1-16,0 0 8 0,0 9 11 16,0-9 7-16,33 9 8 0,-33-9-1 15,0 10-10-15,0-1-2 0,0 10 28 0,0-10 9 16,0 9-16-16,0-18-20 0,0 19 14 0,0-10 3 15,33 1-4-15,-33-1 14 0,0 0 10 16,0 1 9-16,0-1 21 0,0 0-1 0,16-9 6 16,-16 9 5-16,17-9 22 0,-1 0-9 0,18 0-23 15,-34-9-27-15,33 0-30 0,0 0-12 16,0-10-10-16,0 0-6 0,0 10-9 0,17-10 4 16,-17-8 4-16,0 8 1 0,0-9-5 0,0 9 4 15,0 1 13-15,16 9-8 0,-49-10-1 16,34 0-6-16,-1 10-2 0,-33-10 1 0,33 19-5 15,-33-9 0-15,33 9 0 0,-33 0 0 16,0 9 0-16,16 1 0 16,-16-1-11-16,17 0-28 0,-17 1-36 0,16 18-52 15,-16-19-52-15,0 9-36 0,0 1-34 16,0 0-5-16,0 9 13 0,0-1 44 0,0 1 32 16,0 10 29-16</inkml:trace>
  <inkml:trace contextRef="#ctx0" brushRef="#br0" timeOffset="12122.18">18620 10837 42 0,'0'0'55'0,"0"-10"-15"0,0 10-15 16,0 0 2-16,0 0 2 0,0 0-4 0,0 0-10 15,0 0-8-15,0 0-4 0,0 0 12 16,0 10 9-16,0-10-2 0,-33 9-5 0,33 0-7 16,0 0-3-16,0 1-3 0,0-1-3 0,0 0-1 15,33 1 4-15,-33 8-1 0,0-18-3 16,0 19 2-16,0-19-4 0,0 9 2 0,0 0 2 16,0 1-2-16,0-1-5 0,0-9-26 15,0 9-12-15,0 1-19 0,0-10-17 0,0 0-77 16</inkml:trace>
  <inkml:trace contextRef="#ctx0" brushRef="#br0" timeOffset="12405.26">18984 10762 61 0,'0'0'36'0,"0"0"-17"0,0-9-11 0,-33 9 2 16,33 9 3-16,0-9 0 0,0 9 0 16,0 1-2-16,33 8 3 0,-33-18 4 0,0 19-1 15,0-10-1-15,0 10-1 0,0-1-6 16,0 1-4-16,33 0-1 0,-33-1 0 0,0 1-4 16,0-10 0-16,0 0 0 0,0 10 2 0,33-10 0 15,-33 1-2-15,0-1 2 0,0 0-2 16,0 1 0-16,0 8 0 0,0-18-4 0,0 0-19 15,0 0-10-15,0 19-13 0,0-19-20 0</inkml:trace>
  <inkml:trace contextRef="#ctx0" brushRef="#br0" timeOffset="15488.34">9442 15711 74 0,'0'0'97'0,"33"0"-6"16,-33 0-20-16,0-10-17 0,0 10-12 0,0-9 7 16,0 9 16-16,0-9 23 0,0 9 2 0,0 0-18 15,0 0-14-15,0 0-15 0,33 0-12 16,-33 0-11-16,0 0 1 0,0 0 10 0,0 0 5 16,0 9-3-16,17-9-7 0,0 9-6 15,-17 1-10-15,16-1-5 0,17 0 1 0,-33 1-4 16,0-1 0-16,0 9 26 0,33-8-5 0,-33-1-5 15,0-9-4-15,0 9 0 0,33 1 13 16,-33-1 31-16,0 0 20 0,0-9 21 0,0 0 5 16,33 0-9-16,-33-9-14 0,0 9-36 0,33-9-24 15,-33-10-11-15,17 0-1 0,0 1-4 0,-1-10-5 16,17 9 6-16,0-9-8 0,0 1 3 0,-33-1-1 16,33 0 4-16,0 0 1 0,-33 0-9 15,33 9 11-15,-16 1 3 0,-17-1-7 0,33 19 4 16,-33-18-7-16,0 8-6 0,0 1 9 15,33 9 0-15,-33-9 0 0,0 9-10 0,0 0 4 16,0 0-3-16,0 0-4 16,0 0-23-16,0 0-37 0,0 0-33 0,0 0-30 15,0 0-28-15,0 0-13 0,0 0-19 16,0 0 1-16,0 0 16 0,0 9 30 0,0-9 17 16,0 9 18-16,0-9 18 0,0 10 17 15</inkml:trace>
  <inkml:trace contextRef="#ctx0" brushRef="#br0" timeOffset="17267.82">2960 13804 53 0,'0'0'51'16,"0"-19"-6"-16,0 19-5 0,0 0-4 15,0 0 9-15,0-18 2 0,0 18-1 0,-17-10-3 16,17 10-8-16,0-9-7 0,0 9-5 15,0 0-5-15,-33-9-5 0,33 9 2 0,0 0-7 16,0 0-2-16,-33 0-6 0,33 0 2 16,-33 9-2-16,33-9-2 15,-33 9-2-15,33 1 4 0,0 8-2 16,-33 1 4-16,33-10 0 0,0 0-2 0,-33 10-3 16,17 9 3-16,16-9-2 0,0-1 2 0,-34 1 0 15,34-1 3-15,0 1-1 0,0 0-2 16,0-1-3-16,0 10 3 0,0-9 0 0,34-10 0 15,-34 10 0-15,0-1 0 0,0 1 0 16,0-1 2-16,16 1-2 0,-16 0 3 0,33 8-3 16,-33-17 0-16,0 8 0 0,0 1 3 0,0 9 0 15,0-9 1-15,0-10 3 0,0 9 0 16,-33 1-2-16,33 0 2 0,-16-1-2 16,16 1 0-16,-34-1-2 0,34-8-3 0,-33 8 5 15,33-8 0-15,-33-1-5 0,33 0 11 0,-33 1 39 16,33-10 18-16,0 0-1 0,-33 0-8 15,33 0-5-15,0 0-11 0,0-10-5 0,0 10-17 16,0 0-3-16,0-9-13 0,0 9-1 16,0-9 1-16,0 9-11 0,0-10 4 0,33 10 2 15,-33 10-2-15,0-10 2 0,33 9 0 16,-33 0 0-16,33 1-2 0,0-1 2 0,-33 19 3 16,34-19-5-16,-18 19 2 0,17 9-3 0,-33-9 3 15,33 9 6-15,-33 10-5 0,33 9 4 16,-33-29-5-16,0 20 0 0,0 0 3 0,0-1-5 15,0 1 3-15,0-1 2 0,0 1 1 16,0-10-4-16,-33 9 4 0,33 1-6 0,0-1 7 16,-33 1-7-16,33-1-2 0,-33 1 6 0,33-1-2 15,-16-8-2-15,16 8 3 0,0 1 0 16,0-10 2-16,0 9-8 0,0 1 5 0,-34-10 1 16,34 9-1-16,0-8 0 0,34-10 0 15,-34 9 1-15,0 0-1 0,0 0 4 0,0-18-1 16,16 9 8-16,-16 0-11 0,33-10 0 0,-33 10 6 15,33-19 0-15,-33 10-3 0,33-10 3 16,-33 1 5-16,0-1-3 0,33-9-1 16,-33 9 3-16,33-9 0 0,-33 0-8 0,33 0 5 0,-33 0-7 15,17 0 5-15,16-9-4 0,-33 9-1 16,33-9 0-16,-33 9 0 0,33-10-5 16,-33 1 5-16,0 0-15 0,0 9-23 0,33-10-22 15,-33 1-13-15,0 9-10 0,0 0-23 0,0 0-16 16,33-18-14-16,-33 8-1 0,0 1 11 15,0-10 18-15</inkml:trace>
  <inkml:trace contextRef="#ctx0" brushRef="#br0" timeOffset="19524.21">7689 12716 18 0,'0'0'26'0,"0"0"0"0,0 0-5 16,0 0 3-16,34 0-3 0,-34 0-2 0,0-19-1 15,0 19 9-15,0 0 9 0,0 0 11 0,0 0 3 16,0 0-6-16,0 0-7 0,0 0-6 16,-34 0-5-16,34 0-2 0,0-9-9 0,0 9-10 15,-33 0 3-15,17 0 2 0,-1 0-3 0,1 0-3 16,-17 0 5-16,33 0-3 0,-33 0-2 0,0 9 3 15,-1-9-3-15,1 0-1 0,0 19-3 16,17-19 4-16,-17 0-4 0,0 0 3 0,0 18 0 16,0-18-1-16,-17 0-2 0,17 0 0 15,0 9 0-15,0 1-2 0,0-1 2 0,-34 0 0 16,34 1 0-16,-16-1 0 0,16 10 1 0,0-10 1 16,0 9-4-16,-34 1 0 0,51-19 2 15,-50 19 0-15,33-10 2 0,0 10-2 0,-17-1 0 16,17 1 0-16,0-1 0 0,0 1-3 0,0 0 3 15,0 8 0-15,-17-8 2 0,17 18-2 16,0-18-2-16,33-1 3 0,-33 1 1 16,0 9-6-16,0 9 1 0,33-28 3 0,-33 19 3 15,16-9-6-15,17 9 3 0,0-9 2 0,-33-1-2 16,33 1 3-16,0-1 2 0,0 1-5 0,0 0 6 16,0-1-3-16,0 10 0 0,0-9 3 15,0 9 1-15,0-10 4 0,0 10-2 0,33 0-1 16,-33-9 3-16,0 8 0 0,17-8 5 0,-17 9-2 15,33 0-1-15,0 0 0 0,-33 0 7 16,33 0 9-16,0 9-2 0,0-28-9 0,0 19-3 16,17-9 11-16,-17-1 2 0,0 10 2 15,33-9 1-15,-33-10 2 0,17 10-7 0,16-1-7 16,0-8-7-16,-33 8 8 0,50-9 22 16,-50 10 39-16,33-19 8 0,-17 19-9 0,18-19-34 15,-1 9-22-15,0 0-8 0,17-9-9 0,-17 10 5 16,0-10 27-16,17 9 18 0,-17-9-5 0,16 0-16 15,18 9-14-15,-18-9 0 0,17 0-9 16,1 0-8-16,15 0-1 0,-15 0-2 0,-18 9 2 16,51-9 5-16,-51 0 1 0,34-9-5 0,16 9 16 15,-49 0 6-15,49 0-11 0,-49 0 9 16,49 0-4-16,-49-9 2 0,49 9-2 0,-32 0 0 16,15-9-6-16,-15 9-5 0,15 0 4 0,-16-10-6 15,17 10 3-15,0 0-2 0,16 0 4 0,-16-9-6 16,-17 9-2-16,17-9 0 0,-17 9 3 15,17 0-6-15,-17 0-1 0,17 0 2 0,-17-19-3 16,-16 19 3-16,16 0 0 0,0 0 2 16,17-19-5-16,-33 10 8 0,16 0-8 0,-16 9 0 15,16-9-3-15,0-1 12 0,-33 10-12 0,50-9 9 16,-50 0-6-16,17 9 0 0,-17-10 0 16,0 10 0-16,17-9 0 0,-17 0 0 0,-16 9 0 15,-1 0 0-15,34-19 0 0,-50 19 0 16,17 0 0-16,-1-18 0 0,1 8 0 0,-17 1 0 15,16 0 0-15,-16-1 0 0,1 1 0 0,-1 0 0 16,0-10 0-16,0 10 0 0,0-10 0 16,-33 1 0-16,16-1 0 0,1 0 0 0,-17 1 0 15,0-1 0-15,0-9 0 0,0 10 0 0,0-10 0 16,-17 9 0-16,1-9 0 0,16 0 0 16,-33 10 0-16,0-10 0 0,33 0 0 0,-33 0 0 15,-17 0 0-15,17 0 0 0,0 0 0 0,0 0 0 16,-33 1 0-16,16-1 0 0,0 0 0 0,1 0 0 15,16-9 0-15,-33 9 0 0,16 0 0 16,-16 0 0-16,0-9 0 0,0-1 0 0,-17 11 0 16,0-11 0-16,17 10 0 0,-33-9 0 15,0 9 0-15,16 0 0 0,-16 10 0 0,16-10 0 16,-49 9 0-16,49-9 0 0,-49 19 0 0,16-9 0 16,0-10 0-16,17 9 0 0,-33 0 0 15,16 1 0-15,-33 8 0 0,17 1 0 0,16-9 0 16,-33 18 0-16,17-19 0 0,16 19 0 0,-33-9 0 15,17 9 0-15,-17 0 0 0,17 0 0 16,16 0 0-16,-33 0 0 0,1 0 0 0,15 9 0 16,18-9 0-16,-34 19 0 0,16-19 0 0,18 0 0 15,-18 18 0-15,-15-9 0 0,32 1 0 16,17-1 0-16,-17 10 0 0,17-10 0 0,32 0 0 16,-48 10 0-16,49 0 0 0,-17-19 0 0,17 18 0 15,0-9 0-15,-1 1 0 0,18-1 0 0,16 0 0 16,-33 1 0-16,33-1 0 0,-1 0 0 15,1-9 0-15,17 10 0 0,16-1 0 0,-33-9 0 16,33 18 0-16,0-18 0 0,0 0 0 0,0 19 0 31,0-19 0-15,0 0 0 0,33 0 0-16,-33 0 0 15,16 0 0 1,1 0 0 15</inkml:trace>
  <inkml:trace contextRef="#ctx0" brushRef="#br0" timeOffset="19584.37">6995 12855 2047 0,'0'0'-129'16,"0"-19"-127"-16,0 19-48 15,0 0-17-15,0 0 25 0,16 0 19 0,-16 0-184 16</inkml:trace>
</inkml:ink>
</file>

<file path=ppt/ink/ink16.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2-03T10:56:30.004"/>
    </inkml:context>
    <inkml:brush xml:id="br0">
      <inkml:brushProperty name="width" value="0.05292" units="cm"/>
      <inkml:brushProperty name="height" value="0.05292" units="cm"/>
      <inkml:brushProperty name="color" value="#FF0000"/>
    </inkml:brush>
  </inkml:definitions>
  <inkml:trace contextRef="#ctx0" brushRef="#br0">17297 1702 97 0,'-33'-18'63'0,"33"18"-22"16,0-28-3-16,-33 28 13 0,33-19 42 15,-17 1 41-15,17 18-35 0,-16 0-46 0,16-19-27 16,0 19-15-16,-17 0-7 0,17 0-3 16,0 0-4-16,0 0 5 0,0 19 0 15,0-1-2-15,0 1 1 0,17-10-1 16,-17 10 2-16,0 18-2 0,0-19 1 0,16 1-1 15,-16 0 2-15,0 9-4 0,17-10 5 16,-17 1-3-16,0-1 0 0,0 1 2 0,0 0 3 16,0 8-3-16,0-8-5 0,0 0 3 0,-17-1-3 15,17 1-3-15,-16-19-25 0,16 18-35 16,0-8-22-16,-17 8-6 0,17-18-16 0,0 19-5 16</inkml:trace>
  <inkml:trace contextRef="#ctx0" brushRef="#br0" timeOffset="333.72">17512 1721 29 0,'0'0'24'0,"0"0"-3"0,0 0-3 0,0 0 2 16,0 0 0-16,0 0-8 0,0 0-8 15,-33 0-1-15,33 0 2 0,0 0-3 0,-33 0 4 16,0 0-1-16,16 18-1 0,1-18-1 15,-17 0 2-15,16 0 3 0,17 19-1 0,-33-19-3 16,33 0 1-16,-33 0 2 0,33 0-5 0,0 0 2 16,0 0 0-16,-33 19-4 0,33-19 2 15,0 0 1-15,0 0-1 0,0 0 2 16,33 9 1-16,-33 10-1 0,0-19 2 0,0 18 5 16,0 1-4-16,33-1-1 0,-33-18 0 15,33 19 1-15,-33 0-4 0,17-10 0 0,-1 9 1 16,1 1-4-16,-1 0 0 0,1-19 0 15,-1 18 2-15,1-18-2 0,16 19-2 0,-33-19-2 16,33 0 2-16,-33 18-21 0,0-18-20 16,0 0-12-16,0 0-15 0</inkml:trace>
  <inkml:trace contextRef="#ctx0" brushRef="#br0" timeOffset="750.77">17562 1925 11 0,'0'0'21'0,"0"0"12"15,0 0-1-15,16 0 0 0,-16 0-2 0,17 0 2 16,-17 0-3-16,16 0-3 0,1-18 4 0,-1 18-8 15,1-9 3-15,-17 9 3 0,33-19 6 16,-33 19 11-16,33 0 3 0,-33-19 4 0,0 19-3 16,0-18-12-16,0 18-2 0,0-19-9 15,0 19-7-15,0-18-6 0,0 18 1 0,0 0 7 16,0-19-10-16,0 10-4 0,-33 9-2 16,33 0-8-16,0 0 3 0,-33 0-2 0,33 0 2 15,-17 0 0-15,1 9-6 0,-1 10 8 16,1-19-5-16,16 18 5 0,-17-18-2 15,17 19-2-15,0-1 2 0,0-18 0 0,0 19 0 16,0 0 0-16,0-19 0 0,17 9 2 0,-1 9-2 16,1-18 3-16,-1 19-3 0,1-19-3 15,16 0-2-15,-33 19-8 0,33-19-34 0,0 0-22 16,-33 0-19-16,17 0-14 0,-1 0-13 16,1-19 7-16,-1 19 9 0</inkml:trace>
  <inkml:trace contextRef="#ctx0" brushRef="#br0" timeOffset="1149.76">17942 1805 8 0,'0'0'3'0,"0"0"-1"0,0 0 1 16,0 0 3-16,0 0 3 0,0 18 2 16,0-18 1-16,0 0-2 0,0 19 1 0,0-19-1 15,0 0 1-15,0 18-2 0,33-18 0 16,-33 0-1-16,0 0-3 0,17 19 4 0,-1-19-1 15,-16 0-2-15,17 0-2 0,-1 0 7 0,1 0 3 16,-1 0 8-16,-16-19 7 0,17 19 1 16,-17 0-3-16,33 0-3 0,-33-18-1 0,0-1-1 15,0 19-3-15,0-18-4 0,0 18-4 16,0-28 4-16,0 28-2 0,0-19 2 0,0 19 4 16,0-19 4-16,0 19-6 0,0 0-7 15,0 0-7-15,0 0 0 0,0 0-6 16,0 0 0-16,0 19 6 15,0 0-3-15,0-19-2 0,0 28 2 16,0-10 0-16,33 1 0 0,-33-1 0 0,0-18 0 16,0 19-2-16,0 0 6 0,0 8-3 0,0-27 0 15,0 19-1-15,0 0 7 0,-33-19-5 16,33 18 0-16,0 1-2 0,-33-19 2 0,16 18 5 16,-16-18-7-16,17 0-13 0,-17 10-31 0,16-10-24 15,-16 0-15-15,0 18-16 0,0-18-10 16</inkml:trace>
  <inkml:trace contextRef="#ctx0" brushRef="#br0" timeOffset="3397.85">17297 2307 15 0,'0'0'30'15,"0"-19"-2"-15,0 19 1 0,0-18 4 0,0 8 3 16,0 10 4-16,0 0 6 0,0-18 1 15,0 18 3-15,0 0 0 0,0 0-13 0,0 0-11 16,0 0-11-16,0 0-9 0,0 0-4 16,0 18-1-1,0-18-1-15,0 10 3 16,0 8-5-16,0 1 6 0,0-1-1 0,0 1-1 16,0 0-2-16,0-1 3 0,-33 10 0 15,33-9 5-15,0-1 0 0,0 1-4 0,0-19 3 16,0 19-5-16,0-1 7 0,0-9 2 0,33 10 1 15,-33-19-4-15,0 19 10 0,0-19 5 16,0 18 6-16,33-18-6 0,-33 0-1 0,0 19-6 16,17-19-8-16,-1 0 0 0,1 0-3 15,-1 0-3-15,1-19-6 0,-1 19 9 0,1 0-2 16,-17 0-5-16,33-18-9 0,-33 18-23 16,0-19-34-16,33 19-28 0,-33-28-29 0,0 19-12 15,0 0-119-15</inkml:trace>
  <inkml:trace contextRef="#ctx0" brushRef="#br0" timeOffset="3597.61">17347 2242 43 0,'0'0'28'0,"0"0"1"16,0-19-8-16,0 19-11 0,16 0-2 0,-16 0-4 15,17 0-1-15,-17-18-2 0,16 18-1 16,1 0-2-16,-1 0 2 0,1 0-2 0,16 0-3 16,-33 0-9-16,0 0-9 0,33 0-10 15</inkml:trace>
  <inkml:trace contextRef="#ctx0" brushRef="#br0" timeOffset="3797.73">17264 2363 20 0,'0'0'22'0,"0"0"-1"0,33 0-2 16,-33 0-1-16,0 0-5 0,0-19-4 0,33 19-4 16,-33 0-2-16,17 0-3 0,-1 0 0 15,1 0 0-15,-1-19 0 0,1 19 0 0,-1 0 0 16,34 0-2-16,-50 0-7 0,33 0-13 15,-33 0-12-15</inkml:trace>
  <inkml:trace contextRef="#ctx0" brushRef="#br0" timeOffset="4080">17859 2242 35 0,'0'0'33'0,"0"0"-5"0,0 0-4 16,0 0-12-16,0 0-4 0,0 0-4 0,-16 0-1 15,16 0-2-15,0 0 0 0,0 0 3 16,0 0-3-16,16 18 1 0,-16-18 1 0,0 10 3 16,17 8 3-16,-17-18 1 0,0 19-3 15,33-1 2-15,-33-18-4 0,0 19-2 0,0 0-3 16,0-19 1-16,0 18 0 0,0-18 0 0,33 10-1 15,-33 8 0-15,0-18 0 16,0 0-2-16,0 19 2 0,0-19-5 0,0 0-15 16,-33 0-8-16,33 0-15 0</inkml:trace>
  <inkml:trace contextRef="#ctx0" brushRef="#br0" timeOffset="4330.74">17727 2288 34 0,'0'-18'39'0,"0"18"-13"0,0-10-10 0,33 10 2 16,-33 0 1-16,0 0 0 0,17 0-2 16,-1 0-7-16,1-18 1 0,-1 18 0 0,1 0-7 15,16 0-2-15,0 0-2 0,-33 0 2 0,33-19-2 16,-33 19 1-16,33 0-4 15,-33 0 0-15,0 0-1 0,0 0-18 16,0 0-12-16,0 0-3 0,0 19-7 0</inkml:trace>
  <inkml:trace contextRef="#ctx0" brushRef="#br0" timeOffset="4564.56">17694 2502 6 0,'0'0'11'0,"0"0"16"0,0 9 9 15,0-9-1-15,0 0-2 0,33 19 1 16,-33-19-2-16,0 0-4 0,33 0-7 16,-33 0-10-16,33 0-7 0,-16-19 0 0,-1 19-2 15,17-9 0-15,-16 9-2 0,16-9 3 0,0 9-5 16,-33-9-3-16,33 9 1 0,-16 0-5 15,-1 0-21-15,1-19-14 0,-1 19-9 0,1 0-9 16</inkml:trace>
  <inkml:trace contextRef="#ctx0" brushRef="#br0" timeOffset="5445.73">17396 2893 68 0,'-16'0'45'0,"16"-19"-4"16,0 19 2-16,0 0 6 0,-17-9 2 0,17 9 2 0,0 0-11 16,0 0-20-16,0 0-10 0,0 0-5 15,0 0-2-15,0 9-4 0,0-9 1 16,0 19-2-16,0-19 2 0,0 18 0 16,0-18 1-16,0 19-3 0,0 0 2 0,0-19 0 15,0 18 1-15,0-8-3 0,0-1 0 16,0 19 4-16,0-28-1 0,0 18-5 0,0-18 2 15,0 19 0-15,0 0-9 0,0-19-20 16,0 18-32-16,0-18-23 0,0 0-28 0</inkml:trace>
  <inkml:trace contextRef="#ctx0" brushRef="#br0" timeOffset="5901.52">17264 2874 56 0,'33'-9'31'0,"-33"0"-7"16,0-1-3-16,33 10-3 0,-33-18 3 0,17 18 3 16,-1-19-4-16,1 19-10 0,16 0 1 15,-17 0 5-15,1-18-4 0,16 18-5 16,0 0-3-16,-33 0 0 0,0 18 2 0,33-18 2 15,-33 0-1-15,0 0-1 0,0 19 3 0,0-19-1 16,0 0 0-16,0 18 0 0,0-18-3 16,0 10-1-16,-33-1-4 0,33 0 3 0,-33 10-2 15,33-1 2-15,-50-18 0 0,34 0-3 16,-1 19 0-16,1-19 0 0,-1 0 3 0,1 19-5 16,-1-19 4-16,17 0 0 0,0 0 8 0,0 0 4 15,-33 0 3-15,33 0 7 0,0 0-4 16,0 0 2-16,0 0-6 0,0 0 1 0,0 0-4 15,0 0-4-15,33 0-6 0,-33 0 0 16,0 0-3-16,0 0 1 0,0 18-1 0,17-18 5 16,16 10-5-16,-17-10 0 0,1 9 2 0,16 0-2 15,0 10-3-15,0-19 3 0,-33 18 3 16,33-18-3-16,-16 0 0 0,-1 19 0 16,1-19 0-16,-1 0-4 0,-16 19-12 0,17-19-31 15,-1 0-19-15,-16 0-10 0,0 0-14 0,17 0-15 16</inkml:trace>
  <inkml:trace contextRef="#ctx0" brushRef="#br0" timeOffset="6211.7">17876 2828 36 0,'0'0'46'0,"0"0"-4"0,0-19-4 16,0 19 8-16,0 0 4 0,0 0 0 0,0 0-1 16,0 0-13-16,0 0-12 0,0 0-7 15,0 0-3-15,0 0-4 0,0 0-1 0,0 0-7 16,33 0-2-16,-33 0 2 0,0 19-2 16,0-19 2-16,0 0 2 0,0 18-2 15,33-18-1-15,-33 10-1 0,0-1 4 0,0 0-4 16,33 10 0-16,-33-19 3 15,0 18-5-15,0-18-2 0,0 0 2 0,0 0-11 16,0 0-34-16,0 0-21 0,0 0 0 16,0 0-10-16,0 0-12 0</inkml:trace>
  <inkml:trace contextRef="#ctx0" brushRef="#br0" timeOffset="6427.8">17760 2809 52 0,'0'0'46'0,"0"0"-1"0,17 0-18 0,-17 0-11 15,0 0 3-15,16-18-2 0,1 18-1 0,-17 0-8 16,16 0-3-16,17-19 1 0,-16 19-1 16,16 0-3-16,0 0-2 0,-33-19-2 0,33 19 3 15,-16-9 1-15,-1 9-2 0,1 0-5 16,-1 0 1-16,-16 0-18 0,17 0-13 0,-17 0-11 15,0 9-8-15</inkml:trace>
  <inkml:trace contextRef="#ctx0" brushRef="#br0" timeOffset="6628.53">17810 3032 12 0,'0'0'17'0,"0"0"9"15,0 0 4-15,0 0 4 0,0 0 3 0,16 0-1 16,-16 0-10-16,17 0-12 0,-1 0-5 16,1 0-5-16,16-18-1 0,0 18-2 0,-33 0 1 15,33-19-1-15,-16 19-1 0,-1-9-3 16,17 0-5-16,-16 9-11 0,-1-10-13 0,1 10-8 16,16 0-4-16,-33-18-56 0</inkml:trace>
  <inkml:trace contextRef="#ctx0" brushRef="#br0" timeOffset="7876.98">17049 1600 24 0,'33'-37'28'0,"-33"18"-11"16,0-9-1-16,33 10 3 0,-33-1 5 15,17 0 4-15,-17 1 5 0,16 18 21 0,-16-28 3 16,17 28-2-16,-17-19 0 0,0 19-19 15,0 0-13-15,0 0-7 0,0 0-11 0,-17 0-3 16,1 0 0-16,16 19-1 16,-17-19-1-16,-16 9 0 0,33 10 1 0,-33-1 2 15,0 1-5-15,16 0 2 0,1-1 0 16,-1 1 0-16,1-10 2 0,-1 10-2 16,17-1 0-16,0-18 0 0,-33 19-2 0,33 0-1 15,0-1 5-15,0-18-5 0,0 19 5 0,-33-19-2 16,33 9-2-16,33 10 2 0,-33-1 0 15,0 1 1-15,0-1-1 0,0 1 1 0,33 0-1 16,-33-10 0-16,17 28 0 0,-1-18 3 16,17-1-3-16,-16 1 0 0,16 0 3 15,-33 8-3-15,33-8 1 0,-33 18 2 0,33-18-5 16,-33-1 2-16,0 10 0 0,0-9 2 0,0 0-2 16,0-1 3-16,0 1-3 0,0-19 4 15,-33 18-2-15,33-8 1 0,0 8 1 0,-33-18-4 16,33 0 5-16,0 19-4 0,-33-19 1 15,16 0 1-15,1 0-1 0,-1 19 3 0,1-19-3 16,-1 0-2-16,17-19 2 0,-33 19-2 16,33 0 2-16,0 0-2 0,-33 0 0 0,33 0-2 15,-33-19 7-15,33 19-7 16,0 0 4-16,0 0 0 16,0 0 0-16,0 0-4 15,0 0 4-15,33 0-2 0,-33 0 0 16,0 0 1-16,33 19-1 0,-33-19-3 15,33 19 3-15,-33-19 2 0,17 18 0 16,16-18-2-16,-33 19 0 0,16-1 0 0,1 10 2 16,16-9-2-16,-33-1 0 0,0 20-4 15,0-20 4-15,0 29 3 0,0-10-3 0,0-9 0 16,0 9-2-16,0 0 2 0,0 0-2 0,-33 10 2 16,16-10 1-16,1 0 0 0,16-9-1 15,-17 10 2-15,1-1-2 0,16-19-2 0,0 10 6 16,-17 9-4-16,17-18 0 0,0 0 0 15,0-1 0-15,0 1 0 0,0 9 0 0,0-10-4 16,17 1 4-16,-17 0 3 0,16-1 0 0,-16-18 1 16,17 19 2-16,-1-10-3 0,1 10 0 15,16-19-2-15,0 18 0 0,-33-18 4 0,33 19-3 16,0-19 1-16,-16 0-1 0,16 19 2 16,0-19-9-16,0 0 5 0,0 0 0 0,0 0 4 15,-33 0-4-15,17 0 0 0,16 0 2 0,-17 0 1 16,1 0-3-16,-17 0 3 0,16 0-6 15,1 0 3-15,-17 0 1 0,0 0 9 16,33 0-5-16,-33 0-1 0,0-19-4 16,0 19 3-16,0 0-9 0,0 0 0 15,0 0-8-15,0 0-25 16,0 0-18-16,0 0-19 0,-33 0-10 0,33 0-12 16,0 0-5-16</inkml:trace>
  <inkml:trace contextRef="#ctx0" brushRef="#br0" timeOffset="8043.69">17479 3191 8 0,'0'0'5'15,"0"0"4"-15,0 0-1 0,0 0-2 0,0 0-4 0,0 0-1 16,0 0-9-16,0 0-16 15</inkml:trace>
  <inkml:trace contextRef="#ctx0" brushRef="#br0" timeOffset="10641.34">9194 2046 25 0,'0'0'28'16,"0"-18"-3"-16,0 8 2 0,33 10 8 0,-33-18 5 15,0-1 7-15,0 19-7 0,0-18 2 16,0 18-1-16,0 0 1 0,0-19 9 0,0 19-11 16,0 0-16-16,0-19-9 0,0 19-2 0,-33 0-6 15,33 0-7-15,-49 0 5 16,32 0-5-16,1 19 0 0,-17-19 0 0,-1 19 0 16,34-19 0-16,-33 18 3 15,0 1-6-15,0-1 9 0,17 10-4 0,-17-9 6 16,16 0-6-16,1-1 6 0,16 1-3 0,0-1-1 15,-34 10 2-15,34-9 2 0,0 0-4 16,0-1 2-16,34 1-2 0,-34-1 9 0,0-8 3 16,16 8-9-16,17 1-1 0,-16-19-2 15,32 18 2-15,-16-18-6 0,0 19 1 0,1-19-4 16,-1 0 7-16,0 0-2 0,16 0-2 0,-49 0-15 16,33 0-34-16,0 0-37 0,0 0-20 15,-16 0-23-15,0 0 4 0</inkml:trace>
  <inkml:trace contextRef="#ctx0" brushRef="#br0" timeOffset="10877.77">9591 1981 44 0,'-33'0'28'0,"33"0"-8"0,0 0 3 0,-16 0-3 16,16 0-6-16,0 0-5 0,0 0-1 15,0 0-1-15,0 19-1 0,0-19 3 16,0 18-2-16,0-18 2 0,0 28 1 0,0-28-1 16,16 19-2-16,-16 0-3 0,0-1-4 0,0 1 1 15,0-1 1-15,33 10-2 0,-33-28 0 16,0 19 0-16,0 18-4 0,0-18 1 0,-33-1-20 16,33-8-23-16,0 27-20 0</inkml:trace>
  <inkml:trace contextRef="#ctx0" brushRef="#br0" timeOffset="11307.23">9525 2084 49 0,'0'-19'18'0,"0"0"-6"0,0-9 4 15,0 10 5-15,17-1-2 0,-1 19-6 0,17-18-6 16,-33-1-2-16,33 0 4 0,0 19-2 15,-33-18 0-15,33 18-1 0,0 0-4 0,-16 0-1 16,0 0 1-16,-1 0 0 0,17 18 4 16,0-18 3-16,-33 0 1 0,0 19 0 0,33 0-3 15,-33-19-1-15,0 18-2 0,0 1 1 16,0-19 0-16,-33 18-1 0,33-8-4 0,0 8 2 16,-33 1 1-16,0 0-3 0,17-1 1 0,-18-18-1 15,34 19 3-15,-33-19-2 0,0 18-3 16,0-18 0-16,33 0 3 0,-33 10-1 15,33-10 2-15,-33 0-2 0,33 0 2 0,-16 0 2 16,16 0-1-16,0 0 3 0,0 0 2 0,0 0-3 16,0 0-2-16,0 18-3 0,0-18 4 15,16 0-2-15,17 0 0 0,-33 19-2 0,33-19 4 16,0 0-3-16,-33 19-1 0,33-1-2 0,0-18 5 16,-16 19-3-16,0-19 0 0,-1 18 0 15,17-18 0-15,0 28 0 0,-33-28 2 16,33 0-2-16,-33 19 0 0,0-19-2 0,0 18-5 15,33-18-10-15,-33 0-16 0,0 0-17 16,0 19-19-16</inkml:trace>
  <inkml:trace contextRef="#ctx0" brushRef="#br0" timeOffset="11707.6">10054 1981 27 0,'0'0'23'0,"0"-18"-5"0,-33 18 7 15,33 0 3-15,0 0-3 0,0 0-10 16,0 0-10-16,0 0-1 0,0 0 5 0,0 0 1 16,0 18-2-16,0 1-4 0,33-1 0 15,-33-18 1-15,0 28 9 0,0-9-3 16,0 0 0-16,33-1 0 0,-33 19 2 0,0-27-1 15,33 8 3-15,-33 1 6 0,0 0 3 16,33-1-1-16,-33 1 0 0,17-19 8 0,-1 18 2 16,1-18-1-16,16 0-8 0,-33 0 4 15,33 0-5-15,0-18 11 0,-33 18-2 0,33 0 7 16,-33-19 11-16,33 19 8 0,-33-18 7 0,17-1 1 16,-17 19-6-16,16-19-17 0,-16 1-14 15,0 8-6-15,0-8-9 0,0-1-4 0,-16 1-10 16,16-1 4-16,-17 0-3 0,17-9-1 15,0 10 0-15,0-1-6 0,-33 19-2 0,33-18-32 16,-33-1-44-16,33 19-36 0,0 0-20 0,0-19-22 16,0 19-10-16,0 0 17 0</inkml:trace>
  <inkml:trace contextRef="#ctx0" brushRef="#br0" timeOffset="11973.93">10583 1944 48 0,'0'0'34'0,"0"0"7"0,0-19 5 15,0 19 2-15,0 0-13 0,-33 0-19 16,33 0-2-16,0 0-5 0,0 0-1 16,0 19-2-16,0-19 2 0,0 19 6 0,0-19 6 15,33 18 10-15,-33 1-13 0,0-1-2 0,0-8-6 16,0 8 0-16,0 1-1 0,17 0 0 15,-17-1-3-15,0 1 0 0,16-1-5 0,-16-8 3 16,0 8-3-16,0-18 2 0,0 19 5 16,0 0-4-16,0-19-3 0,0 18-4 0,0-18-15 15,0 19-49-15,0-19-10 0,-16 18-26 16</inkml:trace>
  <inkml:trace contextRef="#ctx0" brushRef="#br0" timeOffset="12256.88">10451 1981 77 0,'0'-18'30'16,"33"18"-15"-16,-33-19 7 0,0 0 7 0,33 19 4 16,0-18-8-16,0 9-4 0,-33 9-2 0,33 0 5 15,17 0 8-15,-17 0-5 0,-33 0-9 16,33 0-7-16,0 9-5 0,-16 9 2 0,-1-18-5 15,1 19 1-15,-1 0 0 0,1-1 3 16,-17 1 3-16,33-1 3 0,-33 10-5 0,0-9 4 16,0 0 0-16,0-1-3 0,-33 1-2 15,16-1-4-15,1 10 4 0,-1-9-3 0,-16 0-4 16,0-1 0-16,0 1-20 0,0-1-41 16,-17-8-13-16,17 8-25 0,-33 1-14 0</inkml:trace>
  <inkml:trace contextRef="#ctx0" brushRef="#br0" timeOffset="15636.7">9079 1842 6 0,'0'-19'13'0,"0"19"6"0,0 0-5 15,0 0-3-15,0 0-2 0,0 0-6 16,0 0-1-16,-34 0 0 0,34 0 2 0,0 0-4 16,0 19 0-16,0-19 1 0,0 18 1 15,0 1 1-15,0-19 0 0,0 19 1 16,0 8 0-16,0-8 0 0,0 0 4 0,0-1-3 15,-33 1 1-15,33-1-3 0,0 10 0 16,0-9-3-16,-33 0 1 0,33 18-1 0,0-19 0 16,-33 10 2-16,17-9 0 0,16 18-2 15,-17-18 0-15,1 9-2 0,-1 9 2 16,1-19 0-16,16 20-2 0,0-20 2 0,-34 10-13 16,34-9-7-16,0-1-6 0,0 1-3 0</inkml:trace>
  <inkml:trace contextRef="#ctx0" brushRef="#br0" timeOffset="16007.33">9194 1842 5 0,'0'0'13'16,"0"0"10"-16,0-19-1 0,0 19-3 16,0 0-5-16,0 0-5 0,0 0-1 0,0 0-2 15,0 0-3-15,0 0-1 0,0 19-2 16,0-19 2-16,0 0-2 0,0 18 1 0,0 1 0 15,0-19-1-15,0 19 0 0,0 8 2 16,-33-8-2-16,33 0 1 0,0-1 1 0,0 19-2 16,-16-9-2-16,16-9 2 0,-17 18 2 15,1-18-2-15,16 9 0 0,-17 9 0 0,1 0 0 16,16 0-2-16,-34-9 0 0,1 9 0 0,33 1-7 16,-33-10-10-16,33 9-6 0,0-19-4 15</inkml:trace>
  <inkml:trace contextRef="#ctx0" brushRef="#br0" timeOffset="18800.12">9723 2530 17 0,'0'0'22'0,"0"-19"0"0,0 19 3 16,0-9 3-16,0 9 3 0,0 0 3 15,0 0-4-15,17 0-9 0,-17-9-11 0,0 9-3 16,0 9 0-16,0-9-4 0,0 9-3 0,0 10 5 15,0-19 5-15,0 19-1 0,0-1 1 16,0 1 5-16,0-1-7 0,17-8-2 0,-17 8 2 16,0 1 0-16,0 0 1 0,0-1-1 15,0 1-5-15,16-1 1 0,-16 1-1 0,0 9-3 16,0-9 2-16,0-1-2 0,0 1 0 16,0-1 3-16,0-18-3 0,0 19 1 0,0 9 2 15,0-28-2-15,-16 18-1 0,16 1 0 0,0-19 0 16,-17 19-13-16,17-19-25 0,-17 0-6 15,17 18-14-15,0-18-21 0</inkml:trace>
  <inkml:trace contextRef="#ctx0" brushRef="#br0" timeOffset="19300.37">9657 2484 3 0,'0'0'4'16,"0"9"1"-16,0 9 7 0,0 1 4 0,-33 0-3 15,33-1-6-15,0-18-2 0,0 19-3 16,-33-1-1-16,33-8 0 0,-33 8 2 0,17 1-3 16,16-19 3-16,-17 19 0 0,0-19-2 15,17 18 1-15,0-18 2 0,0 0 2 0,0 0 5 16,0 0 9-16,0 0 2 0,0 0-3 16,0 0-4-16,0 0-4 0,0-18-3 0,0 18-4 15,0 0-2-15,0-19-1 0,17 0-1 16,-17 10 3-16,17 0-2 0,-17-1 0 0,16-8 2 15,17-1 2-15,-33 19 0 0,0-18-3 0,0 18 2 16,33-19 2-16,-33 19-1 0,0 0-2 16,0 0 2-16,33 0-7 0,-33 0 4 0,0 0 1 15,33 19-1-15,-33-19-2 0,0 0 0 16,33 18 3-16,-33-18 0 0,17 19-6 0,0-19 3 16,32 18 1-16,-49-18-1 0,33 0 0 15,-33 10 0-15,33-10 0 0,-33 0 2 0,33 9-5 16,-33-9-22-16,0 9-14 0,33-9-15 15,-33 0-75-15</inkml:trace>
  <inkml:trace contextRef="#ctx0" brushRef="#br0" timeOffset="20099.39">10302 2493 23 0,'0'0'23'0,"0"-9"0"0,0 9 2 16,0-19 3-16,0 19-2 0,0 0 2 0,0-19-3 15,0 19-3-15,0 0-10 0,0 0-6 16,0 0 1-16,0 19-5 16,0-19 1-16,0 19-1 0,0-19 1 0,0 18 1 15,0 10-2-15,33-9 2 0,-33-1 2 0,0 1 2 16,0-1-3-16,33 1-3 0,-33 9-2 15,0-9 2-15,0-1-2 0,17 1 0 0,-17-19 3 16,0 18-1-16,16 1-4 0,-16-10 2 0,0 10 0 16,0 0 2-16,-16-19-5 0,16 18-12 15,-17-18-16-15,17 19-16 0,0-19-16 16</inkml:trace>
  <inkml:trace contextRef="#ctx0" brushRef="#br0" timeOffset="20500.9">10368 2428 18 0,'0'0'23'16,"-33"0"-10"-16,33 0-3 0,0 0-3 0,0 0-2 15,-33 0 1-15,33 0-2 0,0 18 0 0,0-18-1 16,-33 0 3-16,33 19-1 0,0 0-3 15,-33-19 0-15,33 9 0 0,-33 9-1 16,33 1-1-16,-17-19 0 0,17 19 0 0,0-19 0 16,-16 18 0-16,16-18 1 0,0 0 1 0,0 0 4 15,0 0-1-15,16 0-2 0,1-18-1 16,-17 18-2-16,33-19 0 0,-33 19 1 16,33-28-1-16,-33 19 2 0,33 0 0 15,-33 9 4-15,33-19-1 0,-33 19-2 0,0-19 2 16,0 19-4-16,33 0 2 0,-33 0-5 15,0 0 2-15,0 19 1 0,17-19-1 0,-17 19 1 16,16-19-1-16,1 9 1 0,16 9-1 16,-33 1 0-16,0 0 0 0,33-19 0 0,-33 18 0 15,33-18-3-15,-33 19 3 0,33-1 0 16,-33-18-10-16,33 0-17 0,-33 10-16 0</inkml:trace>
  <inkml:trace contextRef="#ctx0" brushRef="#br0" timeOffset="20982.83">6433 5609 66 0,'0'0'42'0,"0"-9"-22"15,0 9-11-15,0-10-3 0,0 10-3 0,33 0-2 16,-33 0 1-16,0 0-2 0,0 0-2 0,0 0-1 31,0 0-8-31,-33 0-10 0,33 0-9 16,0 0-45-16</inkml:trace>
  <inkml:trace contextRef="#ctx0" brushRef="#br0" timeOffset="22164.83">10335 2930 6 0,'0'0'10'0,"0"0"9"15,0 0 0-15,0 0-4 0,0 0-5 0,0 0-5 16,0 0-2-16,0 0-1 0,0 0 4 15,0 0 0-15,0 0-2 0,0 0 3 0,0 19 0 16,0-19 2-16,0 0-1 0,0 18 5 0,0-18 5 16,0 10 2-16,0-10 2 0,0 9-1 15,0 19-1-15,-33-28-3 0,33 18 3 16,0-18 2-16,-33 19-6 0,33 0 5 0,0-1-5 16,-33-18-8-16,33 19 2 0,-50-10 5 0,34 10-3 15,-1-1-4-15,17 1 3 0,-33 0-6 16,0-1-1-16,0-9 0 0,0 29-1 0,-33-20-3 15,16 1 0-15,17 18 0 0,-33-9 0 16,0-9 3-16,-17 18-3 0,17 0 0 0,-17-9 0 16,17 9 0-16,-33 19 0 0,16-28 0 0,-16 28-2 15,-17-10 4-15,17 10-2 0,-17-10 0 16,17 10-2-16,-17 0 0 0,1 9 2 0,16-9-5 16,-34 9 8-16,17-9-3 0,1-10 2 0,15 10-2 15,1-19 0-15,17 10 1 0,-18 9-1 16,18-10 1-16,16 10-3 0,-17-28 2 0,17 28 0 15,0-19 0-15,-1 0 0 0,18-9 0 16,-17 9 0-16,33 0-2 0,0-18 2 16,-17 9 0-16,17-9 1 0,0-1-1 0,33 1-2 0,-33-19 3 15,33 9-3-15,-33 10 2 0,33-10 0 16,0-9-4-16,0 9 4 0,-33-9-2 16,33 0 3-16,0 0-3 0,0 19 2 15,0-19 2-15,0 0 0 16,0 0-5-16,0 0 5 15,0 0-1 1,0 0 3-16,0 0 0 0,0 0-2 16,0 0 2-16,0-19-2 0,0 19 3 15,0 0-4-15,0-9-3 0,0 9 2 16,0 0 2-16,0-9-5 0,0 9-1 0,0-10-4 16,0 10 2-16,33-9-18 0,-33 9-4 15,0-9-13-15,0 9-6 0,0 0-9 0,0 0-4 16,0 0-2-16,0 0-53 0</inkml:trace>
  <inkml:trace contextRef="#ctx0" brushRef="#br0" timeOffset="23729.95">9757 1823 3 0,'0'0'4'0,"0"0"-1"16,0 0 5-16,0 0 4 0,0 0 2 0,0 0 1 15,0 0 0-15,0 0-1 0,0 0 4 16,0 0 0-16,0 0-1 0,0 0-4 0,0 0-5 16,0 0-2-16,0 0 5 0,0-18 1 0,0 18-2 15,0 0-3-15,0 0 0 0,0-19-4 16,0 10-1-16,16 9 1 0,-16-19-3 15,0 19 2-15,0-19-2 16,0 1 0-16,0 18 2 0,0-19-2 0,0 19-2 16,33-18 2-16,-33-1 0 0,0 10 2 15,0-10-4-15,0 1 2 0,0-1 0 0,33 0 1 16,-33 1-1-16,0 18 1 0,0-28-5 0,33 9 4 16,-33 19 0-16,0-18 2 0,33-1-2 15,-33 0 0-15,33 19 0 0,-33-18 0 0,17 18-2 16,-1-19 2-16,1 19 0 0,16-9 0 15,-33 9 0-15,33 0 0 0,-33 0 2 16,33 0-5-16,0 0 3 0,0 0 1 0,17 0-1 16,16 9 0-16,0-9 0 0,-16 19 0 15,16-19 0-15,33 0 0 0,-49 0 3 0,49 18-3 16,-33-18-3-16,-16 0 3 0,16 0 0 16,0 0 0-16,-33 0 2 0,33 0-2 15,-16 0 0-15,-17 0 0 0,33 0 0 0,-49 0 1 16,16 0-3-16,0 0 4 0,0 0-2 15,0 0-2-15,0-18 2 0,-33 18 0 0,33 0-2 16,-33 0 4-16,17 0-2 0,-17 0-4 16,16 0 4-16,1 0-4 0,-17 0 0 0,0 0-9 15,0 0-17-15,0 0-5 0,0 0-3 16,0 0-51-16</inkml:trace>
  <inkml:trace contextRef="#ctx0" brushRef="#br0" timeOffset="23980.6">11278 1321 6 0,'33'-19'4'0,"-33"19"0"0,0-9-1 0,0 9-1 16,0 9 2-16,0-9-1 0,33 19-1 15,-33-19-2-15,0 18 0 0,33 1 1 0,-33 0 7 16,0-1 3-16,0 1-2 0,33-10-3 15,-33 10-4-15,0-1 2 0,0 20-1 0,-33-20-2 16,33 1 1-16,-33 9-2 0,33-10 0 16,-33 20 0-16,-17-20 0 0,17 10 0 0,0 9 0 15,0-18-10-15,0 18-10 0,0-18-23 16</inkml:trace>
  <inkml:trace contextRef="#ctx0" brushRef="#br0" timeOffset="24578.69">10848 2465 15 0,'0'0'15'0,"0"0"3"0,0 0-7 16,0 0-5-16,33 0-3 0,-33 0-1 0,0 0 0 15,0 0 2-15,0 19 2 0,0-19-1 16,0 18-1-16,0-9 5 0,0 10 0 0,0-19 4 15,0 19 1-15,33-1 0 0,-33-18 4 16,0 19 4-16,33-1 2 0,-33-18 2 0,33 10 4 16,-16-1 3-16,-1 0-4 0,17-9-1 15,17 19-12-15,-17-19-2 0,0 0-5 0,0 0-6 16,0 0 2-16,0 0-3 0,17 0 0 16,-17 0 0-16,0 0-2 0,0 0-2 0,0 0 2 15,0 0-3-15,-16 0 7 0,16-19-4 0,-33 19 0 16,33 0-4-16,-33 0-1 0,0 0 3 15,0 0-4-15,0 0-9 0,0 0-18 0,0 0-13 16,0 0-11-16,0 0-12 0,0-9-9 16</inkml:trace>
  <inkml:trace contextRef="#ctx0" brushRef="#br0" timeOffset="24862.97">11377 2465 12 0,'0'0'12'0,"0"0"5"0,0 0-1 0,0 0-4 15,33 0-3-15,-33 0-2 0,0 19 4 0,17-19 3 16,-1 0 2-16,17 9 3 0,-16 0 3 16,16 0 0-16,-33 10-2 0,33 0-2 0,0-19-3 15,-33 18-1-15,33 1-3 0,-33-1 3 16,17-18-2-16,-17 19-4 0,16-10-3 0,-16 10-1 15,0 0 1-15,0-1 1 0,0 1 2 16,-16-19-3-16,16 18 1 0,-17 1-3 0,-16 9-1 16,0-9-2-16,33-1 0 0,-33 1-2 15,-17-1-19-15,1-8-16 0,32 27-10 0,-16-19-9 16,-33 1-13-16</inkml:trace>
  <inkml:trace contextRef="#ctx0" brushRef="#br0" timeOffset="26094.92">10335 2223 4 0,'0'0'3'0,"0"0"-2"0,0 0 2 16,0 0 1-16,0 0-1 0,0 0-1 15,0 0-1-15,0 0 1 0,0 0-2 16,0 0-4 15,0 0-10-31</inkml:trace>
  <inkml:trace contextRef="#ctx0" brushRef="#br0" timeOffset="28509.83">15892 1823 8 0,'0'0'6'0,"0"0"4"0,0 0-1 16,0 0-3-16,0 0-3 0,0 0 12 0,0 0 5 16,0 0-11-16,0 0-2 0,0 0 2 0,16 0 4 15,-16 19 4-15,17-19 1 0,-1 0-4 16,1 0-7-16,32 0-1 0,-16 0-4 15,0 0-2-15,1 0 4 0,15 0-1 0,17-19 0 16,-33 19-2-16,17 0 0 0,-17 0-1 16,17 0 0-16,-1 0 0 0,-16 0 0 0,0 0 0 15,-33 0 0-15,33 0 0 0,-33 0-2 16,17 0 2-16,0-18-4 0,-17 18 2 0,0 0-9 16,0 0-12-16,0 0-7 0,0 0-5 15,0 0-47-15</inkml:trace>
  <inkml:trace contextRef="#ctx0" brushRef="#br0" timeOffset="28758.71">16470 1656 4 0,'0'-19'3'0,"33"19"5"15,-33 0 1-15,17 0-4 0,16 0-1 0,-16 19 7 16,16-19 2-16,-17 0-2 0,17 28-5 16,0-28-3-16,-33 18 0 0,0 1 2 0,0-1-1 15,0 1-1-15,0 9 0 0,0-9-3 16,-33 18 0-16,0 0 0 0,0-18-2 16,-17 27-9-16,17-9-14 0,-33-18-31 0</inkml:trace>
  <inkml:trace contextRef="#ctx0" brushRef="#br0" timeOffset="30124.55">15610 2465 7 0,'0'0'5'0,"0"19"12"16,33-19 5-16,-33 0-4 0,0 0-7 0,17 9-2 15,0-9 2-15,16 0 0 0,0 9 0 16,16-9 1-16,-16 0 0 0,0 0 15 16,17-9 24-16,0 9-25 0,32-9-12 0,-49 9-6 15,17-19-8-15,0 19 3 0,32 0-1 0,-49-19-2 16,17 19 0-16,0-18 2 0,-1 18-2 16,17 0 2-16,-49-19-2 0,16 19 0 15,0 0-2-15,-16 0 2 0,-1 0 0 0,17 0 0 16,-33 0-2-16,33-18 0 0,-33 18 2 15,0 0 2 1,0 0-4 0,33 0-2-16,-33 0 2 0,0 0-3 15,0 0 3-15,0 18-14 0,0-18-7 16,-33 0-6-16,33 0-5 0,0 0-8 0,0 0-3 16</inkml:trace>
  <inkml:trace contextRef="#ctx0" brushRef="#br0" timeOffset="30427.23">16305 2288 20 0,'-17'0'19'0,"17"0"2"0,0 0 3 0,0 0-4 15,0 0-9-15,0 0-5 0,0 0-2 16,17 0-4-16,-17 0 2 0,16 0-1 16,1 0 1-16,16 19 3 0,-16-19 2 0,32 18 9 15,-16 1 11-15,0-19-12 0,-16 19-7 16,-1-1-5-16,18-8 0 0,-18 8 3 0,17 1-1 16,0-1-2-16,-33 1 2 0,0 0 2 15,0-10-2-15,0 28-3 0,0-18-2 0,-33-1 0 16,0 1-6-16,0 9-15 0,0 9-13 15,-17-18-16-15,17 18-9 0</inkml:trace>
  <inkml:trace contextRef="#ctx0" brushRef="#br0" timeOffset="31725.12">15743 3051 7 0,'0'0'2'15,"0"0"0"-15,-17 0-1 0,17 0 0 0,0 0 2 16,0 0 4-16,0 0 7 0,0 0 3 16,17 0 0-16,-17 0 0 0,0 19 2 0,0-19 6 15,16 0 3-15,17 0 1 0,-33 0 2 16,33 0-4-16,0 0 2 0,-16 0 0 0,16 0-2 15,0 0 1-15,33 0-5 0,-33-19-3 16,17 19 14-16,0 0 34 0,-1 0-27 0,17-19-23 16,-33 19-8-16,17 0-3 0,0 0-5 15,-1-18-2-15,17 18 0 0,-49 0 0 0,16 0 0 16,0-19 0-16,0 19 4 0,0 0-4 16,0 0-2-16,-33 0 4 0,33 0-8 0,-33 0 6 15,17 0 0-15,-1 0 2 16,-16-9-7-16,0 9-2 0,17 0-7 15,-17 0 1-15,0 0-10 0,0 0-5 16,0 0-13-16,0 0-4 0,0 0-9 0,-17 0-1 16,17 0-2-16,0 0-4 0,0 0 4 0,0-9 2 15</inkml:trace>
  <inkml:trace contextRef="#ctx0" brushRef="#br0" timeOffset="32455.84">16355 2856 6 0,'0'0'3'16,"0"0"3"-16,0 0 4 0,0 0 1 0,0 0-1 15,0 0-3-15,0 0-1 0,16 0-3 0,-16 0-1 16,0 0 0-16,0 0 2 0,0 0-2 16,0 0 4-16,0 0-2 0,-16 0 1 0,16 0-1 15,0 0-2-15,0 0 0 0,0 0 1 16,0 0 2-16,0 0-3 0,0 0 0 0,0 0 0 16,0 0 0-16,0 0 0 0,0 0-1 15,0 0-3 1,0 0 0-16,0 0-1 15,0 0-5-15,0 0-7 0,0 0-1 16,0 0 0-16,16 0-1 0,-16 0-15 0</inkml:trace>
  <inkml:trace contextRef="#ctx0" brushRef="#br0" timeOffset="32971.99">16388 2846 6 0,'0'0'11'0,"0"0"10"0,0 0-1 16,-17 0-6-16,17 0-6 0,0 0-4 0,0 0-3 15,0 0 0-15,0 0 1 0,0 0 0 16,0 0 0-16,0 10 1 0,0-10 1 0,17 9 2 16,-17 0 2-16,16 10 0 0,17-19 1 15,-33 18-1-15,0-18 2 0,33 19 3 0,0-19 2 16,-33 19 5-16,17-19 0 0,16 18-4 15,-16-18 7-15,16 0 31 0,-17 10-10 0,17-10-22 16,0 9-11-16,-33-9-6 0,33 0 0 16,-33 0-5-16,17 0 0 0,-1 0 5 0,1 0 15 15,-17 0-11-15,17 0-7 0,-17 0 2 16,16 0 3-16,-16 0 1 0,0 0 2 0,0 0-6 16,0 0-1-16,-16 9 1 0,16 10 0 15,0-19 1-15,-17 18-3 16,0-18 3-16,17 19-5 0,-33 0 2 15,33-19 2-15,-33 18-4 0,0 1-2 0,-16 9 2 16,16-10-4-16,-17-18-17 0,0 19-25 0,17 18-15 16,-33-28-21-16,16 10-13 0,17 0-84 15</inkml:trace>
  <inkml:trace contextRef="#ctx0" brushRef="#br0" timeOffset="37067.68">1918 5153 8 0,'0'-9'4'16,"0"9"6"-16,33-9 4 0,-33 9-1 15,0 0-2-15,0-10-1 0,0 10 1 0,0 0 2 16,0 0 1-16,0-9 1 0,0 9-3 15,-33 0-3-15,33 0-1 0,0 0 0 0,0 0-4 16,0 0-2-16,0 0-1 0,0 0 1 16,-16 0-2-16,-17 0 0 0,33 0 1 0,-33 0-1 15,33 0 2-15,-34 0-2 0,34 0 0 0,-33 0 1 16,0 0-1-16,0 0 0 0,17 0-2 16,-17 0 2-16,0-9 0 0,-1 9 0 15,1 0 0-15,0 0 0 0,0 0 0 0,17 0 0 16,-17 0 0-16,-33 0-2 0,32 0 2 15,1 0 0-15,0 0 0 0,17 0-2 0,-17 0 2 16,0 0 0-16,33 0 0 0,-33 0 0 16,33 0 2-16,-34 0-2 0,34 0 0 15,-33 0 0-15,33 0 0 0,-33 9 0 16,33-9 1-16,-16 9-1 0,16-9 0 0,-33 10 0 16,33-10 0-16,0 9-2 0,-33-9 2 15,33 9 0-15,-33 10 1 0,33-19-1 16,-33 18 0-1,33-18 0 1,0 0 0-16,0 0-3 16,0 19 3-16,0-19 0 15,0 19 0-15,0-19 0 16,0 18 0-16,0-9 0 0,0 10-2 16,0 0 2-16,0-1 1 0,0 1-1 15,0 0 0-15,0 8 0 0,33 11-2 16,-33-20 2-16,0 19 0 0,0-9 1 0,0 10-1 15,33-1 0-15,-33-19 0 0,0 29 0 16,0-10 0-16,0 0 0 0,33-9 0 16,-33 9 0-16,0 1 0 0,0 8 1 0,0-9-1 15,0 1 0-15,0 8 0 0,0-9 0 16,-33 10 0-16,33 9-2 0,0-1 2 0,0-8 0 16,-33 9 0-16,33-19 0 0,0 9 0 15,0 10 0-15,-33-28 0 0,33 9 0 0,0 1 0 16,0-11 0-16,0 1 0 0,0 0 0 15,0-9 0-15,0-1 0 0,0 1 0 16,0-10 0-16,0 1 0 0,0-1-2 0,0 0 2 16,0 1 1-16,33-10-1 15,-33 18 0-15,0-18 2 16,0 0 1-16,0 0-3 16,0 0 1-16,0 0-1 0,0 0 2 15,33 0-2-15,-33 0-2 16,0 0 3-16,0 0-1 0,33 0 0 15,-33 0 2-15,33 0-2 0,-33 0 0 0,16 0 0 16,17 0 0-16,0 0 0 0,-33 0 0 16,34 0 2-16,-1-18-2 0,0 18 0 0,16 0 0 15,-16-10 0-15,34 10 0 0,-34-9 0 16,33 9 2-16,-17-9-2 0,17 9 0 16,1-10 0-16,-34 1 1 0,49 9-1 0,-15-19 0 15,-34 19 0-15,49 0 0 0,-16-18 0 16,-32 18 0-16,32 0 0 0,-17 0 1 0,-16-19 0 15,0 19-3-15,0 0 2 0,1 0 0 16,-18 19 0-16,17-19 0 0,0 0 0 0,-33 0-2 16,33 0 2-16,-33 0 0 0,33 0 1 15,-33 18-1-15,0-18-2 0,33 0 2 16,-33-18 2 0,0 36 0-1,0-18-1-15,0 0-3 16,0-18 2-16,0 18-5 15,0 0-2-15,0 0-2 0,0 0-3 0,0 0-6 16,0 0-3-16,0 0-3 0,0 0-7 16</inkml:trace>
  <inkml:trace contextRef="#ctx0" brushRef="#br0" timeOffset="40231.83">1984 6697 5 0,'0'10'2'16,"0"-10"1"-16,0 0 4 16,33 18 4-16,-33-18 1 0,0 0-2 0,0 19-2 15,0-19 3-15,34 18 0 0,-34-18-1 0,0 0 3 16,33 0-3-16,-33 0 1 0,33 0 1 16,-17 0-6-16,17 19 2 0,-33-19-3 15,33 0-1-15,0 0 0 0,0 0-3 0,1-19 2 16,15 19-3-16,-16 0 3 0,0 0-3 15,0 0 0-15,0 0 1 0,1 0-1 0,15 0 2 16,-16 0 1-16,0 0-3 0,0 0 0 0,34 19 1 16,-51-19 15-16,50 0-5 0,-33 9-4 15,33 1-7-15,-16-10 0 0,16 9 5 16,0 0 16-16,0 0-7 0,17 10-3 0,-17-19 11 16,0 19-8-16,17-19-3 0,16 18-8 0,-16-18 3 15,16 0-3-15,17 0 7 0,-17 19 3 16,17-19-7-16,16 0-2 0,-16 0 1 0,0 0 2 15,16 0 2-15,-16 0-3 0,16 0 0 16,-16 0 0-16,16 0-3 0,-16 0-3 16,-17 0 0-16,17-19 0 0,-17 19 0 0,17 0 0 0,-17-18 4 15,17 18-4-15,-17 0 2 0,17-19-1 16,0 0-3-16,16 10 4 0,-16 0-2 16,-17 0 2-16,17-1-2 0,-17 1 0 0,17 9 0 15,-17 0 1-15,17-19 1 0,-17 19-2 0,17 0 0 16,-17 0 0-16,16-18-2 0,-15 18 2 0,15 0 2 15,-15 0-4-15,15 0 2 0,18 0 2 16,-18 0-2-16,-15 0 0 0,-18 0 0 0,18 0 3 16,15 0-5-16,-15 0 3 0,-18 0-1 15,17 18 0-15,1-18 0 0,-18 0 2 0,18 0-5 16,-18 0 4-16,17 0-1 0,-32 0 0 16,15 0 2-16,1 0-2 0,16 0 0 0,-33 19 0 15,50-19 2-15,-50 0-2 0,17 0 0 0,16 0-3 16,-33 0 3-16,17 0 2 0,16 0-1 15,-16 0-5-15,16 0 4 0,0 9 3 0,-16-9-3 16,16 0-3-16,-33 0 3 0,17 0 0 0,0 0 0 16,16 0 0-16,0-9 2 0,-33 9 1 15,17 0-3-15,0 0-2 0,16 9 4 16,-33-9-2-16,33 0 0 0,-16 10 0 0,0-10-2 16,16 0 2-16,0 0 1 0,-33 9 0 0,50-9-1 15,-50 0 3-15,50 9-5 0,-50-9 2 16,17 0 0-16,16 9 0 0,-33-9 0 0,17 0 0 15,-1 19 1-15,18-19 2 0,-1 0-3 16,-33 0 0-16,17 19 0 0,16-19 0 0,-16 0 0 16,16 0 2-16,-16 0-2 0,16 18-2 15,-33-18 2-15,50 0 2 0,-34 0-2 0,18 19 0 16,-34-19 3-16,33 0-6 0,-16 0 6 0,-1 9-2 16,17-9-1-16,-32 10 2 0,15-10-2 15,18 0-2-15,-18 9 2 0,17-9 0 0,-32 0 2 16,32 9-2-16,-17-9 2 0,1 0-4 15,16 9 2-15,-32-9 0 0,32 0-2 0,-17 0 5 16,1 0-3-16,16 19 1 0,-33-19-1 16,1 0 2-16,15 0-2 0,-16 0 0 0,1 0 0 15,15 0 2-15,-16 0-2 0,-16 0 0 0,0 0-2 16,32-19 3-16,-32 19-1 0,0-9-2 16,-1 9 2-16,17 0 0 0,-16-9 3 0,-17 0-5 15,17-1 3-15,-1 10-1 0,17-9 0 16,-49 9 0-16,16-19 0 0,33 19 1 0,-33-18-1 15,0 18 1-15,-16-19-1 0,16 19 0 16,-17-19 0-16,17 1 0 0,-16 9 2 0,16-1-2 16,0 1 4-16,-33-10 6 0,33 1 2 15,-33 18-5-15,0-19 2 0,0-9-6 0,17 10 3 16,-17-1-4-16,0 0 0 0,0 1 0 0,0-1 4 16,0-9-5-16,0 0-1 0,0 19 3 15,-17-28-1-15,17 18-2 0,0-9 0 16,0 10 0-16,0-1 0 0,0-18 1 0,0 18 1 15,0-9-2-15,0 1-2 0,0-1 2 0,0 9 0 16,0-18 3-16,0 9-6 0,0 9 3 16,0 1 0-16,0-19 3 0,0 9-2 0,0 0-1 15,0 0 0-15,0 9 0 0,-33 1-2 0,33-20 5 16,0 29-5-16,0-9 2 0,0-20-2 16,0 20 2-16,0-1 0 0,0-9 0 15,0 10 0-15,0-1 1 0,0 0-1 0,0 1 2 16,0 18-5-16,0-28 0 0,0 9 5 0,0 19-2 15,0-18 0-15,0-1-3 0,0 19 4 16,-33-19-1-16,33 19 0 0,0-18-2 0,0-1 2 16,0 10-2-16,-33 0 2 0,33-1 2 15,-17 10-2-15,17-18 0 0,-16-1 0 0,16 19 0 16,-17-18 0-16,17-1-2 0,-16 19 2 16,16-19-2-16,-17 10 2 0,1 0 0 0,16-1 0 15,-17 10 0-15,17-18 1 0,0 18-1 16,-33-19-2-16,33 1 4 0,0 18-2 0,-33-19 2 15,33 0-7-15,0 10 7 0,0 0-4 0,-33 0 2 16,16-10 2-16,17 19-2 0,-16-19 2 16,-1 19-6-16,1-18 4 0,16-1 0 0,-17 10-3 15,17-1 3-15,-33 1 2 0,33 0-2 0,-33 0 1 16,33 9 1-16,-33-19-2 0,0 19-2 16,17-19-2-16,-1 19 4 0,-16 0 0 15,16-18 2-15,-16 18-2 0,0 0 2 0,-16-19-4 16,16 19 4-16,-1-9-2 0,1 9-3 15,0 0 3-15,-33-9 0 0,17 9 0 0,15-10 2 16,1 10-4-16,0 0 2 0,-33 0-2 0,17-9 3 16,16 9 1-16,-1 0-2 0,-32 0 0 15,0 0-5-15,0-9 7 0,16 9-4 0,-32 0 2 16,16 0 3-16,-1 0-3 0,-15 0-2 0,16-19 5 16,-1 19-1-16,-15 0-4 0,16 0 0 15,-1 0 2-15,-32 0 3 0,17 0-3 16,15 0-2-16,-15 0 2 0,16 0 0 0,-34 0 0 15,18 0 0-15,16 0 0 0,-17 0 0 0,17 0-3 16,-34 0 4-16,18 0-1 0,16 0 2 16,-50 0-2-16,50 0 0 0,-33 0 0 0,-1 0 2 15,18 0-4-15,-1 0 2 0,-16 0 1 16,33 19-3-16,-34-19 2 0,18 0 0 0,-18 0-4 16,18 0 6-16,-1 0-5 0,0 0 5 0,1 0 1 15,16 0-3-15,-17 0 0 0,17 9 0 16,-33-9 0-16,16 0 0 0,-16 0-2 0,16 0 0 15,17 0 2-15,-17 0-2 0,17 9 2 0,0-9 0 16,-17 0 0-16,17 0 0 0,0 0 2 16,-33-9-5-16,49 9 6 0,-16 0-3 0,-33 0-2 15,49 0 2-15,-16 0 0 0,-33 0 0 16,49 0 2-16,-16 0-4 0,-17 0 2 0,17 0 0 16,0 0 0-16,-33-9 0 0,16 9 0 15,17 0 0-15,-17 0 0 0,17 0 0 0,-33 0 0 16,49 0 0-16,-49 0-2 0,33 0 2 0,16 0 0 15,-49 0 2-15,33 0-2 0,16 0 0 16,-49 0-2-16,33 0 2 0,16 0 0 0,-49 0 0 16,33 0 2-16,16 0-2 0,-16 0-2 0,-16 0 2 15,48 0 0-15,-32 0 2 0,-16 0-2 16,16 0 0-16,-1 0 0 0,-15 0-2 0,16 0 5 16,-1 0-3-16,1 0-4 0,0 0 4 15,16 0 0-15,-16 0-3 0,-16 0 6 0,16 0-3 16,-1 0 1-16,1 0-1 0,17 0-5 0,-18 0 5 15,-32 0 0-15,50 0 1 0,-18 0-1 16,-32 0 4-16,50 0-6 0,-17 0 3 0,-17 0-1 16,17 0-2-16,0 0 2 0,32 0 0 15,-48 0 0-15,16 0 0 0,0 0 0 0,-1 0 0 16,18 0 0-16,-17 0 0 0,-1 0 0 0,18 0 2 16,-17 0-7-16,0 0 5 0,-1 0 1 15,18 0-1-15,-17 0 1 0,-17 9-1 0,17-9 0 16,0 0 2-16,-17 0-4 0,17 0 0 15,0 9 4-15,0-9-2 0,16 0 0 0,-16 0 0 16,0 0 0-16,16 0 0 0,-16 10 3 0,0-10-6 16,33 0 3-16,-17 9-3 0,-16-9 5 15,0 0-2-15,16 0 0 0,-16 0-3 0,33 0 1 16,-33 9 2-16,16-9 5 0,-16 0-3 16,33 0-2-16,-33 0 0 0,16 0-3 0,17 0 3 15,-33 0 0-15,0 0 0 0,16 19 0 0,-16-19 0 16,0 0-2-16,33 0 2 0,-50 0 0 15,17 0 0-15,0 0 2 0,0 0-2 0,16 18 0 16,-16-18 0-16,0 0-2 0,16 0 3 0,-16 0 1 16,33 19-2-16,-33-19-2 0,16 0 2 15,-16 0 0-15,33 19 0 0,-33-19-2 0,16 0 5 16,17 9-2-16,-33-9-3 0,33 9-1 16,-17-9 5-16,-16 9-2 0,33 1 0 0,-33-10 2 15,16 9-2-15,17-9 2 0,-33 19-4 16,33-19 2-16,-33 0-2 0,16 0 2 0,17 0 0 15,-33 18 3-15,33-18-3 0,-17 0 0 16,-16 0-3-16,33 0 3 0,-33 0-3 0,17 19 3 16,15-19 4-16,1 0-6 0,-33 0 2 0,33 19 0 15,0-19 0-15,17 0 0 0,-18 0 0 16,1 0 0-16,0 0 0 0,0 0-3 16,0 9 3-16,-16-9 1 0,49 0 1 0,-34 0-4 15,1 0 2-15,33 0 0 0,-33 0 0 16,0 0 0-16,33 0-2 0,-33 9 4 0,17-9-2 15,-17 0-2-15,33 0 6 0,-33 0-4 16,33 0-2-16,-34 0 0 0,34 0 4 0,-33 0-4 16,33 0 0-16,0 0 5 0,-33 0-1 15,33 0-2-15,0 0-3 0,-33 0 3 0,33 0 2 16,-16 0-4-16,16 0 4 16,-33 0-2-16,33 0-2 0,0-9 5 15,-33 9-3-15,33 0 2 16,0 0-2-16,0-9 0 0,0 9-2 15,-34 0 0-15,34 0 4 0,0 0-5 0,0 0 3 16,0-19-2-16,-33 19-1 0,33-19 3 16,0 19 1-16,0 0 1 15,-33-18-4-15,33 18 2 0,0-19 0 0,0 10 0 16,0-1-3-16,-33 1-1 16,33 0 5-16,-16 0-1 0,16 9-5 15,0-19-5-15,0 19 8 0,-33 0-6 0,33 0 4 16,0 0 7-16,-33-19-3 0,33 19-2 15,-34 0 0-15,34 0 4 16,0 0-2-16,0 0-2 0,-33 0 2 16,33 0 0-16,-33 0 0 15,33 0 2-15,0 0-1 0,0 0-1 16,0 0-3-16,-33 0 3 16,33 0-2 30,0 0 3-46,-16 0-21 16,16 0-7-16,0 0 1 16,0 19-3-16,0-19 3 0,0 0-10 0,-33 0-2 15,33 0-7-15,0 0-6 0,0 19-4 16</inkml:trace>
  <inkml:trace contextRef="#ctx0" brushRef="#br0" timeOffset="42683.9">16785 5814 6 0,'0'0'9'0,"16"0"10"16,-16 0 0-16,17 0-6 0,-1 18-5 15,17-18-1-15,-33 0 3 0,33 0 0 0,0 0 0 16,-16-18-2-16,32 18-2 0,1 0-4 0,-17 0 1 16,17 0 0-16,-1 0 1 0,1 0 0 15,16 0-4-15,-16 0 2 0,-1-19 0 16,1 19-2-16,16 0 0 0,-33 0 1 0,0 0-1 16,0 0-2-16,-16 0 2 0,16-19 1 0,0 19-1 15,0 0 0-15,-33 0 3 0,33 0-3 16,-16 0-3-16,-17-18 0 0,16 18 3 15,1 0-7-15,-17 0-13 0,0 0-6 16,16-19-9-16</inkml:trace>
  <inkml:trace contextRef="#ctx0" brushRef="#br0" timeOffset="42913.4">17727 5590 7 0,'0'0'4'0,"0"19"1"16,33 9-2-16,-33-10-2 0,0 1 0 0,0 0-1 15,0-1 0-15,0 1 0 0,0 9 0 16,-33 9 0-16,33-18 0 0,-33-1-2 0,-17 10-14 15</inkml:trace>
  <inkml:trace contextRef="#ctx0" brushRef="#br0" timeOffset="44562.73">18339 5637 4 0,'33'0'3'0,"-33"0"-2"15,0 0-1-15,33 0 0 0,-33 0 0 16,17 0 0-16,-1 0 0 0,1 0 0 16,-1-19 0-16,1 19 0 0,-1-9 0 15,1 0 0-15,16-1 3 0,-33 10 3 0,33-18 3 16,-33 18 2-16,33-19-2 0,-16 1-3 0,-1 18-2 16,1-19 1-16,-1 0-2 0,17 1 1 15,-16 8 1-15,16-8-3 0,-33-19-2 16,33 18 3-16,-33-9-1 0,33 10-2 0,-16-1 2 15,-1-18 0-15,1-1-2 0,-1 11 0 0,17-11 0 16,-16 1 1-16,16 0-1 0,0 9 2 16,0-9-2-16,-33-10 0 0,17 10 0 15,16 0 0-15,-17-10 0 0,1 10 1 0,-1-19-3 16,34 10 2-16,-50 9 0 0,33-28 0 0,-17 27 0 16,1-27 0-16,0 9 0 0,-1 19 0 15,1-28 0-15,16 9 0 0,-17 10 0 0,1-10 0 16,16-9 0-16,-33 9 0 0,0-9 0 15,33 9 2-15,-33-9-2 0,0 9 0 0,0 0 0 16,0 10-2-16,0-19 2 0,0 9 0 16,0 19 0-16,0-28 1 0,0 27-1 0,0-8 2 15,0-10 4-15,-33 19-4 0,33-10-2 0,0-8 0 16,0 8 0-16,-33 10 1 0,33 0 3 16,0-10-2-16,-17 29-2 0,17-20 3 15,0 1 5-15,-16 9-3 0,16 10-2 0,0-1-5 16,0 0 4-16,0 1 0 0,-17-1 1 0,17 10-1 15,0-10 5-15,0 19-2 0,0 0-4 16,0-18-1-16,-16 18 0 0,16 0 0 16,-17 0 0-1,1 0 0-15,-1 0 0 16,17 0 0-16,-17 0 0 16,1 0-2-16,16 0 2 0,-33 0 0 15,33 0-3 1,0 0-4-16,0 0-4 0,-33 0-4 15,33 0-1-15,-17-19-3 0,17 19-4 0</inkml:trace>
  <inkml:trace contextRef="#ctx0" brushRef="#br0" timeOffset="45279.18">18620 2325 1 0,'0'19'0'0,"0"0"1"15,0-1-1-15,0 10 0 0,-33-9 0 0,33 18 0 16,33-18 0-16,-33 8 1 0,0 11-1 0,0-20 0 16,0 1 0-16,0 9 0 0,17-10 0 15,-17 1 0-15,0 18 0 0,16-37 0 0,-16 19 0 16,0-1 0-16,0-8 0 0,17-1 0 16,-17 0 0-16,0 10 1 0,0-19 1 15,0 0 0-15,0-19 0 0,-17 19 1 16,17-9 3-16,0 0 1 0,0-1-1 0,-16-8 0 15,-1 18-1-15,17-19-3 0,0 1 1 16,-33-1 1-16,33-9 1 0,0 9-1 0,-33 1-3 16,33-1 2-16,0-18 0 0,0 18-1 15,0-8 0-15,0 8 1 0,0 0 8 0,-33 1-5 16,33-1-2-16,0-9-1 0,0 28 3 16,0-18-1-16,33 18-1 0,-33-19-3 15,0 19-1-15,0-19 0 0,0 19 0 16,33 0 0-1,-33 19 0-15,33-19 0 16,-33 19 0-16,17-19 0 0,-1 0 0 0,17 18 0 16,-16-18 0-16,16 10 0 0,0-10 0 15,0 18 0-15,0-18 0 0,0 19 0 16,0-19 0-16,0 0 0 0,17 18 0 0,-17-18-2 16,17 0 2-16,-17 19-6 0,0-19 0 0,0 0-6 15,0 0-2-15,0 0-4 0,-17 0-36 16</inkml:trace>
  <inkml:trace contextRef="#ctx0" brushRef="#br0" timeOffset="45743.92">18719 2446 17 0,'50'0'6'0,"-17"19"-3"16,0-19-1-16,17 19 5 0,-1-1 4 15,1 10-5-15,16-9-4 0,-33-1 3 16,17 19-1-16,-17-18-3 0,33 9 0 0,-50 9-1 15,34-18 0-15,-17 9 0 0,-16 9 2 0,16-18-2 16,0 18 0-16,-33-19 0 0,33 10 0 16,-17 9 0-16,1-18 0 0,-1 18 0 0,1-18 0 15,0 9-2-15,-1 9 2 0,1-18 0 16,-17-1-11-16,16 1-9 0</inkml:trace>
  <inkml:trace contextRef="#ctx0" brushRef="#br0" timeOffset="47176.8">18289 2567 6 0,'0'0'6'15,"0"0"4"-15,0-18 0 0,0 18-1 0,17 0-1 16,-17 0 1-16,0-19-4 0,0 19-1 15,33 0-1-15,-33 0-2 0,0-19-1 0,33 10 0 16,-33 0 1-16,0 0-1 0,33 9 1 16,-33-19-1-16,17 19 1 0,-17 0-1 15,16-19 0-15,1 19 0 0,-17-18 0 16,16 18 0-16,-16 0-2 0,17-19 2 0,-17 19-2 16,0 0 0-16,0 0 0 15,0 0-1-15,0 0 0 0,16 19 1 0,-16-19-3 16,0 18-2-16,0 1-8 0,0 0-14 0</inkml:trace>
  <inkml:trace contextRef="#ctx0" brushRef="#br0" timeOffset="47462.02">18372 3209 5 0,'0'0'3'16,"0"0"3"-16,0-18 3 0,33 18 4 0,-33 0 1 15,0 0-2-15,0 0-2 0,17 0-4 16,-1 0-3-16,1-19-3 0,-1 19 0 15,1-19 0-15,-1 19 2 0,1 0-1 0,16-18-1 16,-33 18-2-16,33-19 2 0,-33 0-2 16,33 10-7-16,-33-9-2 0,0 18-8 0</inkml:trace>
  <inkml:trace contextRef="#ctx0" brushRef="#br0" timeOffset="47908.82">18471 2046 1 0,'0'0'1'15,"0"0"0"-15,0 0 0 0,0 0 0 0,0 0 0 16,0 0 0-16,0 0-2 0,0-18 2 16,0 18-2-16,0 0 2 0,17 0-1 31,-17 18 0-31,0-18-2 0</inkml:trace>
  <inkml:trace contextRef="#ctx0" brushRef="#br0" timeOffset="79766">413 6158 3 0,'-16'18'0'0,"16"-18"3"15,0 0 7-15,0 10 9 16,16-10-3-16,-16 0 1 0,0 0 5 16,33 0 10-16,-33 0 6 0,34-10-1 15,-1 10-3-15,0-18-5 0,0-1-4 0,0 1-4 16,16-20-2-16,18 10-6 0,-34 10 3 16,33-19 7-16,17 9-6 0,-50-9 0 15,33 18-6-15,16-18-4 0,-49 18-3 0,34-9 0 16,-34 10-2-16,0-1-2 0,16 19 1 0,-16-19-1 15,1 1 2-15,-34 18-2 0,33 0 0 16,-33-19 2 0,0 19-1-16,0 0 1 0,0 0 0 15,0 0-8-15,0 19-15 16,0-19-16-16,0 0-19 0,-33 0-15 16,33 0-12-16,-34 18 3 0</inkml:trace>
  <inkml:trace contextRef="#ctx0" brushRef="#br0" timeOffset="80016.53">976 5693 108 0,'0'0'27'0,"0"0"-9"0,0 0-6 15,0 0-5-15,0 0-5 0,0 0 1 16,0 0-1-16,33 0 7 0,-33 0 7 15,33 0 1-15,-17 0-2 0,17 18-3 16,0-18-5-16,1 10 6 0,-1 8-5 16,-33 1 1-16,33-1-2 0,-33 1-1 0,33 18-1 15,-33-18 0-15,0 27-1 0,0-8-1 16,0-1 0-16,-33 28 0 0,0-19-5 0,0 10-1 16,-34 9-7-16,18 10-27 0,16-10-32 15,-33 9-21-15</inkml:trace>
  <inkml:trace contextRef="#ctx0" brushRef="#br0" timeOffset="82212.55">21018 5088 69 0,'-17'0'37'16,"17"0"-21"-16,-16 0-7 0,16 0-4 15,0 19-5-15,0-19 4 0,0 0-2 0,0 9 0 16,0 0 0-16,0 1 2 0,0-1 4 0,0 0 3 15,0 10 0-15,0-19 5 0,0 18 6 16,16-18 6-16,-16 0 0 0,17 19 0 16,-17-19 9-16,16 0 7 0,1 0-3 0,-1 0-15 15,18 0-9-15,-34 0-10 0,33-19-5 0,0 19 1 16,-17-18-3-16,17 18 2 0,0-28 2 16,0 9-4-16,0 10 0 0,17 0 1 0,-17-10 1 15,0 0-2-15,17 1-2 0,-1-10 0 16,-15 19 4-16,-34-10-5 0,33 10 1 0,-17 9-2 15,1 0-10-15,-1 0-16 0,-16 0-5 16,0 0 4-16,0 0-2 0,0 9-2 0,0 0 0 16,0 10-2-16,-16 9-2 0,-1-10-6 15,1 1-10-15</inkml:trace>
  <inkml:trace contextRef="#ctx0" brushRef="#br0" timeOffset="82828.25">19381 7916 191 0,'0'0'68'0,"0"0"-33"0,0 18-15 0,0-18-14 16,0 0 3-16,0 19 24 0,33-19 13 0,-33 19 12 15,0-19-11-15,0 9-1 0,33 10 25 16,-33-10 18-16,0 0 1 0,16-9-17 0,17 19-18 16,-16-19-24-16,0 0-10 0,16 0-12 0,0-19 0 15,0 10-3-15,16 0-2 0,-16-10-2 16,17 10-2-16,-17-10-6 0,17-18 6 0,-1 9 0 16,1 0-8-16,-17 0 3 0,17-9-7 0,-17 0-5 15,0 9-20-15,-17 9-16 0,17 1-5 16,-16-20-5-16,-1 29-2 0,-16-10-4 0,0 10-6 15,0 9-7-15,0-9 3 0,0 9 2 0,0 0 7 16,-16 9 7-16,-1-9 10 0,17 9 2 16</inkml:trace>
  <inkml:trace contextRef="#ctx0" brushRef="#br0" timeOffset="83744.81">10782 5088 2 0,'0'0'1'0,"0"0"1"0,0 0 0 16,0 0-1-16,0 0 1 0,0 0-1 16,0 0 1-16,0 0-1 0,0 0 1 15,0 0 0-15,0 0 1 0,0 0 1 16,0 0 2-16,0 0 4 0,0 0-1 0,0 0-1 16,0 0-1-16,0 0-2 0,0 0 0 0,0 0-3 15,0 0 0-15,0 0 2 0,0 0-1 16,0 0-2-16,0 0 1 15,0 0-4-15,0 19 2 32,0-19 1-17,0 0-4 1,0 0-6-16,0 9-7 0,0-9-7 16</inkml:trace>
  <inkml:trace contextRef="#ctx0" brushRef="#br0" timeOffset="84976.85">10732 5107 4 0,'0'0'3'16,"0"-19"4"-16,0 19 10 0,-33 0 0 0,33-19-3 15,0 19-3-15,0 0-3 0,0-18 0 16,0 18-3-16,0 0 4 0,0-19 0 0,0 10-1 15,33 0-2-15,-33-1 2 0,0-8-3 16,0 18 0-16,33-19 5 0,-33 1 21 0,0-1-16 16,17 19-5-16,-1-28-7 0,1 9 0 0,-1 1 0 15,1-1 9-15,16 1-5 0,-33-1-4 16,33 0-2-16,-33 1 3 0,33 8-2 0,0-8-2 16,-33-1 0-16,33 1 0 0,0-1 0 15,-16-9 0-15,16 10 2 0,0-1-2 0,0 0 0 16,0 19 0-16,0-18-2 0,0-1 3 15,17 1-1-15,-17 8 0 0,33 1 0 0,-33 0 0 16,0-10 0-16,17 19 2 0,16-19-2 16,-33 1 2-16,17 18-2 0,16-19 0 0,0 19 2 15,-33-18 0-15,33 18-2 0,-16-10 0 16,16 1 1-16,0 9-1 0,17-9 0 0,-50 9 0 16,33 0 0-16,-16 0 0 0,16 0 1 0,0 0-1 15,-33 0 0-15,17 0 0 0,16 0 1 16,-33 0-1-16,33 0 0 0,0 0 0 0,17 0 0 15,-17 0 10-15,17 0-4 0,16 0 1 16,-33 0-5-16,50 0 0 0,-34 0 2 0,18 0 5 16,-1 0-1-16,17 0-3 0,-1 9 1 0,18 0-2 15,-34-9-2-15,17 10 0 0,-1 8 0 16,18-18-2-16,-18 19 0 0,-15-19 7 0,15 18 6 16,1-18-7-16,16 19-5 0,-32 0 2 15,15-10-3-15,-15 10 2 0,15-1-2 0,1 1 0 16,-17-1 3-16,1 1-1 0,15 0-2 15,-32-1 0-15,16 10 0 0,1-9 1 0,15 18-1 16,-32-19 0-16,16 1 0 0,0 9 0 0,1-9 0 16,15 18 0-16,-32-28 1 0,16 19-3 15,0 0 2-15,17 9 0 0,-33-18 0 16,49-1 7-16,-49 10 16 0,16 9-7 0,-16-18-11 16,16 0 1-16,-16 9-2 0,-1 9-2 0,1-19 1 15,16 20-3-15,-16-20 0 0,-17 29 0 16,17-29 2-16,-17 20-1 0,17-11 1 0,-17 11-2 15,0-1 0-15,0 0-3 0,-16 10 3 16,-1-10 22-16,1 9-3 0,16-9-9 0,-16 19-8 16,-1-28 3-16,1 28-5 0,16-19 1 0,-16 10 3 15,-1-10 1-15,1 0-2 0,-17 10 11 16,17 8 5-16,-17-17-6 0,16 8-5 0,1 1-1 16,-17 8-1-16,0-17-4 0,0 8 4 0,0 10-1 15,0-19 1-15,17 10 0 0,-17 9-1 16,0-19-2-16,0 9 9 0,0-9-2 0,0 1 3 15,17 8 3-15,-17-9-1 0,-33 10-6 16,33-10 6-16,-17 0 1 0,18 1-8 0,-18 8 7 16,1-9-3-16,-1-9 1 0,1 9 3 0,16 19-5 15,-33-28 2-15,0 9-1 0,33 0-6 16,-33 1 0-16,0 8-4 0,16-9 2 16,-16 1-1-16,17 8 1 0,-1-9 0 0,1 10 1 15,-17-10 3-15,16 0-7 0,1 0 4 0,0 10-1 16,-1-10 4-16,-16-18 6 0,17 18 6 15,16-9-4-15,-33 9 0 0,33-18 4 0,-33 9-7 16,16-10-2-16,1 19-4 0,-1-18-4 0,1 0 4 16,-17-10-5-16,16 0-2 0,1 10 0 15,-17-10 2-15,0 10 1 0,17-19-7 0,-17 0 2 16,0 0 7-16,0 0-3 0,0 18-5 0,0-18 8 16,0 0 3-16,0 0 2 0,0 0 0 15,0 0 2-15,0 0-5 0,0 0 0 0,0 0-2 16,0-18-1-16,0 18-7 0,0 0-1 15,0 0-5-15,0-19 0 0,0 10-31 16,-17 9-23-16,17-9-15 0,0-1-10 0,-17 1-4 16,17 0-9-16,-16 9 1 0,16-19-5 15,-17 19 4-15,1-19 10 0,16 19 8 0</inkml:trace>
  <inkml:trace contextRef="#ctx0" brushRef="#br0" timeOffset="85459.74">19844 7739 61 0,'0'-9'40'16,"0"9"-20"-16,0 0-9 0,0 0-7 0,0 0-1 16,33 0 0-16,-33 0 3 0,0 0 3 15,0 0 1-15,0 0 5 0,16 9 13 0,-16 0 12 16,17 1 3-16,-1 8-1 0,1 1-7 16,0-1-4-16,-1 1 9 0,1 0 2 0,-1-1 9 15,34 1 0-15,-50 9-9 0,33-10 1 0,-17 1-13 16,1 0-7-16,16-1 1 0,-17 1-7 15,18 9 7-15,-18-28-2 0,1 18 4 0,16 1 12 16,0-19-5-16,-17 19-9 0,1-19-11 0,16 0 0 16,-17 0-6-16,18 0 2 0,-1-19-9 15,0 19 2-15,0 0-4 0,-17-19 4 0,17 19-2 16,-16-18 5-16,16-10-2 0,-17 9-3 0,18 1 3 16,-1-1-3-16,-33 0 0 0,33 1 0 15,-33-10 0-15,0 9 0 0,0 1-4 0,0 18-2 16,0-19 8-16,16 0-11 0,-16 19 1 15,0 0-14-15,-16-18-37 0,16 18-21 0,0 0-14 16,0 0-8-16,0 0-11 0,0 0-17 0,-33 18 12 16,33-18 14-16</inkml:trace>
  <inkml:trace contextRef="#ctx0" brushRef="#br0" timeOffset="86574.79">21200 12111 47 0,'-17'0'86'0,"17"0"2"0,0 0-19 0,0 0-26 16,0-19-18-16,0 19-12 0,0 0-10 0,-16-9 3 15,16 9-5-15,0 0 1 0,0-9 5 16,0 9 4-16,0 0-7 0,0 0-1 16,0 0-5-16,0 0-8 0,0 0-3 15,0 0 0-15,0 0 7 0,0 0-2 16,16 0 1-16,-16 0-1 0,0 0 1 0,0 0-2 16,0 0 1-16,17 0-4 0,-17 0-4 0,0 0 4 15,0 0 0-15,0 0-1 0,0 0 0 16,0 0 1-16,0-10-2 0,0 10-2 0,0 0-5 15,0 0-1-15,0-9-3 0,0 9 1 0,0 0 1 16,0 0 0-16,0-9 1 0,0 9-12 0</inkml:trace>
  <inkml:trace contextRef="#ctx0" brushRef="#br0" timeOffset="88223.39">2232 5897 8 0,'0'-18'14'0,"0"18"5"15,0 0-4-15,0 0-6 0,0 0-4 16,0 0-1-16,0 0-2 0,0 0-1 31,0 0-3-31,0 0-2 16,0 0-4-16,0 0-4 0,0 0-4 15,0 0-18-15</inkml:trace>
  <inkml:trace contextRef="#ctx0" brushRef="#br0" timeOffset="88956.68">5457 5851 4 0,'0'0'2'0,"0"0"0"0,0 0 0 16,0 0-1 15,0 0 0-31,0 0 0 16,0 0 0-1,0 0 0 1,0 9-1-16,0 10 0 94,-33-19 0-79,33 0-2 1,0 0-4-16,0 0 1 16</inkml:trace>
  <inkml:trace contextRef="#ctx0" brushRef="#br0" timeOffset="90207.75">3059 5711 5 0,'0'0'3'0,"0"0"4"0,0 0 5 15,0 0 2-15,0 0-2 0,0 0-4 16,0 0-4-16,0 0-3 0,0 0 0 15,33 0-1 1,-33 0-3-16,0 0-2 16,33 0-8-16,-33 0-5 0</inkml:trace>
  <inkml:trace contextRef="#ctx0" brushRef="#br0" timeOffset="90804.72">5523 5879 2 0,'0'0'1'0,"0"0"0"0,0 0 0 0,0 0 2 15,0 0-2-15,0 18 0 16,0-18 0-16,0 0 0 0,0 0 0 62,0 0 0-46,0 0 0-16,0 0 0 16,0 0 0-1,0 0-4 63,0 0-8-62</inkml:trace>
  <inkml:trace contextRef="#ctx0" brushRef="#br0" timeOffset="98248.18">5705 4949 29 0,'17'0'26'0,"-17"0"-1"0,0-19 1 0,33 19 2 16,-33-19 3-16,0 10-2 0,0 9 0 15,0-9-4-15,-33 9 2 0,33-10-5 0,0 1-5 16,-17 9-7-16,17 0 0 0,0-9-3 15,-33 9-3-15,33 0-2 0,-33 0-1 0,33 0-1 16,-33 0 0-16,0 0 0 0,0 0 0 0,0 9-2 16,16-9 4-16,-16 9 2 0,-33-9-4 15,33 10-2-15,-17-1 2 0,17 0 0 0,0 10 0 16,0-19 0-16,-33 19 0 0,33-19 0 16,-17 18 0-16,17 1 0 0,0-1 1 15,0 1-1-15,0 9-2 0,-33-10 2 0,49 20-2 16,-16-29 6-16,0 19-3 0,0 18-3 15,0-27 2-15,33 18 0 0,-33-9 0 0,16 9 0 16,1 1 0-16,-1 8 0 0,17-9 0 0,0-18 0 16,0 18 0-16,0 10 0 0,0-10-3 0,0-9 3 15,0 9 0-15,17 0 2 0,-1-18-4 16,1 9 3-16,16 9 1 0,0-19-4 0,-33 1 2 16,33 18 3-16,0-27-5 0,17 8 2 15,-17 1 2-15,0-1-5 0,33 1 3 0,-33 0 2 16,0-19 0-16,17 0-2 0,16 18 1 0,-33-18-3 15,33-18 2-15,-33 18 3 0,17 0-2 0,16-19-1 16,0 0-2-16,-33 1 4 0,50-10-6 16,-50 9 2-16,33 1 2 0,-16-1-3 0,-17-18 3 15,33 9 0-15,-33-9 2 0,17 18-2 16,-17-18 1-16,33 0-4 0,-33 9 3 0,0-9 2 16,-33-10-2-16,33 10 3 0,-33 0-2 0,17-1 1 15,-17-8 2-15,-17 9 0 0,17-10-1 16,0 10 2-16,-33 0 3 0,0-10-2 0,33 10-1 15,-33 0-3-15,0 9-1 0,0 0 1 16,-17 19-2-16,17-28 2 0,-33 37-2 16,33-19-2-16,0 0 4 0,-17 10-2 0,-16 9 0 0,33-9-2 15,0 9-4-15,0 9-18 0,0 0-16 16,16-9-17-16,17 19-16 0,-33 0-10 16</inkml:trace>
  <inkml:trace contextRef="#ctx0" brushRef="#br0" timeOffset="99014.8">7045 5711 22 0,'0'0'14'0,"-34"0"-2"0,34 0-3 16,0 0-5-16,0 0-2 16,34 0 0-16,-34 0 2 0,0 19 1 0,0-10 1 15,33 10-1-15,-33-1-2 0,0 1 2 16,33 18-1-16,0-18 1 0,-33 27 0 0,33-8-1 16,-33-11-2-16,16 29 1 0,17-19 4 15,1 10-2-15,-34 9 1 0,33-10-2 0,0 10-2 16,0-9 2-16,-33 8-3 0,33 1 2 0,0 9 3 15,16-9 1-15,-15-9 0 0,-1 8-4 16,0 1 3-16,16 9 7 0,17-18 0 0,-32 9 10 16,32 0 3-16,0-10-12 0,16 10-4 15,-15-19-8-15,15 10 6 0,18-10 19 0,-34-19 8 16,16 10-15-16,18-9-8 0,-18-1-5 0,17 1-6 16,-16-19 1-16,16 9 0 0,1-9 0 15,15 0-2-15,-48-9 11 0,48 9-4 0,-49-19-6 16,17 19 1-16,16-18 0 0,-33-10-1 0,-16 19 2 15,16-10 9-15,0 10 1 0,-33-10-9 16,1 1-3-16,15-20 2 0,-16 20-3 0,-33-1 2 16,33 10 1-16,-33-10-1 0,0 1-4 15,0-1-3-15,0-9-12 0,0 19-7 0,0-10-6 16,0 10-5-16,0 9-2 0,-33-19 4 0,33 1 4 16,0 18-5-16,0-19-6 0,-33 19-5 15,33-19-4-15</inkml:trace>
  <inkml:trace contextRef="#ctx0" brushRef="#br0" timeOffset="99247.93">9624 6576 34 0,'33'-9'35'0,"-33"9"-16"16,0 0-10-16,0-9-2 0,33 9 1 15,0 9 4-15,-33-9-4 0,17 9 1 0,16 1 1 16,0 8 6-16,0 1 3 0,0-1-2 0,0 1-5 16,-33-10 4-16,33 19-2 0,-33 0-1 15,0-9-3-15,0 18-2 0,0-9-5 0,0 9 0 16,-33 0-1-16,-33 10-4 0,33 9-29 0,-33-10-24 16,-17 10-17-16</inkml:trace>
  <inkml:trace contextRef="#ctx0" brushRef="#br0" timeOffset="101761.52">4349 6660 10 0,'0'-19'10'0,"-33"19"4"16,33 0 1-16,-33 0-3 0,33-18 0 0,-33 18-4 16,16 0 2-16,17 0 0 0,0 0 2 0,0-19 4 15,-33 19 4-15,33 0-1 0,0 0 1 16,0 0-2-16,0 0-3 0,0 0 3 0,0 0-5 15,0 0 1-15,0 0-5 0,0 0-1 16,0 0-6-16,0 0 0 0,0 0 2 0,0 0 0 16,0 0-3-16,33 0 3 0,-16-18 0 0,16 18 2 15,0 0 7-15,0 0 6 0,0 0 4 16,17 0 9-16,16 0 0 0,0 0-8 0,0 0-5 16,-16 0 2-16,49 0-10 0,-33 0-1 15,17 0 2-15,16 18-2 0,-16-18-1 0,16 0-3 16,0 0-1-16,17 19 0 0,-33-19-2 0,16 0 5 15,0 18 1-15,17-18-3 0,-17 0 2 16,-16 19-6-16,16-19-2 0,17 9 0 0,-17-9 0 16,-16 10 2-16,16-10 1 0,-16 0 0 15,16 9-5-15,-33-9 2 0,17 0 0 0,-17-9 0 16,0 9 0-16,-17 0 0 0,18-10 0 0,-34 10 0 16,33-9 5-16,-50 9-5 0,17 0 0 15,1-19 0-15,-1 19 0 0,0 0 0 0,-33 0 0 16,33 0 4-16,-33 0-6 0,33 0 0 15,-33 0 0-15,0 0 5 16,0 0-5-16,0 0 0 0,0 0-3 16,0 0-10-16,0 0-7 15,0 0-7-15,0 0-7 0,0 0-5 16,0 0-13-16,0 19-10 0,0-19-7 0,0 0-4 16,0 0 4-16,0 0-46 0</inkml:trace>
  <inkml:trace contextRef="#ctx0" brushRef="#br0" timeOffset="103826.63">23498 10009 8 0,'0'0'6'0,"0"0"7"16,0 0 1-16,-16 0-2 0,16 0-1 15,0 0-6-15,0 0 0 0,0 0-1 16,0 0 2-16,0 0 2 0,0 0 2 0,0 0-4 15,0 0 0-15,0 0-1 0,16 0 0 0,-16 0 1 16,0 0 1-16,0 0 1 0,0 0 1 16,0 0-1-16,0 0 4 0,0 0 0 0,0 0 3 15,17 0 0-15,-17 0 1 0,0 0-4 16,0 0 3-16,16 0-2 0,-16 0 0 0,0 0-2 16,17 0-3-16,-17 0-1 0,0 0-3 0,16 0 1 15,-16 0-1-15,17 0 2 0,-17 9-3 16,17-9 4-16,-1 0-1 0,1 0 1 0,-1 0 2 15,-16 0 0-15,33 0-4 0,-33 0 2 0,33 0 0 16,-16 0 0-16,-1 9-2 0,1-9 1 16,16 0-2-16,-17 0-1 0,1 0-1 0,16 0 1 15,0 0-1-15,-16 10-2 0,16-10 5 16,0 9-4-16,0-9 2 0,0 0-1 0,0 9-5 16,0-9 4-16,0 19 1 0,17-19-2 0,-17 0 0 15,0 0 0-15,0 18 0 0,0-18 0 16,0 0 0-16,0 0 0 0,0 19 0 0,0-19 0 15,17 0 0-15,-17 0-2 0,-33 9 5 16,33-9-3-16,0 0 0 0,-16 10 1 0,16-10-4 16,0 0 3-16,0 0-2 0,0 0 5 0,-16 0-2 15,16 0-1-15,0 9 0 0,-17-9 0 16,17 0 0-16,17 0-2 0,-17 0 2 0,-16 0 0 16,-1 0-2-16,17 0 2 0,-16 0 3 0,-1 0-3 15,1 0 0-15,-1-9 2 0,1 9-2 16,16 0-3-16,-33 0 7 0,0 0-4 0,0 0-3 15,33 0 3-15,-33 0 0 0,17 0 0 16,-1-10 1-16,1 10-1 16,-1 0 0-16,1-9 1 0,-1 9 1 15,-16 0-5-15,17 0 3 16,-17 0 2-16,0 0-4 0,16 0 5 16,-16 0-3-16,0 0 1 0,0 0-4 15,0 0 1 1,0 0 3-16,0 0 2 15,0 0-2-15,0 0-3 0,0 0 5 16,17 0-3-16,-17 0 1 16,0-19 1-16,0 19-4 31,0 0 4-15,0-18-2-16,0 18-2 15,-17 0 5-15,17 0-2 0,0 0-4 16,0-19 4-16,0 19-4 15,0-9-13-15,0 9-6 0,0 0-14 0,0-9-8 16,-16 9-16-16,16-10-10 0,0 10 0 16,0-9-49-16</inkml:trace>
  <inkml:trace contextRef="#ctx0" brushRef="#br0" timeOffset="104609.87">23548 9413 6 0,'0'0'15'0,"0"0"4"0,0 0-8 16,0 0-4-16,0 0-3 0,0 0-1 0,0 0 0 15,0 0 0-15,0 10 3 0,0-10-1 16,0 0 0-16,0 0-3 0,0 0 2 0,0 0-1 15,0 9-1-15,0-9 0 0,-17 0-2 16,17 9 0-16,0-9 2 16,0 10-2-16,-16-10 1 31,16 9-1-31,-17-9 0 0,17 9 0 16,-16-9 0-16,-1 19 0 15,17-19 0-15,-33 0 0 0,17 0 0 16,-1 0 0-16,17 0 0 15,-16 0 0-15,-1 0 0 0,0 0 0 16,1 0 0 0,16 0-2-16,-17 0-5 0,17 0-3 0,-16 0 1 15,16 0-1-15,-17 0-1 0,17 0-5 0,0 0-15 16</inkml:trace>
  <inkml:trace contextRef="#ctx0" brushRef="#br0" timeOffset="105477.65">19844 9730 15 0,'0'0'9'16,"0"0"2"-16,0 0 0 0,0 0-4 0,0 0-3 15,0 0-1-15,0 0 4 0,0 0 8 0,0 0 1 16,0 0 2-16,33 0 2 0,-33 18 2 16,0-18-2-16,16 0-6 0,1 0 3 0,-1 0-1 15,18 0 4-15,-18 0 2 0,17 0-6 16,17 0-1-16,-17 0-5 0,-17 0-4 0,17 0-1 16,0 0 1-16,1 0-2 0,-1 0-7 15,0 0 4-15,0 0-1 0,-33 0 0 0,16 10 2 16,1-10-2-16,-1 0 0 0,1 0 0 15,-1 0 2-15,1 0-2 16,-17 0-4-16,0 0-14 16,0 0-14-16,0 0-18 0,0 0-10 0,0 0-1 15,0 0-43-15</inkml:trace>
  <inkml:trace contextRef="#ctx0" brushRef="#br0" timeOffset="105758.74">20208 9609 32 0,'0'0'37'0,"0"-19"-16"0,16 19-6 15,-16 0-1-15,0 0-4 0,0 0-4 16,0 0-2-16,0 0 1 0,17 0 2 0,-17 0 2 16,33 0 4-16,-33 19 2 0,0-19 1 0,33 18-3 15,-33-18-4-15,0 19-4 0,16 0 0 16,1-10 1-16,-17 9 4 0,16 1 1 0,-16 0-1 15,0-1 0-15,0 1-1 0,0-1-2 16,-16 1-4-16,16 9-1 0,-17-9 1 0,1-1-3 16,16 10 0-16,-33-9 1 0,0 18-1 0,16-19 0 15,1 1 0-15,-18 0 0 0,18-1 2 16,-1 1-7-16,1 9-13 0,-17-10-14 0,33 1-11 16,0-10-14-16,-33 10-6 0</inkml:trace>
  <inkml:trace contextRef="#ctx0" brushRef="#br0" timeOffset="107623.65">23349 9506 3 0,'0'0'4'0,"0"0"1"0,-16 0 5 16,16 0 3-16,0 0-2 0,0 0 2 0,0 0 0 16,0 0 0-16,16 0-1 0,-16 0-2 15,17 0-2-15,-17 19 3 0,17-19 0 0,-1 0 2 16,1 0-4-16,-1 0 3 0,17 9 2 15,-16-9 0-15,-1 10-2 0,17-10 1 0,0 0-3 16,1 0 3-16,-1 0-7 0,16 0 1 0,1 0 0 16,-1 0-5-16,1 0 1 0,16 0 2 15,-33 0-5-15,33 0 3 0,-16 0-1 16,16 0-2-16,-16 0 0 0,-1 0 2 0,-16 0-4 16,17 0 3-16,-17 0-1 0,17 0 3 0,-17 0-1 15,-17 0-2-15,17 0 0 0,-16 0 1 0,16 0-4 16,0 0 3-16,-33 0 2 0,17 0-2 15,-1 0 0-15,1 0 0 0,-1 0 0 16,1 0 3-16,-1 0-1 0,1 0-2 16,-17 0 2-16,16 0-1 0,1 0-1 0,-17 0 2 15,33 0-2-15,-33 0 0 0,0 0 2 0,33 0-2 16,-33 0 1-16,0 0-1 0,0 0 1 16,0 0 0-16,17 0-1 15,-17 0 1-15,16 0-1 16,1 0 0-1,-1 0 0-15,1 0 0 16,-17 0 1-16,16 0-4 16,1 0 4-16,-1 0-1 15,1 0 3-15,-17 0-5 16,33 0 2-16,-33 0 0 0,33 0 0 16,-33 0 0-1,17 0 0-15,-17 0 3 16,16 0-3-16,-16 0-2 0,17 0-1 0,-1 0 6 15,-16 0-5-15,17 0 4 16,-1 0-2-16,-16 0 3 16,0 0-5-16,0 0 3 15,0 0 0 1,0 0 0-16,0 9 1 0,0-9-4 16,-16 0 3-16,16 9-3 15,0-9 4-15,0 10-2 16,0-10-3-16,0 18 3 15,0-18 3-15,0 0-1 16,0 19-2-16,16-19-4 0,-16 0 6 0,0 0-4 16,0 18 2-16,0-18-2 0,0 0 3 0,0 10-1 15,0-1 0-15,0 0 0 16,0 1 0-16,0-1 2 0,0 0-4 16,0 0 2-16,0 10 0 0,0-19 0 0,0 19 0 15,17-19 0-15,-17 18 0 0,0-18 0 16,0 10 2-16,0-1-2 0,0 0 0 0,0 0 0 15,0 1 0-15,0-10 1 0,0 9-3 16,0 0 4-16,0 10-2 0,16-19-2 0,-16 19 2 16,0-19 0-16,0 18 2 0,0-18-5 0,0 9 3 15,17 1 2-15,-17-1-1 0,0 0-4 16,0 1 3-16,0-1 0 0,0 0 2 0,0 10-4 16,0-1 2-16,0-18 1 0,0 19-1 0,0-19 0 15,0 9 1-15,0 1-1 0,-17-1-2 16,17 0 5-16,0 1-3 0,0-1-2 0,0 0 3 15,0 10 0-15,0-19-3 0,0 0 4 16,-16 18-4-16,16-18 5 0,0 19-5 16,0-19 2-1,0 9 0-15,0-9-3 16,0 10 5-16,0-10-4 0,0 0 5 16,0 0-5-16,0 0 3 15,0 0 1-15,0 0 0 16,0 0-4-16,0 0 3 15,0 0 0 1,0 0 1-16,0 0-1 16,0 0-3-1,0 0 4-15,0 0-12 0,0 0-12 16,0 0-15-16,0 0-13 0,0-10-9 0,-17 10 0 16</inkml:trace>
  <inkml:trace contextRef="#ctx0" brushRef="#br0" timeOffset="108340.57">23250 9404 3 0,'0'0'3'0,"0"0"1"0,0 9 9 15,0-9 5-15,0 0-6 0,0 0-4 16,0 0-2-16,0 0 1 0,0 10 4 0,0-10 1 16,0 9 0-16,0-9-1 0,33 9-1 15,-33-9-4-15,0 10 1 0,0-1 2 0,0 0-1 16,0 10-1-16,0-19 1 0,0 18-1 16,0 1 3-16,17-10 1 0,-17 1-4 0,0 8 0 15,0 10 4-15,0-9-2 0,16-1 5 16,-16-8-3-16,0 18 1 0,17-10 2 0,-17 10-3 15,0-9 2-15,16-1-4 0,-16 10-3 0,17 0-1 16,0 0-2-16,-17-9 0 0,16 8-3 16,-16-8 2-16,17 9-2 0,-1 0 0 0,-16-10 3 15,33 1-1-15,-33-10 0 0,0 10-2 16,0-10 5-16,0 10-3 0,17-10 0 0,-17 10-2 16,0-1 1-16,0-18 0 0,0 19 0 0,0-19-1 15,0 9-3-15,0-9 5 0,0 10 0 16,0-1-2-16,0-9 3 0,0 0-2 15,0 0 1-15,0 0-15 16,0 0-23-16,0 0-11 16,0-9-14-16,-17-1-7 0,17 1 3 0</inkml:trace>
  <inkml:trace contextRef="#ctx0" brushRef="#br0" timeOffset="112870.26">8500 6483 19 0,'0'0'15'0,"-17"19"-5"16,17-19 0-16,0 0 0 0,-16 0 0 16,16 0 0-16,0 0-3 0,0 0-4 15,0 0 0-15,0 0 1 0,0 0 6 0,0 0 8 16,16 0 6-16,-16 0-2 0,17 0 0 0,-17 0-3 15,49 0 1-15,-49 0-4 0,33 0 5 0,0 0-2 16,1 0 8-16,-1 0 2 0,16 0 2 16,17-19 0-16,-33 19 1 0,34 0 2 0,15 0-1 15,-16-18-1-15,1 18-5 0,15-10-9 16,-16 1-7-16,17 9-3 0,16 0-6 0,-33 0-2 16,17 0 0-16,-17 0 4 0,0 9-4 0,17-9 0 15,-50 10 3-15,33-10-5 0,-33 18 5 16,17-18-6-16,-17 0 3 0,33 19 4 0,-33-19-4 15,0 0-3-15,-16 0 7 0,16 0-2 0,0-19-5 16,0 19 3-16,0 0 4 0,0 0-4 16,-33-18 0-16,33 8 0 0,-16 10-3 0,-1-9 5 15,1 9-1-15,16-9-1 0,-33 9-24 16,0 0-29-16,0 0-20 0,0 0-26 0,0 0-14 16,0 0 1-16</inkml:trace>
  <inkml:trace contextRef="#ctx0" brushRef="#br0" timeOffset="114833.63">31006 9627 22 0,'0'0'22'16,"0"0"-3"-16,0 0-3 0,0 0-2 0,0 0-4 16,0 0-2-16,0 0-1 0,0 0-3 15,0 0-1-15,0 0-1 0,0 0 1 0,0 0-1 16,0 0 0-16,-17 0 2 0,17 0-2 16,0 0 1-16,-16 10-2 0,16-1 0 0,-17-9 2 15,1 9 1-15,-1 1 1 0,1-1-2 16,-1 0 2-16,-16 0-1 0,16 10 3 0,-16 0-3 15,17-19 0-15,-17 18-1 0,0-18-3 0,0 19 3 16,-17-10-1-16,17 0-2 0,0 10 0 16,0-10 0-16,-17 10 0 0,17-19 0 0,0 19 0 15,0-1 1-15,0-18-1 0,0 9 0 16,0 1 0-16,16-1 0 0,-16 0 0 0,17 1 0 16,-1-10 0-16,1 9-2 0,-1-9 2 15,17 9 1-15,-17-9-1 0,17 19 2 0,-16-19-4 16,16 0 3-16,0 0-1 15,0 0-3 1,0 0-5-16,0 0-5 16,0 0-10-16,0 0-3 0,0 0-5 0,0 0-2 15</inkml:trace>
  <inkml:trace contextRef="#ctx0" brushRef="#br0" timeOffset="115483.88">30278 10074 65 0,'0'0'23'0,"0"-19"-10"0,0 10-7 16,0 9 0-16,-16-9 12 0,16 9 4 0,0 0 1 15,16-10-11-15,-16 10-5 0,0 0-4 0,0-9-3 16,17 9 0-16,-17 0 2 16,16 0-2-16,-16 9 0 0,17-9 0 0,-1 10 0 15,-16-10-2 1,17 9 3-16,-17-9 1 0,0 9-2 0,0 10 0 15,0-19 2-15,0 0-2 16,0 18 0-16,-17-18 1 0,17 19 1 16,-16-19-1-16,-1 0 0 0,17 9-1 15,-16 1 0-15,16-1 0 0,-17-9 1 0,17 9-1 16,-16-9 0-16,16 10 0 0,-17-10 0 0,17 9-2 16,-16-9 3-16,16 0 1 15,0 9 1-15,0-9-2 0,0 0 3 16,0 0 1-16,0 0 3 0,0 0 5 15,0 0 1-15,0 0 0 0,0 0-1 0,16 0-5 16,-16 0-4-16,17 0-2 0,-1 0-2 16,1 0 1-16,-1 0 0 0,1 0-1 0,-1 0 0 15,1 0-3-15,-1-9-20 0,1 9-21 0,-17 0-17 16,17-9-3-16</inkml:trace>
  <inkml:trace contextRef="#ctx0" brushRef="#br0" timeOffset="115899.47">30642 10027 29 0,'0'0'16'16,"-16"-9"-6"-16,16 9-5 0,-17 0 1 0,0 0 5 0,17 0-3 16,-16 0-3-16,16 9 0 0,-17-9-4 15,17 0 0-15,0 10-1 0,0-1 2 16,0 0 1-16,0-9-1 0,0 19 2 0,0-19 0 16,17 18 4-16,-17 1 1 0,16-19-1 0,-16 9 2 15,17 1-3-15,-17 8-2 0,17-8-3 16,-17-1 1-16,16 0-2 0,-16 10-1 0,0-19 2 15,0 18 1-15,0-18-2 0,0 0 2 16,0 0-3-16,-16 0 0 16,-1 0 1-16,17 0 1 15,-17 0-2-15,17 0 2 0,-16 0-2 0,16 0 0 16,0 0 2-16,0-18-2 0,0 18-3 16,0-19-7-16,16 10-11 0,-16 0-8 15,17-1-6-15,0-8-2 0</inkml:trace>
  <inkml:trace contextRef="#ctx0" brushRef="#br0" timeOffset="116382.84">30857 10074 5 0,'0'0'16'0,"-17"0"6"16,17 0-10-16,0 0-5 0,0 0-4 15,0 18-1-15,0-18-1 0,0 0 1 0,0 19 1 16,0-19 0-16,0 9-3 0,0 1 0 0,0-10 1 15,0 9-1-15,0 0 2 0,17 1-2 16,-17-10 2-16,0 9-2 0,0 0 0 16,17-9 0-16,-17 0 1 15,0 0 4-15,0 0 2 0,0 0-3 0,0 0-1 16,0 0-1-16,0 0 0 0,16-9-2 16,-16 0 0-16,0-1 0 15,17 1 0-15,-17 0 0 0,0-1 0 0,0 1 0 16,16 9 0-16,-16-19 3 0,0 19 0 15,0-18 0-15,17 18 2 0,-17 0 0 16,0-19 2-16,16 19-4 0,-16-9 0 0,0 9-1 16,0 0-1-16,17 0-1 0,-17 0 1 15,16 0-1-15,-16 9 0 0,17 10 0 16,-1-19 0-16,-16 18 0 16,17-18 0-16,-17 19 0 0,16-19 0 15,-16 0 0-15,17 9 2 16,-17-9 0-16,17 10 1 0,-1-10-1 15,1-10-2-15,-17 10 1 16,16-9-1-16,1 9 4 16,-1-19-1-16,-16 19 0 0,0-18-3 15,0 18 3-15,17-28-3 0,-17 19 1 0,0-1-1 16,-17 1 0-16,17-10 0 0,0 10-14 16,0 9-16-16,-16-19-19 0</inkml:trace>
  <inkml:trace contextRef="#ctx0" brushRef="#br0" timeOffset="119263.48">18190 2000 7 0,'17'0'18'0,"-17"0"2"0,0 0-3 15,0 0-4-15,16 0 0 0,-16 0-1 0,0 0-1 16,0-19 0-16,0 19 0 0,0 0 0 15,17 0 1-15,-17 0 2 0,0 0-1 16,0 0 2-16,0 19 1 0,0-19 1 0,16 0 1 16,-16 0-1-16,0 0 0 0,0 0 1 0,17 18-3 15,-17-18 4-15,0 0 7 0,16 10 4 16,-16-10-3-16,0 18-3 0,0-18-4 0,17 19 2 16,-17-19-2-16,0 0 3 0,0 0 0 0,33 19 6 15,-33-19 3-15,0 0 0 0,0 0 1 16,0 0 15-16,0 0 13 0,0 0 15 0,0 0-1 15,33 0-7-15,-33 0-25 0,0 0-13 0,33-19-21 16,-16 0-2-16,-1 19-5 0,1-18 2 16,-1 8-2-16,17-8 2 0,-16-1-4 15,16 19 0-15,-33-18-3 0,33 18-2 0,-33-19-45 16,0 19-50-16,33 0-30 0,-33-19-24 0,0 19-11 16,0 0 2-16,0 0 27 0,0 0-62 0</inkml:trace>
  <inkml:trace contextRef="#ctx0" brushRef="#br0" timeOffset="119813.6">18256 2502 53 0,'-16'0'52'0,"16"0"-11"0,0 0-15 0,0 0-14 15,0 0-4-15,0 0-4 0,0 0 0 16,0 0 5-16,0 9 8 0,0-9 1 0,0 19 7 15,0-19 2-15,0 0 2 0,0 19-3 16,0-19-4-16,0 0 0 0,0 18 0 0,0-18-4 16,0 0 10-16,16 19 20 0,-16-19 15 0,0 0 16 15,17 0 6-15,-17 0 6 0,16 0-8 16,-16 0-31-16,17 0-22 0,16-19-15 0,-33 19-6 16,33-18-6-16,0 18-2 0,-33-19-1 15,17 19-5-15,-1-19 9 0,1 10-3 0,-1 0-3 16,1 0-9-16,-17 9-43 0,16-19-30 0,-16 19-29 15,0 0-16-15,17 0-15 0,-17 0 3 16,0 0 18-16,0 0 22 0</inkml:trace>
  <inkml:trace contextRef="#ctx0" brushRef="#br0" timeOffset="120329.78">18405 3051 44 0,'0'0'49'0,"-33"0"-7"0,33 0-6 0,0 0-10 15,0 19 0-15,0-19 4 0,0 0 11 0,0 18 8 16,0-18 5-16,0 9-6 0,0 1 0 16,0-1-2-16,0 10 0 0,0-19-1 0,0 18-2 15,0-18-10-15,0 0 0 0,0 19 3 16,0-19 4-16,0 0 14 0,0 0 3 0,0 0-4 16,0 0-10-16,33 0-15 0,-33 0-15 0,17-19-6 15,16 19 1-15,-17-18-13 0,17-1 3 0,17 10 2 16,-17-10 2-16,0 1-2 0,-33-1-31 15,33 0-38-15,0 1-30 0,-16-10-23 0,-1 19-24 16,1-1-8-16,16-8 3 0,-33 18 17 0</inkml:trace>
  <inkml:trace contextRef="#ctx0" brushRef="#br0" timeOffset="126658.43">16173 5897 262 0,'-17'0'195'0,"17"0"-56"0,-16 0-65 16,16 0-33-16,0 0 3 0,-17 19-2 0,17-19-4 15,0 0-15-15,0 0-6 0,0 0 10 0,0 0 28 16,0 19 35-16,17-19 35 0,-17 0 13 16,16 18 210-16,1-18 16 0,-1 9-339 0,17-9-25 15,0 10 0-15,0-1 0 0,17-9 0 0,0 19 0 16,32-19 0-16,-32 0 0 0,16-19 0 15,0 19 0-15,17-9 0 0,-17 9 0 0,33-10 0 16,-49 1 0-16,49 9 0 0,-33 0 0 0,0 0 0 16,17 0 0-16,-17-18 0 0,-16 18 0 0,16 0 0 15,0 0 0-15,-16 0 0 0,-1 0 0 16,1 0 0-16,16-19 0 0,-33 19 0 0,17 0 0 16,-17-19 0-16,0 19 0 0,0 0 0 0,0 0 0 15,0-18 0-15,0 18 0 0,0 0 0 0,-16-19 0 16,16 10 0-16,0 9 0 0,-33 0 0 15,33-9 0-15,-33 9 0 0,33 0 0 0,-33-10 0 16,17 10 0-16,-1 0 0 0,1 0 0 16,-17 0 0-1,0 0-63 1,-17 0-99-16,17 0-11 0,-16 0-11 0,16 0 0 16,-17 0 6-16,-16 0 10 0,33 0 14 0,-33 0 6 15,0 0 19-15,16 0 13 0,-16 0 15 16,0 0 18-16,0 10 13 0,0-10 14 0</inkml:trace>
  <inkml:trace contextRef="#ctx0" brushRef="#br0" timeOffset="127042.29">16437 5851 81 0,'-49'0'69'0,"16"9"-36"15,16 10-15-15,-16-19-9 0,16 0 16 0,17 18 20 16,0-18 3-16,-33 0-8 0,33 0-12 0,0 0 2 16,0 0 12-16,0 19 18 0,0-19 8 0,33 0 4 15,-16 0-10-15,-1 19-8 0,18-19-18 16,15 0-5-16,17 0-4 0,-16 18 1 0,16-18 7 16,0 0 17-16,17 0-4 0,0 0-9 0,-1 9 7 15,17-9-6-15,17 0 44 0,-33 0 168 0,16 0-77 16,0-9-120-16,-16 9-29 0,16 0-18 15,-16 0 1-15,16-18-1 0,-49 18-11 0,16 0 5 16,0-19 0-16,-16 19 2 0,-1-19-2 0,1 19-4 16,-17 0 6-16,0-18-2 0,0 18-2 15,0 0 2-15,0 0-2 0,-16 0 3 0,16 0-6 16,0-19 5-16,-33 19 0 0,0 0-4 0,33 0 2 16,-33-9-2-16,0 9-1 0,0 0-34 15,0 0-40-15,33 0-45 0,-33-9-36 0,0 9-33 16,0 0-23-16,0 0-11 0,-33-10 6 15,33 10 20-15,0 0 36 0</inkml:trace>
  <inkml:trace contextRef="#ctx0" brushRef="#br0" timeOffset="135665.68">19133 5590 21 0,'0'-18'30'0,"0"18"-5"0,0 0-5 16,0 0-3-16,0-19 4 0,16 19 4 15,-16 0 7-15,0 0 1 0,0 0-4 0,0-18 62 0,0 18 18 16,0 0-52-16,0 0-33 0,0 0-12 15,0 0-7-15,0 0-3 0,0 18 4 16,0-18-1-16,0 0-5 0,0 0 2 0,0 19 1 16,0-19 13-16,0 18 34 0,0-18-13 0,0 0-14 15,0 10-6-15,0-1-5 0,0-9 5 16,0 9-3-16,0 10 2 0,0-19 1 0,17 18 0 16,-17-18-8-16,0 0-1 0,0 19-2 15,0-19-1-15,0 19 1 0,33-19 3 0,-33 0-2 16,0 18 1-16,0-18 12 0,0 0 23 0,0 0 21 15,33 0 0-15,-33 0-2 0,0 0-5 16,16 0-15-16,1 0-10 0,0 0-13 16,-1-18-3-16,1 18-10 0,16-19 1 0,-17 19-2 15,34-19-3-15,-17 1-2 0,-17-1 3 0,17 1-3 16,1 8-3-16,-1-8 0 0,0-19 3 16,0 18 3-16,0 0-3 0,0 1 0 0,0 8-19 15,-16-8-75-15,-1-1-63 0,1 19-40 16,16 0-17-16,-33-18 12 0,33 18 29 0</inkml:trace>
  <inkml:trace contextRef="#ctx0" brushRef="#br0" timeOffset="144391.68">6218 8465 29 0,'0'0'17'0,"-33"0"-3"0,33 0-3 0,-33-10-2 15,16 10 2-15,-16 0-1 0,0-9 3 0,0 9-1 16,0-9 0-16,0 9 2 0,0 0-1 16,16 0-1-16,-16-19-7 0,0 19 0 0,0 0-3 15,0 0 1-15,0-19 0 0,-17 19 1 16,17 0-1-16,0 0 0 0,0-18 0 0,0 18-1 15,0-9-1-15,0 9-1 0,16 0 2 0,-16 0-2 16,0 0 1-16,0 0-1 0,0 0 4 16,0 0-4-16,0 0 9 0,16 0 8 15,-16 0-7-15,0 9-5 0,0-9-2 0,33 0-1 16,-33 0-1-16,0 0-1 0,16 0 1 0,1 18-1 16,-1-18-2-16,17 0 2 0,-33 0 2 15,33 0-2-15,-33 0 2 0,33 0 0 16,0 0 0-16,-33 0 9 15,33 0 3-15,0 0-1 0,0 0-4 0,0 0-7 16,0 0 1-16,0 0-1 16,0 19 0-1,0-19-4-15,0 0 2 16,0 0 4-16,0 19-2 16,0-19-2-16,0 9 0 0,-33 10 1 0,33-10-1 15,0 10 3-15,0 8-3 0,0-8 1 0,0 0-1 16,0-1 2-16,0 10 0 0,0 9 1 15,0-18 1-15,0 0-2 0,0 18-4 16,0-9 2-16,0 9 0 0,0-19 2 0,0 10 0 16,0 0-2-16,0 0 3 0,0 9-5 0,0-18 2 15,0 0 3-15,0 8-5 0,0 11 2 0,0-20 1 16,0 1-3-16,0 0 2 0,0-1 2 16,0 10-2-16,0-9 0 0,0-1 0 0,-33-8 0 15,33-1 2-15,0 9-4 0,0-8 2 16,0-1 0-16,0 0 0 0,0-9 3 0,0 19-3 15,0-19-2-15,0 0 4 0,0 0 0 16,0 19-2-16,0-19 1 16,0 0 1-16,0 0 0 0,0 0-4 15,0 0 5-15,33 0 0 16,-33 0-3-16,0 0-2 0,0 0 2 16,33 18 0-16,-33-18 0 0,33 0 2 15,-33 0-2-15,33 0 3 0,-33 9-3 0,33-9-2 16,0 10 2-16,-16-10 0 0,16 0 0 15,0 9 0-15,0-9 0 0,0 9 0 0,0-9 0 16,0 10 0-16,17-10 0 0,-17 0 0 0,0 9 0 16,0-9 0-16,0 0 0 0,17 0 0 15,-17 0 0-15,0 0 0 0,33 0 0 0,-33 0 0 16,-16 0 0-16,16 0 2 0,33-9-4 0,-33 9 4 16,0-10-2-16,0 10 1 0,-16-9-1 15,16 0 0-15,0 9-2 0,-33-10 2 0,33 10 2 16,0-9-4-16,-33 9 2 0,33 0 0 15,-33 0 0-15,0 0 2 0,0-18 0 16,0 18-4-16,0 0 3 0,0 0-3 16,0-19 4-16,0 19-2 0,0-19 0 0,0 10 3 15,0 0-1-15,0-1-5 0,0-8 4 16,-33-1-1-16,33 1 6 0,0-1 1 0,0-9-1 16,0 0 3-16,0 0-1 0,0-9 10 0,0 9 2 15,0-9 6-15,0 18-2 0,0-18-1 16,0-9 2-16,0 18-4 0,0 0-1 0,0-19-11 15,33 19-1-15,-33 1-6 0,0-11 2 16,0 10 0-16,0 1 0 0,0 8-4 0,0-9 1 16,0 9-3-16,0 1 2 0,0-1 0 0,0 10-2 15,0 0 4-15,0-1-2 0,0 1 0 16,0 9-5-16,0 0-25 0,0-9-24 0,0 9-10 16,0 0-7-16,33 9 1 0,-33-9 2 0,0 9-1 15,0-9-1-15</inkml:trace>
  <inkml:trace contextRef="#ctx0" brushRef="#br0" timeOffset="145108.15">7210 8455 4 0,'0'0'3'16,"0"0"-2"-16,0-9-1 15,16 9-1 1,-16 0-5-16</inkml:trace>
  <inkml:trace contextRef="#ctx0" brushRef="#br0" timeOffset="145957.12">9293 9209 7 0,'0'0'1'0,"0"0"-5"16</inkml:trace>
  <inkml:trace contextRef="#ctx0" brushRef="#br0" timeOffset="147139.56">6582 10092 14 0,'-17'0'17'0,"0"0"-5"0,1 0-2 15,-17 0-1-15,33 19-3 0,-33-19-2 0,33 0 0 16,-33 0 4-16,33 0 3 0,-33 0 2 16,33 0 3-16,-33 0-1 0,16 0-3 0,17 9 1 15,0-9 1-15,-33 0 0 0,33 0 7 0,0 10 1 16,0-10 1-16,-33 0-10 0,33 0 1 16,0 0 3-16,0 9-5 0,0-9-4 0,0 0 1 15,33 9 7-15,-33-9 5 0,0 0 6 0,33 10 3 16,-33-10 9-16,50 9 4 0,-17-9 6 15,0 0 3-15,0 9-1 0,16-9 0 0,18-9-14 16,-1 9-6-16,0 0 0 0,17-9-8 0,-17 9 2 16,0-10-1-16,17 1-7 0,16 9-8 15,-33-9-5-15,17 9 1 0,16-10-5 0,-17 10 0 16,18-9 3-16,-18 9 2 0,18 0-9 16,-1 0 8-16,-17-19-6 0,18 19 5 0,-18 0-3 15,18 0 1-15,-34 0-1 0,16 0-2 0,-48 0-1 16,32 0 5-16,-33 0-1 0,16 0-1 15,-16 19 0-15,0-19 0 0,1 0 2 0,-18 0 0 16,1 0-2-16,-1 0 0 0,1 9 0 0,-1-9-8 16,-16 10 6-16,0-10-6 0,33 0 0 15,-33 0 0-15,0 0-6 0,0 0-6 0,0 0-15 16,0 0-21-16,0 0-14 0,0 0-15 0,-33 0-6 16,33 0-1-16,-16-10 5 0,-1 10 6 0,1-9 7 15,-1 9 6-15,1 0-46 0</inkml:trace>
  <inkml:trace contextRef="#ctx0" brushRef="#br0" timeOffset="147455.34">7045 10232 25 0,'-83'9'25'0,"50"1"0"0,-33 8-3 16,-1-9-2-16,18 1-3 0,16-1 0 0,0 10 2 15,0-1 3-15,0-18 2 0,0 0 2 0,16 19 4 16,0-19 1-16,17 0-5 0,0 9 2 16,17 0 8-16,0-9 15 0,16 10 10 0,0-10 3 15,33 0-13-15,-17 0-10 0,18 0-8 0,32-10-2 16,-17 10 9-16,18-9 15 0,-18 0 6 0,51 9-8 16,-51-19-12-16,51 19-23 0,-51-18-7 15,51 18-3-15,-51 0-7 0,17-19 6 0,1 10-7 16,-18 9 0-16,18 0 2 0,-51-10-1 0,17 10-3 15,-33 0 0-15,34 0-29 0,-34 0-31 16,-17 0-31-16,1 0-23 0,-1 0-13 0,17 0-2 16,-33 0 6-16,0-9 9 0,0 9 13 0</inkml:trace>
  <inkml:trace contextRef="#ctx0" brushRef="#br0" timeOffset="148138.13">9012 10353 108 0,'-33'0'72'0,"33"9"-29"16,0-9-21-16,0 9-10 0,-33-9 6 0,33 10 7 16,-16-10 11-16,16 18-8 0,0-8-11 15,0-1-2-15,0 10 10 0,16-1 5 0,17 1 7 16,-33-1 10-16,33 1-2 0,-33 0-5 0,33 8 5 15,1-8-6-15,-18 9 6 0,17-9 8 16,0-1 6-16,0 1 9 0,33-1 2 0,-33 1-4 16,1-19-9-16,15 19-15 0,17-19-15 0,0 0-11 15,-16 0-6-15,16 0-2 0,0-19-1 16,-16 19-7-16,16-19 0 0,0 1 0 0,0-1 4 16,-33 1 0-16,17-10-4 0,16 9 0 0,-33-18 0 15,17 9 0-15,-17 9 3 0,0 1-3 0,33-19 0 16,-33 18-3-16,-33 0 3 0,33 1-3 15,-16-1 3-15,-1 10 4 0,1-10-4 0,16 19 2 16,-33-18-5-16,33 18 3 0,-33-19 0 16,0 10-4-16,0 9 5 0,33 0 5 0,-33-10-6 15,0 10-2-15,0 0-6 0,0-9-22 0,0 9-56 16,0-9-45-16,0 9-37 0,-33-9-21 0,33 9 8 16,0-10 25-16,0 1 28 0</inkml:trace>
  <inkml:trace contextRef="#ctx0" brushRef="#br0" timeOffset="148387.66">10153 10148 55 0,'0'0'69'0,"0"10"-14"0,0-10-24 16,17 0-13-16,-17 0 2 0,16 9 17 0,1-9 15 15,16 9 12-15,-33 10 8 0,33-19 7 0,0 18 8 16,0-18 8-16,0 19 9 0,-33-10-2 0,33 10-17 15,-16-10-21-15,16 10-25 0,-33 9-13 16,33-10-5-16,-33-18 1 0,0 28-7 0,0-9-3 16,-33-1-1-16,33 1-4 0,-33 18-5 0,0-18-5 15,16 9 5-15,-16 0-2 0,0-1 0 16,-33 11 2-16,16-10-13 0,17 0-59 0,-33 18-60 16,0-18-42-16,16 0-17 0,17 18 4 0,-33-27 20 15,33 9 24-15</inkml:trace>
  <inkml:trace contextRef="#ctx0" brushRef="#br0" timeOffset="150821.44">7689 9655 11 0,'0'0'14'16,"-33"0"6"-16,33 0 4 0,0 0-7 0,-16 0-7 15,16 0-3-15,0 0 5 0,0 0 8 0,-17 0 5 16,17 0-3-16,0 0-5 0,0 0 2 16,0 0-3-16,0 0 0 0,0 0-6 0,0 0 6 15,0 0-3-15,0 0-1 0,0 0-2 16,0 0-2-16,0 0-4 0,0 0-1 16,0 0-2-1,0 0 2-15,0 0-5 0,0 0-1 31,0 0 5-31,0 0-6 0,0 0-13 16,0 0-18-16,0 10-10 0,0-10-14 16,0 0-5-16</inkml:trace>
  <inkml:trace contextRef="#ctx0" brushRef="#br0" timeOffset="152185.34">19282 9730 16 0,'0'0'32'0,"0"0"-5"0,0 0-3 15,-17 0-4-15,17 0 1 0,-17-19 6 0,17 19 12 16,-16 0 1-16,16 0-1 0,0 0-5 16,0 0 3-16,-33 0 3 0,33 0 11 0,0 0-8 15,0 0-8-15,0 0-16 0,0 0-7 16,0 0 10-16,0 0 8 0,0 19 1 0,0-19 6 16,0 0 5-16,0 18 4 0,33-18 6 0,-17 10-5 15,1-10-4-15,33 9-13 0,-17 0-2 16,33-9 33-16,-17 0-21 0,18 0-11 0,-1 0 13 15,0 0 50-15,0 0-39 0,0 0-26 16,17 0-17-16,-50 0 1 0,17 0-11 0,-1 0 4 16,1 0-3-16,-17-9-1 0,-33 9 0 0,16 0 0 15,1 0 4-15,-1 0-6 0,-16 0 7 0,17 0-5 16,-1 0 6 0,-16 0-11-16,0 0 9 15,0-9-10-15,0 9-8 0,0 0-60 16,0 0-57-16,0-10-38 0,0 10-14 0,-16 0 21 15,16 0 11-15,0-18 16 0,0 18 17 0,0 0 24 16</inkml:trace>
  <inkml:trace contextRef="#ctx0" brushRef="#br0" timeOffset="152500.65">19943 9553 42 0,'0'-9'35'0,"-17"9"5"0,17-10 0 15,0 10-3-15,0-9-2 0,-16 9 0 0,16 0 7 16,0 0 0-16,0 0-7 0,0 0-4 0,0 0-8 16,16 0-7-16,-16 0-1 0,0 0 21 15,17 0 22-15,0 0-15 0,-1 0 0 0,1 9 16 16,16 1-19-16,0-1-19 0,0 10-4 16,-33-1 41-16,33 1 60 0,0-1 2 0,-17-8-62 15,1 8-26-15,0 1-16 0,-1-1 55 16,1 1-9-16,-17 18 37 0,0-27-30 0,0 17-27 15,0 1-19-15,-17 10-5 0,1-20-10 0,-18 10 5 16,1 0-8-16,0 0 0 0,17 9-1 16,-50-18-8-16,16 9 10 0,0 9-2 0,17-19-9 15,-16 1-7-15,-1 0-29 0,17 9-84 0,0-10-63 16,0 1-49-16,0-1-10 0,0-18 25 16,33 19 22-16,-33-19 37 0</inkml:trace>
  <inkml:trace contextRef="#ctx0" brushRef="#br0" timeOffset="153216.84">23250 9916 6 0,'0'0'4'0,"0"0"-3"0,0 0 1 0,0 0-1 16,0 0 9-16,0 0 6 0,0 0-6 0,0 9-4 16,0-9-4-16,0 0 0 15,0 0 7-15,0 0-1 0,0 9-3 16,0-9-1-16,0 0-1 0,0 0 0 0,0 0-1 16,0 0 0-16,0 0-1 15,0 0 5-15,0 19 1 0,0-19 1 16,0 0-1-16,0 0-4 0,0 0-2 0,0 0 0 15,0 0 0 1,0 0-5-16,0 0-4 16,0 0-9-16,0 0-7 0,0 0-9 0</inkml:trace>
  <inkml:trace contextRef="#ctx0" brushRef="#br0" timeOffset="155548.72">33271 9804 6 0,'0'0'2'0,"0"0"2"0,0 0 3 15,0 0 3-15,0 0-1 0,0 0-1 16,0 0-4-16,0 0 0 0,0 0-2 0,0 0 1 15,0-9 1-15,0 9-1 0,0 0 0 16,0 0 1-16,0 0-2 0,0 0 0 16,0 0 1-16,0 0 1 0,0 0 1 0,0 0-1 15,0 0 1-15,0 0 1 0,0 0-1 16,0 0 1-16,0 0 1 0,0 0 2 0,0 0-5 16,0 0 0-16,0 0 1 0,0 0-1 15,0 0-1-15,0 0-2 0,0 0 4 0,0 0-1 16,0 0-1-16,0 0-1 0,0 0-1 15,0 0 2-15,0 0 0 16,0 0 5-16,-16 0 1 0,16 0 4 16,0 0-4-16,0 0 0 0,0 0-3 0,0 0-2 15,-17 0 1-15,17 0 0 0,0 0 2 16,-16 0-1-16,16 0-1 0,-17 9-1 0,17-9 5 16,-16 9 0-16,-1-9 3 0,1 0-1 15,-1 19-1-15,1-19-3 0,-1 0-1 16,0 0 2-16,1 19-5 0,-1-19-1 0,-16 0 0 15,17 18 0-15,-1-18-2 0,-16 9 0 16,17 1 4-16,-1-10-4 0,1 9 0 16,-1-9-2-16,0 9 3 0,1 1 1 0,-1-10 0 15,1 0-4-15,16 9 2 0,-17-9 0 16,17 0-3-16,0 0 1 0,0 0 3 16,0 9-4-16,0-9-4 15,0 0-16-15,0-9-20 0,0 9-7 0,0 0 0 16,0 0 1-16,17-9 3 0,-17 9-27 15</inkml:trace>
  <inkml:trace contextRef="#ctx0" brushRef="#br0" timeOffset="157098.6">33586 9665 7 0,'0'0'7'16,"0"0"4"-16,0 0 1 0,0 0 0 16,0 0 1-16,0 0-2 0,0 0 1 0,0 0-2 15,0 0 0-15,0 0 1 0,-17 0-3 16,17 0-3-16,0 0 0 0,0 0 1 15,0 0-2-15,0 0 6 0,0 0 1 16,0 0-2-16,0 9 2 0,0-9 5 0,0 0 1 16,0 0 2-16,0 9 5 0,0 0 0 15,-17-9-8-15,17 19 2 0,0-19 9 16,0 19 6-16,0-19-5 0,0 18-12 0,0-8-5 16,0-1-3-16,0 9-4 0,0-8-2 15,0-1-2-15,0 19 2 0,0-28 0 16,0 19-2-16,0-1 3 0,0-18-1 0,0 9-2 15,0 1 2-15,-16-1-2 16,16 0 0-16,-17-9-15 0,17 10-34 16,-16-10-37-16,16 0-21 0,-17 0-92 15</inkml:trace>
  <inkml:trace contextRef="#ctx0" brushRef="#br0" timeOffset="164091.56">18455 1981 37 0,'0'0'23'0,"0"0"-7"0,0 0-5 16,0-18-5-16,-17 18 0 0,17 0-4 15,0 0-4-15,0 0 4 0,0 0-4 16,0 0-2 0,0 0-7-16,0 0-3 0,0 0-5 15,0 18-1-15</inkml:trace>
  <inkml:trace contextRef="#ctx0" brushRef="#br0" timeOffset="164808.47">18587 3274 7 0,'0'0'5'0,"0"0"2"0,0 0-1 0,0 0 0 16,0 0-3-16,0 0-1 0,0 0-2 15,0 0-4-15,33 0-3 16,-33-18-14-16</inkml:trace>
  <inkml:trace contextRef="#ctx0" brushRef="#br0" timeOffset="165473.37">19100 1777 14 0,'0'0'13'0,"0"0"0"0,0 0-2 15,0 0-2-15,0 9-2 0,0-9 1 0,0 0 2 16,0 0-1-16,0 0 0 0,16 0 2 16,-16 19 1-16,0-19 3 0,0 0 3 0,0 0 4 15,17 0 5-15,-17 0 1 0,0 0-2 0,16 0-5 16,-16-19-6-16,17 19-4 0,-17-9-6 15,33 9-3-15,-33 0-1 0,0-19 0 16,33 19 0-16,-33-19-1 0,16 1-3 0,1 18-13 16,-17-19-16-16,17 19-11 0,-1 0-10 15,1-18-3-15,-17 18 6 0</inkml:trace>
  <inkml:trace contextRef="#ctx0" brushRef="#br0" timeOffset="165822.43">19315 2446 11 0,'16'0'22'0,"-16"-18"4"16,0 18 1-16,17 0-3 0,-17 0-7 0,16-19-8 15,-16 19-6-15,17 0 0 0,16-18-1 16,-33 8 0-16,33-8-2 0,-33 18 0 0,16-19 0 15,1 19 0-15,-1-19 0 0,1 19-9 16,0-18-8-16,-1 18-3 0,1 0-5 0,-1 0-4 16</inkml:trace>
  <inkml:trace contextRef="#ctx0" brushRef="#br0" timeOffset="166572.79">19447 2986 20 0,'0'9'23'0,"0"-9"2"0,0 0-4 16,0 0-2-16,0 19-4 0,0-19-3 0,0 0 1 15,0 0 2-15,0 0-1 0,0 0-1 16,0 18-1-16,0-18 5 0,0 0-1 0,0 19 5 16,0-19 1-16,0 0 3 0,16 19-5 0,-16-19 0 15,0 0-2-15,0 0 2 0,17 18 4 0,-17-18 9 16,0 0 4-16,0 0-5 0,16 0-12 16,-16 0-7-16,17-18-8 0,0 18 0 0,-1 0-4 15,1-19 0-15,-1 19-1 0,1-19-2 16,16 19-2-16,0-18-15 0,-33-1-16 0,33 1-22 15,-17 8-8-15,1-8-11 0,16-1 3 16,-16 0 2-16,-1 1 9 0</inkml:trace>
  <inkml:trace contextRef="#ctx0" brushRef="#br0" timeOffset="182657.91">11030 10455 13 0,'0'0'7'0,"0"0"1"16,-17 0-2-16,17 0-4 0,0 0-1 0,0 0 0 15,0 0-3-15,0 0-5 16,0 0-3-16</inkml:trace>
  <inkml:trace contextRef="#ctx0" brushRef="#br0" timeOffset="188203.18">32908 7386 11 0,'0'-10'24'0,"0"1"8"0,0 9 9 0,0 0-5 16,16-19-7-16,-16 19 3 0,0-18 9 16,0 18 10-16,0 0 2 0,0-19 7 0,0 10 7 15,0 9-6-15,0-9-2 0,0 9-2 16,0-10-10-16,0 10-17 0,0 0-12 15,0 0-15-15,0 0-6 0,0 10 5 16,-16-1-1-16,16 19-5 0,0-28 6 16,-17 37-2-16,17-28 3 0,0 19-1 15,-17 0 0-15,17 9-2 0,0-18 1 0,0 0-1 16,0 8 4-16,0 11-4 0,0-20 0 16,-16 1 0-16,16-1 0 0,0 10 3 15,0-9-1-15,0 0 0 0,0-1-2 0,0 1 0 16,0-19-3-16,0 9-2 0,0 0-29 15,0 1-24-15,0-10-19 0,0 0-13 0,0 0-39 16,0 0-12-16,0-10-90 0</inkml:trace>
  <inkml:trace contextRef="#ctx0" brushRef="#br0" timeOffset="188552.69">32577 7609 41 0,'-17'0'49'0,"17"0"-9"15,0 0 2-15,-16 0 4 0,16 0 3 0,0-19-6 16,0 19-10-16,0 0-8 0,0 0-6 0,0 0-6 16,0 0-1-16,0 19 0 0,16-19 2 15,-16 0-1-15,17 9 0 0,-17 0-2 16,16 1 5-16,1-1-5 0,-1 19 1 0,18-28-2 15,-18 19-8-15,17-19 6 0,-16 18-4 16,16-18 9-16,0 19 12 0,-17-19-10 16,17 0-5-16,0 9-7 0,1-9 1 0,-1 0-2 15,-17-9 0-15,17 9 2 0,-16 0-2 16,16-19-1-16,-17 19 8 0,1-18 9 16,16 18-8-16,-16-19-6 0,-1 0 1 0,1 1-2 15,-17 8-3-15,16-8-10 0,1 18-33 16,-1-19-30-16,-16 1-23 0,17 18-24 15,-1 0-21-15</inkml:trace>
  <inkml:trace contextRef="#ctx0" brushRef="#br0" timeOffset="189302.16">33172 9906 32 0,'-16'0'41'0,"16"10"-14"0,0-10-13 15,-17 0-8-15,17 0-4 0,0 0 0 16,0 0-1-16,0 0 1 16,0 0-4-1,17 0-3-15,-17 0-2 16,0 0-2-16,0 0-3 0,0 0-3 15,0 0-1-15,0 0-3 0,0 0-19 16</inkml:trace>
  <inkml:trace contextRef="#ctx0" brushRef="#br0" timeOffset="190834.57">26095 4623 13 0,'0'-19'19'0,"0"19"8"16,0 0-3-16,0 0-3 0,0 0-6 0,0 0-5 16,0 0 1-16,0 0-4 0,0 0-2 0,0 0 0 15,0 0-3-15,0 0 0 0,0 0-1 16,0 0 6-16,0 19 1 0,0-19 2 0,0 0 3 15,0 19-5-15,-17-19 3 0,17 9 4 16,0 0 2-16,0 0-8 0,0 10-4 0,-17-19 1 16,17 19 16-16,0-1 2 0,0 1-10 15,0-1-5-15,0-8-3 0,0 8 22 0,0 20-6 16,0-20-10-16,0 1-7 0,0-1-1 16,0 10 0-16,0 10 18 0,0-20 2 0,0 10-9 15,0 9-8-15,17 0-1 0,-17 1-1 16,0-10-1-16,0 27 1 0,0-17-3 0,0 8 5 15,0 10-7-15,0-10 4 0,0 10-4 0,0-9 2 16,0 9-2-16,0-1 2 0,0-8-4 16,0-10 4-16,0 10-4 0,0-10 4 0,0 0-2 15,0 0 3-15,0-9-2 0,0 9 10 16,0-18 2-16,0 18-5 0,0-28-3 0,0 10-2 16,0 0 0-16,0-1-3 0,0-18 2 0,0 19 2 15,0-19-4-15,0 18 0 0,0-18-2 16,0 0 0-16,0 0-3 0,0 0-9 15,0 0-10-15,0 0-10 0,0 0-3 16,0 0-10-16,0 0-9 0,0-18-7 0,0 18-5 16,0 0 4-16,0-19 4 0,0 1-38 0</inkml:trace>
  <inkml:trace contextRef="#ctx0" brushRef="#br0" timeOffset="191916.16">26061 4688 5 0,'17'-19'6'0,"0"19"4"16,-1-9 7-16,1 9 2 0,16-9-6 15,-17 9-6-15,34-9-4 0,-34 9-1 0,34 0-1 16,-17 0-1-16,0-19 0 0,17 19 0 16,-17 0 0-16,0 0 1 0,0 0-1 0,0 0 0 15,0 0 0-15,-16-19 0 0,16 19 0 16,0 0 0-16,-33 0 0 0,16 0 0 0,1 0 0 15,-1 19 0-15,-16-19 2 16,0 0 2-16,0 0 3 0,17 0 0 16,-17 0-2-16,16 0 0 0,-16 0-1 0,0 0-2 15,17 0 0-15,-17 0 5 0,17 0 1 16,-17 0-3-16,16 0 1 0,1 0-1 0,-17 0 0 16,16 0-1-16,1 0 1 0,-17 0 1 15,33 0-2-15,-33 0 3 0,0 0-1 0,0 0-3 16,0 0 2-16,16 0-1 0,-16 0-2 15,0 0 3-15,0 0-2 0,17 0 1 0,-17 0-1 16,0 0-1-16,0 0 2 0,0 0-2 16,0 0 0-16,0 0 0 0,0 0-1 0,16 0-1 15,-16 0 1-15,0 0 3 16,0 19-2-16,0-19 2 0,0 0-1 0,0 0 1 16,0 9 2-16,0 0-1 0,0 0-1 15,0 10 0-15,-16-19-2 0,16 19 3 0,0-1 1 16,0-18-5-16,0 19 1 0,0-1 0 0,0-8-2 15,0 8 3-15,0 1 7 0,0 0 9 16,0-1-7-16,0 10-3 0,16-9-1 0,-16 18 1 16,0-18 3-16,0 18 0 0,17-19-4 15,-17 29 1-15,0-29-3 0,16 20-3 0,-16-1 3 16,0 9-6-16,17-8 1 0,-17-1 0 16,16 9 3-16,-16-8-6 0,0 8 2 0,17 10 2 15,-17-19-2-15,0 10-3 0,17-10 13 0,-17 0 22 16,0 9-9-16,16-8-6 0,-16-10-8 15,0 9-6-15,0 0 2 0,0-18 2 0,0 9 6 16,0 9-7-16,0-19-3 0,0 20 1 16,0-20-1-16,0 1-3 0,0 9 0 0,0-10 0 15,0 1-3-15,0-1 3 0,0-8 0 0,-16 8 3 16,16-8 1-16,0 18-4 0,0-28-3 16,0 18 3-16,0-18 3 0,0 19 5 15,0-19 1-15,0 0 6 0,-17 0-4 0,17 18 1 16,0-18-5-16,0 0 3 0,0 0 2 15,-17 0-4-15,17 0 0 0,0 10-5 0,-16-10 4 16,16 0-1-16,-17 9-6 0,17-9 4 16,-16 9 2-16,-1-9-6 0,1 10 4 0,-1-10-6 15,1 9 9-15,16-9-7 0,-50 0 0 16,17 18 0-16,0-18 0 0,0 0 0 0,0 0 1 16,0 0 0-16,-17 19 3 0,17-19-4 0,-17 0-5 15,17 0 3-15,-16 0 4 0,16 0 1 16,0 19-2-16,0-19-1 0,0 0 0 0,-1 0-2 15,1 0 0-15,17 0 3 0,-34 18 2 16,34-18-5-16,-17 0 2 0,16 0 2 0,1 0-2 16,-1 0 0-16,0 10 1 0,1-10 1 0,-1 0-4 15,17 0-1-15,-16 9 1 16,16-9 7-16,0 0-3 0,0 0 4 0,0 0-3 16,0-9-5-16,0 9-4 0,0-10-25 15,0 10-21-15,0-18-26 0,0 18-27 16,0-19-28-16,0 0 3 0</inkml:trace>
  <inkml:trace contextRef="#ctx0" brushRef="#br0" timeOffset="192500.69">26392 3497 32 0,'0'0'38'16,"0"0"-4"-16,0 0-2 0,0 0 2 16,-16 0 0-16,16 0-4 0,0 0-9 0,0 0-9 15,0 0 0-15,0 0-8 0,0 0-2 0,0 0-2 16,0 19 4-1,0-19 0-15,0 19-1 0,0-1 3 0,0 1-1 16,0-19-5-16,0 28 2 0,16-10 0 0,-16 1 0 16,0 0-2-16,0-1 2 0,0 10-2 15,0-9 0-15,0-1 1 0,0 20-1 16,0-20 2-16,0-9-17 0,0 10-11 0,0 0-11 0,0-1-11 16,0 1-14-16</inkml:trace>
  <inkml:trace contextRef="#ctx0" brushRef="#br0" timeOffset="192799.41">26343 3516 29 0,'0'-19'22'0,"0"19"1"15,0-18 1-15,0-1-2 0,16 10-2 0,-16 9-6 16,17-19-3-16,-17 19-4 0,16-18-3 0,-16 18-2 15,17 0-2-15,16 0 3 16,-33 0-2-16,16 18-1 0,1-18-2 0,-1 0 2 16,1 19 0-16,-17-19 0 0,16 9 1 0,-16 10 2 15,17-19-1-15,-17 18 1 0,0-18 0 16,0 19 5-16,0-19 3 0,0 0-1 0,-17 19 0 16,17-19-4-16,-16 18-1 0,-1-18-3 15,1 0 1-15,-1 19-3 0,1-19 1 0,16 0-6 16,0 0-18-16,-33 9-14 0,16-9-23 15</inkml:trace>
  <inkml:trace contextRef="#ctx0" brushRef="#br0" timeOffset="193016.2">26657 3516 48 0,'0'0'26'0,"0"0"-7"0,16 19-2 0,-16-19-3 16,0 0-3-16,0 0-3 0,0 0 0 0,0 18 0 16,17-18 0-16,-17 19 0 0,0-19-2 15,0 28-1-15,16-28 1 0,-16 18-3 0,0 1-3 16,0 0 3-16,0-1-1 0,0-9-1 16,0 10 1-16,0 0-16 0,17-1-8 0,-17 1-18 15,0 0-82-15</inkml:trace>
  <inkml:trace contextRef="#ctx0" brushRef="#br0" timeOffset="193215.8">26839 3674 30 0,'-17'0'32'0,"17"-18"-9"0,-16 18 0 0,-1 0 4 16,1-19-4-16,16 19-8 0,-17 0-9 15,17 0-2-15,-17 0 2 0,17 0-2 0,0 19 3 16,0-19 3-16,0 18-4 0,0-18 4 0,0 9-1 15,0 1-2-15,0-1-2 0,17 10-2 16,-17-1-1-16,17-18 0 0,16 19 1 0,-17-19-3 16,34 19-8-16,-50-19-16 0,33 18-19 15,0-18-31-15</inkml:trace>
  <inkml:trace contextRef="#ctx0" brushRef="#br0" timeOffset="193748.7">26839 4046 63 0,'0'0'33'0,"0"0"-14"0,0-9-2 15,0 9 1-15,0-19 1 0,0 19-5 16,-17-18-8-16,17 18-2 0,0-19-1 0,0 19-2 16,0-18-1-16,0 18 0 0,0-19 0 15,17 10 0-15,-17 9-5 0,0-10-15 16,0 10-13-16,0 0-10 0,0-9-51 16</inkml:trace>
  <inkml:trace contextRef="#ctx0" brushRef="#br0" timeOffset="194980.33">33073 7162 37 0,'0'-9'31'15,"0"0"-2"-15,0 9 1 0,0-19-2 16,0 19-7-16,0 0-15 0,0 0 0 16,0 0-5-16,0 0-1 15,0 19 0-15,-17-19 4 0,17 18 0 0,0 1 5 16,0 9 4-16,0-10 0 0,0 1 1 0,0 0-2 16,0 9 0-16,0-10-3 0,0 1-2 15,17-1 1-15,-17 10 1 0,16-9-3 16,-16-10 2-16,17 19-3 0,-17-28 2 15,17 19-1-15,-17-19 11 0,0 0 16 0,0 18 32 16,16-18 33-16,-16 0 30 0,0 0-22 16,0-18-39-16,0 18-25 0,0-19-3 15,0 19-8-15,0-28 3 0,0 10-8 0,-16-1-11 16,16 0-8-16,0 1-2 0,0-19 1 16,0 9-3-16,0 9 4 0,0-18-2 0,0 0 8 15,0 9 4-15,0-9-6 16,0 18 2-16,0-18-3 0,16 18-1 0,-16 10-2 15,0-10-11-15,0 1 4 0,17 18 2 16,-17 0-2-16,0-19 2 0,16 19-6 16,-16 0-12-16,17 0-50 0,-17 0-44 15,16 19-44-15,1-19-40 0,-1 0 17 0,1 18-4 16</inkml:trace>
  <inkml:trace contextRef="#ctx0" brushRef="#br0" timeOffset="195180.7">33139 7246 35 0,'0'0'43'0,"0"0"-11"0,0 0-9 0,0 0-1 16,17-19-5-16,-17 19-6 0,0 0-4 15,16-18-4-15,1 18-3 0,-17 0 0 16,16-19-3-16,1 19 1 0,-1-9-13 15,1 9-17-15,-1-9-15 0</inkml:trace>
  <inkml:trace contextRef="#ctx0" brushRef="#br0" timeOffset="195379.79">33387 7107 5 0,'-16'0'7'0,"16"0"9"0,0 0 8 15,0 18-5-15,-17-18-6 0,17 0 1 16,0 0 0-16,0 19 0 0,-17-10 0 0,17 0-4 15,0 10 0-15,0-10 9 16,0 10-4-16,0-1-7 0,0 1-3 0,0 0-2 16,0-1 0-16,0-8-2 0,0 8 2 15,0 1-3-15,0-1 2 0,0-18 1 0,0 19-6 16,0-10-11-16,0 1-11 0,0-10-15 16,0 9-25-16</inkml:trace>
  <inkml:trace contextRef="#ctx0" brushRef="#br0" timeOffset="195597.62">33486 7209 65 0,'-16'-19'45'0,"16"10"-11"16,0 9-6-16,-17-9-13 0,17 9-7 16,0 0-3-16,0 0-2 0,-16 9-2 0,16-9 4 15,0 9 0-15,0 10 0 0,-17-1 3 16,17 1 0-16,0-19 0 0,0 19-1 15,0-10-1-15,0 10 1 0,17-10-1 0,-17 0-3 16,16 10 1-16,1-1-1 0,16-18-5 16,-17 0-4-16,17 19-20 0,1-19-20 15,-18 0-37-15</inkml:trace>
  <inkml:trace contextRef="#ctx0" brushRef="#br0" timeOffset="198927.42">26706 5962 7 0,'0'0'5'15,"0"0"9"-15,0 0 7 0,0 0 0 16,0 10-5-16,0-10-5 0,0 9-3 0,17 10 4 15,-17-1 3-15,0-18 2 0,0 19 0 16,0-1 2-16,0 10-6 0,16-9 6 0,-16 0-1 0,0 18-2 16,0-19-9-16,0 1-2 0,0 9-3 15,17-10 0-15,-17 1-2 0,0 18 0 16,0-27 0-16,0 8 2 0,0 1-1 0,-17-1-1 16,17 1 0-16,0 0 0 0,0-1 0 0,0-8 3 15,0-1-2-15,0 0-1 0,0 0-3 16,-16 1-7-16,16-10-8 0,0 18-10 0,0-18-6 15,0 0-12-15,0 0-9 0</inkml:trace>
  <inkml:trace contextRef="#ctx0" brushRef="#br0" timeOffset="199329.3">26739 6055 52 0,'0'0'47'0,"0"0"-8"0,0 0-14 15,0 0-9-15,0 0-7 0,0 0-7 0,0 0 0 16,0 0-2-16,-16 10 2 16,16-1-2-16,-17 0 0 0,17 1 1 0,-16 18-1 15,16-28 0-15,-17 18 0 0,1 1 1 0,16-1-1 16,0-8 2-16,-33-1-2 0,33 10 0 15,-17-10 0-15,17 9 0 0,-16-18 0 0,16 19 0 16,0-19 9-16,0 0 8 16,0 0 4-16,0 0-6 0,0 0-2 0,0 0-2 15,0-19-5-15,16 19 0 0,-16-18-1 16,17-1 0-16,-17 10-1 0,33 0-4 0,-33-1 2 16,0-8 2-16,16 18 1 0,1-19-1 15,-1 19-2-15,1-18 2 0,-1 18-2 16,-16 0-4-16,17 0 2 0,0 18 0 0,-1-18 0 15,1 0 0-15,-1 19 0 0,1-19 0 16,16 18-2-16,-17-18-1 0,17 10-9 0,-16 8-19 16,-1-8-19-16,17-1-25 0</inkml:trace>
  <inkml:trace contextRef="#ctx0" brushRef="#br0" timeOffset="203073.81">26723 5916 19 0,'-17'-19'26'0,"17"19"1"15,0 0 0-15,0 0-7 0,0 0-6 16,0 0-4-16,0 0-4 0,0 0-1 0,0 0 0 16,17 0 0-16,-17 19-2 0,0-19-1 0,0 0 0 15,16 0-2-15,-16 19 2 0,0-19 1 16,17 0 0-16,-17 18-1 0,0-18-2 0,17 0 1 15,-17 9 2-15,0-9 1 0,16 10-2 16,-16-10 2-16,0 9 8 0,0-9-5 0,0 0-3 16,0 19 4-16,17-19 10 0,-17 0 11 0,0 0 9 15,0 0 7-15,0 0-3 0,0-19-4 0,16 19-11 16,-16-9-5-16,0 9-10 0,17-10 0 16,-17 1-9-16,33 9-1 0,-33-18 2 0,0 18-2 15,16-19-2-15,-16 0-3 0,17 19 3 16,-17-18-4-16,16 18-2 0,-16-19-17 0,17 10-15 15,-17 0-12-15,0-1-12 0,16 10-2 16,-16 0-8-16,0 0-5 0</inkml:trace>
  <inkml:trace contextRef="#ctx0" brushRef="#br0" timeOffset="203622.8">26756 5637 3 0,'0'0'2'16,"0"0"0"-16,17 0 4 0,-17 0 7 0,0 0 7 16,0 0-3-16,0 0-4 0,16 0-1 0,-16 0 2 15,0 0 1-15,0 0 0 0,17 0 0 16,-17-19-6-16,0 19 1 0,16 0-2 0,-16-9 0 15,17 0 4-15,-17 9-1 0,33-10 2 16,-33 10-5-16,0-18-3 0,0 18-2 0,0 0-2 16,0-19-1-16,16 19 0 0,-16-18-2 15,0 18 2-15,0-19 0 0,0 19-5 0,0 0-19 16,0-19-14-16,17 19-6 0,-17 0-9 0</inkml:trace>
  <inkml:trace contextRef="#ctx0" brushRef="#br0" timeOffset="204622.84">26789 5953 6 0,'0'0'3'0,"0"0"4"0,0 0 7 0,0 0 2 15,0 0-3-15,0 0 0 0,0 0-3 16,0 0 1-16,0 0-2 0,0 0 2 0,0 0 3 15,0 0-1-15,0 0-4 0,0 0-1 0,0 0 0 16,0 0 1-16,0 0-3 0,0 0-4 16,0 0 0-16,0 0-1 0,-16 0 1 15,16 9-2 1,0-9 2-16,0 0-4 16,0 0 5-16,0 10 4 0,0-10 1 0,0 0 0 15,0 0 1-15,0 0 0 0,0 0 4 16,0 0 2-16,0 0-2 0,0 0 1 0,0 0 1 15,0 0-1-15,0 0-7 0,16-10-3 16,-16 10-3-16,17-9 1 0,-17 9-2 16,16 0 0-16,-16-18-3 0,17 18-3 0,-17-19 4 15,33 19-15-15,-33 0-18 0,0 0-10 16,0-19-5-16,0 19-6 0,16 0-54 0</inkml:trace>
  <inkml:trace contextRef="#ctx0" brushRef="#br0" timeOffset="205937.68">11642 9711 79 0,'16'0'35'0,"-16"0"-17"0,17-19-6 15,-17 19 0-15,16-9-1 0,1 9-6 16,-17-9-2-16,33 0-2 0,-33 9 1 0,33-10-5 15,-33 10 1-15,0 0-15 0,33 0-20 16,-33 0-75-16</inkml:trace>
  <inkml:trace contextRef="#ctx0" brushRef="#br0" timeOffset="210749.98">9079 12855 7 0,'16'9'10'0,"-16"-9"3"0,0 0-4 0,17 0-2 15,-17 10-2-15,16-10-3 0,1 0-2 0,-17 0 2 16,16 0-2-16,17 0 0 0,-33 0 0 16,0 9 0-16,33-9 0 0,-33 0 0 0,33 9 0 15,0-9 0-15,-33 0 0 0,34 0 0 0,-18 0-2 16,17 10-3-16,0-10-4 0,0 0-4 16</inkml:trace>
  <inkml:trace contextRef="#ctx0" brushRef="#br0" timeOffset="211632.72">8186 13739 12 0,'0'0'17'0,"33"0"3"0,-33 0-2 0,0 0-5 15,0 0-3-15,0 0-4 0,0 0 1 16,0-10-3-16,0 10 1 0,0 0 0 0,0 0 0 16,0 0-3-16,0 0 1 0,0 10-3 0,0-10 4 15,0 0-1-15,0 0 1 0,0 9 1 16,0-9 1-16,0 0 3 0,0 9-1 0,0-9 1 15,0 10 4-15,0-10 2 0,0 18 3 16,0-18 1-16,0 0-3 0,33 0-4 0,-33 19-8 16,0-19 1-16,0 0-2 0,0 9 1 0,0-9 4 15,0 9-2-15,0-9 1 0,16 10 2 16,-16-10-4-16,0 0-1 0,0 0 4 0,0 9-1 16,0-9-2-16,0 0-1 0,0 0 3 0,0 0-2 15,0 0-4-15,0 0 2 0,0 0 0 16,17 0-1-16,-17 0 1 0,0 0 1 0,0 0 3 15,0 0-2-15,0 0-1 0,0 0 1 0,0 0-2 16,0 0-1-16,0 0-1 0,0 0-3 16,0 0 4-16,0 0 0 15,0-9-5 1,0 9 0-16,0 0-2 0,0 0-13 0,0 0-21 16,0 0-11-16,0 0-14 0,0 0-3 0,0-10 2 15</inkml:trace>
  <inkml:trace contextRef="#ctx0" brushRef="#br0" timeOffset="213131.89">10699 10130 1 0,'0'0'1'0,"0"0"-2"16,0 0 2-16,0 0-1 15,0-10 0 1</inkml:trace>
  <inkml:trace contextRef="#ctx0" brushRef="#br0" timeOffset="214330.7">8219 13720 7 0,'0'0'9'15,"0"0"8"-15,-33-9 4 0,33 9-4 0,0 0-3 16,0 0-6-16,0 0-2 0,0 0-2 15,0 0 5-15,0 0 3 0,0 9 9 0,33-9 0 16,-33 0-1-16,0 9 2 0,0-9 1 0,0 10 8 16,33 8 6-16,-33-8-2 0,0 8-3 15,0 1 0-15,16-10-3 0,-16 10 0 0,17-1 0 16,-1 1-5-16,-16 0 0 0,33-1-2 16,-33 1-3-16,33-1-1 0,-33 10 4 0,34-9 5 15,-34-1 16-15,33 1 13 0,0 0 11 16,-33-1-4-16,33 10-16 0,-17-9-7 0,17-1-13 15,0 1-4-15,0 0-9 0,1-1 2 0,-18 1-8 16,17-10 7-16,33 10 0 0,-33-1-5 16,0 1-1-16,17-19 0 0,0 19-4 0,-1-10-2 0,17 0-3 15,-32-9 2-15,15 9 2 0,17-9 0 16,0 0-7-16,-16 0 8 0,0-9-7 0,32 9 2 16,-16-9 3-16,-16 0-3 0,16 9 0 0,0-19-4 15,-16 19 2-15,16-19 4 0,0 10 3 16,0-10-7-16,-33 10 2 0,50-10 3 0,-50 10-3 15,33-9-2-15,-16-1 2 0,16 0 2 0,-33 1-2 16,33-1 0-16,-16 1 0 0,16-1 0 0,-33 10 0 16,33-10 4-16,-33-9-4 0,17 0-4 15,-17 10 4-15,0 8 0 0,0-8-2 0,0-1 5 16,0 1-1-16,17-1-2 0,-50 10 1 16,33-10-3-16,0 10 0 0,-33-1 5 0,0 1-2 15,33 0-1-15,-33 9 0 0,17-19 0 0,-17 19 0 16,16-18 1-16,-16 8 2 0,17 1-2 15,-17 0-3-15,16-1 0 0,-16 1 4 16,0 9-7-16,17-9 5 0,-17-1 0 16,0 10 6-16,0 0-4 0,0-9-4 0,0 9 0 15,0 0-1-15,0 0 6 16,0 0-9-16,0 0 9 0,33 0-3 0,-33 0 1 16,0 0-4-16,0 0 1 0,0 0-1 15,0 0-15-15,0 0-15 0,-33 0-9 0,33 0-5 16,0 0-9-16,0 0-11 0,0 0-13 15,0 0-6-15,-17 9-12 0,17-9-8 0,0 0 1 16,-16 10 9-16,16-10 10 0,0 9 13 0,-17-9 15 16</inkml:trace>
  <inkml:trace contextRef="#ctx0" brushRef="#br0" timeOffset="214716.75">10732 13664 12 0,'0'0'15'0,"0"0"4"16,0 0-5-16,0 0 1 0,0 19 5 15,0-19-2-15,0 0 3 0,0 0-4 0,0-19-3 16,0 19 3-16,0 0 10 0,0 0 1 0,0-9 4 15,33 9-3-15,-33-9-2 0,0 9 2 0,17 0-7 16,16-10 8-16,-17 10 2 0,34 0 3 16,-50 0 1-16,33 0-5 0,0 0 0 0,0 0-6 15,-16 0-9-15,-1 0 1 0,1 10-6 16,16-1 3-16,0-9 12 0,-33 28 2 0,0-28 6 16,33 18 10-16,-33 1 5 0,0 0-1 0,0-1-5 15,0 10-3-15,0-9-5 0,0 9-15 0,0 0-8 16,-33 0-2-16,33 9-5 0,-33-9-4 15,16 0-1-15,1-1 3 0,-1 11-5 0,-16-10-3 16,33-1-17-16,-33 1-26 0,33-9-34 16,-33 0-21-16,33 8-20 0,-33-17-26 0,33 8-8 15,0-8 15-15,0-1-73 0</inkml:trace>
  <inkml:trace contextRef="#ctx0" brushRef="#br0" timeOffset="-211252.35">33685 9655 5 0,'0'0'2'0,"0"0"2"0,0 0 1 15,0 0 1-15,0 0-1 0,0 0-2 16,0 0 0-16,0 0-1 0,0 0 1 0,0 0 0 16,0 0 0-16,-17 0-2 0,17 10 2 15,0-10 0-15,0 0 0 0,-16 9-1 16,16-9 4-16,-17 9 0 0,17 0-2 0,-16 10 0 15,-1-19 1-15,17 19-2 0,-16-19-1 16,-1 18 2-16,0-18-2 0,1 19 2 16,-1-10-1-16,1 0-2 0,-1 10-1 0,-16 9 2 15,17-9-1-15,-1-19-1 0,1 18 0 16,-1 1 1-16,-16-10-1 0,16 10 0 16,1-10 0-16,-1 19 0 0,1-28 0 0,-1 18 0 15,1-18 0-15,16 19 0 0,-17-19 0 16,1 9 0-16,16 1 0 0,0-10 1 15,-17 9-1-15,17 0 0 16,-16-9 0-16,16 0-2 0,0 0 0 16,0 0 3-16,0 0-6 0,0 0-3 15,0 0-2-15,16-9-2 0,-16 9-5 16,0 0-1-16</inkml:trace>
  <inkml:trace contextRef="#ctx0" brushRef="#br0" timeOffset="-210271.07">33453 10111 7 0,'0'0'5'0,"0"0"4"0,0 0 3 15,0 0-1-15,0 0-4 0,0 0-2 16,0 0-1-16,17 0 1 0,-17 0 0 0,0 0 0 16,16 0-1-16,-16 0-2 0,17 0-1 15,-1 0-1-15,-16-19 0 0,17 19 0 16,-1 0 0-16,1 0 0 0,0 0 0 15,-1 0 0-15,-16-18 0 0,17 18 0 0,-1 0 1 16,1 0-1-16,-1 0 0 16,1 0 3-16,-17 0-1 15,0-19 2-15,16 19 0 0,-16 0 0 16,0 0-1-16,0 0-1 0,0 0-1 16,0 0 1-1,0 0 0-15,0 19-2 0,0-19 0 16,-16 0 0-1,16 18 0-15,0-18 0 0,0 19 0 16,0-10 2-16,0 1-2 0,0-1 0 16,-17 10 0-16,17-10 0 0,0 19 0 15,0-28 2-15,0 18-2 0,-16 1 2 16,16-10-1-16,0 1-1 0,-17-1 0 0,17 9 2 16,0-8-2-16,-16 18 0 0,16-28 0 15,0 18 0-15,-17-18 0 0,17 19 0 16,0-19 0-16,0 9 0 0,-16 0 0 15,16-9 1-15,0 10-1 0,0-1-2 16,0-9-1-16,0 0-3 16,0 0-6-16,0 0-5 0,0 0-5 0,0 0-29 15</inkml:trace>
  <inkml:trace contextRef="#ctx0" brushRef="#br0" timeOffset="-209753.55">33519 10371 5 0,'0'0'3'0,"0"0"-1"0,0 0 0 16,0-9-1-16,0 18-1 15,0-9-6 1,0 0 2 0</inkml:trace>
  <inkml:trace contextRef="#ctx0" brushRef="#br0" timeOffset="-186907.72">33652 9990 1 0,'-17'0'1'0,"1"0"0"15,-1 0 1-15,1 0-1 0,-1 0 0 0,0 0-1 16,-16 0 0-16,17 9-1 0,-1 1 1 15,1-1 0-15,-1 0 1 0,1 1-1 16,-1 8 0-16,1 1 1 0,-1-1-2 16,17 1 2-16,-16 0-1 0,-1-1 0 0,17 10 0 15,-17 9 0-15,17-18 0 0,0 0 0 16,0 8 0-16,0-8 0 0,0 18 0 16,0-18 0-16,0-1 0 0,17 1 1 15,-17 0 0-15,17 9 2 0,-1-10 2 0,1-18 5 16,-1 19-1-16,17-10-1 0,-16-9-1 15,16 9-2-15,-17-9-2 0,17 10 2 0,1-10 1 16,-18 0 2-16,17-10 4 0,-16 10 5 16,16-9 1-16,-17 0-1 0,1 9-3 0,-1-19-3 15,1 1-5-15,-1-1-3 0,-16-9 0 16,17 0-3-16,0 0 2 0,-17 10-2 16,0-10-2-16,0 0 2 0,0 0 0 15,0 9 0-15,0 1 1 0,0-10-1 0,0 9-2 16,-17 1 2-16,0-1 0 0,1 0-2 15,-1 19-1-15,17-18 1 0,-33 18 2 16,17-19-6-16,-1 19-11 0,1-9-8 16,-1 9-4-16,1 0-7 0</inkml:trace>
  <inkml:trace contextRef="#ctx0" brushRef="#br0" timeOffset="-185925.12">27219 6214 5 0,'0'0'6'0,"0"-10"-1"16,-17 10-3-16,17-9 0 0,0 9 3 15,0 0 0-15,0 9 3 0,0-9-2 0,0 10 0 16,0-1 0-16,0 9 0 0,0 1 1 0,0 0 0 16,0-1 0-16,0-8 1 0,0 8 1 15,0 1 1-15,17 18-1 0,-17-18 0 16,0-1-3-16,0 1-1 0,0-1-2 0,0 10 0 0,0-9 0 16,0 0-1-16,0-19-2 0,0 18 0 15,0 1 0-15,0-10 0 0,0 0 0 16,0 1 0-16,0 8 0 0,0-18-2 0,0 19-1 15,-17-19-1-15,17 18-8 0,0-18-12 0,0 0-4 16,0 0-46-16</inkml:trace>
  <inkml:trace contextRef="#ctx0" brushRef="#br0" timeOffset="-185623.61">27351 6195 11 0,'-16'-9'18'16,"16"9"1"-16,0-10 0 0,0 10 5 0,0 0-2 16,0 0-2-16,0 0-7 0,0 0-7 0,0 0-3 15,0 0-1-15,0 0 0 16,0 10 2-16,-17-10 1 0,17 9-1 16,0 10-1-16,0-10 8 0,0 9-1 0,0 1-4 15,0 0 0-15,0-1-3 0,0 10-3 0,17-9 3 16,-17-1-1-16,0 20-2 0,0-20 2 15,16 1-2-15,-16 9 3 0,0-10-1 16,0 20-2-16,17-20 1 0,-17 1-1 0,0-1-2 16,0 10 3-16,0-9-1 0,0-1 0 0,0-18 0 15,0 19-5-15,0-10-5 0,0 1-10 0,0-10-6 16,0 9-9-16,0-9-4 0,-17 0-46 16</inkml:trace>
  <inkml:trace contextRef="#ctx0" brushRef="#br0" timeOffset="-185191.95">27318 6186 6 0,'0'-10'11'0,"0"10"5"16,0-18 1-16,0 18 2 0,0 0-1 15,-16-19-8-15,16 19-3 0,0 0-2 0,0 0-2 16,0 0 0-16,-33 19-3 0,16-19 2 0,1 0 0 15,-1 18 1-15,-16-8 0 0,16 8-2 16,-16 1 3-16,17-1 0 0,-17 20-1 0,33-20-3 16,-33-8 0-16,16 8 2 0,1 1 1 15,-1-1-1-15,0 1 0 0,1 0 2 0,16-19 1 16,0 18-1-16,0-18 5 0,0 0 2 16,0 0 5-16,0 0 1 0,16 0-3 0,1 0-3 15,-17 0-4-15,33-18-3 0,-16 18 0 16,16-19 0-16,-33 0 2 0,33-9-1 0,-17 10-1 15,17-1-1-15,-16-18-3 0,16 18 5 0,-16-8-5 16,16-1 0-16,0 0 2 0,-33 9-1 16,16 1 4-16,1 18 0 0,-1-19-2 0,-16 10-1 15,17-1 1-15,-1 10-6 16,-16 10 4-16,17 18-3 0,-1-10 2 16,-16 1 0-16,34-1 0 0,-18-8 2 15,1 18-2-15,16-1 0 0,0 11-3 16,0-20-1-16,16 1-10 0,-16-1-17 0,1 10-9 15,-1-9-9-15,0 0-11 0</inkml:trace>
  <inkml:trace contextRef="#ctx0" brushRef="#br0" timeOffset="-163960.36">12750 13376 60 0,'0'0'41'0,"0"-9"-6"0,0-1-8 15,0 10-1-15,0-9 11 0,0 0 3 0,0 9 15 16,16-10 1-16,-16 10-2 0,0 0-10 15,0-9-19-15,-16 9-11 0,16 0-10 0,0 0-2 16,0 9 5-16,16 1 13 0,-16-1 4 0,0 0 1 16,0 10 1-16,0 0-1 0,0 8-2 0,0 1 4 15,0 0 6-15,0-9-6 0,0 18-12 16,0-9-8-16,0 0 1 0,0 0-5 0,0 0-3 16,0 9 3-16,0-19-3 0,0 10 0 15,0-9-16-15,-16 0-47 0,16-1-39 0,0 1-41 16,0-10-11-16,0 0 21 0</inkml:trace>
  <inkml:trace contextRef="#ctx0" brushRef="#br0" timeOffset="-163461.35">12717 13422 87 0,'0'-9'82'0,"0"0"-28"0,0 0-21 16,16-1-16-16,-16 1 4 0,17-10 11 0,-1 10 1 15,1 0-9-15,16-10-8 0,-33 19-7 16,33-18-4-16,0 8 0 0,-17 10-5 16,1 0-2-16,16 0 4 0,-16 10-2 0,-1 8 0 15,1-18-2-15,16 9 4 0,-33 10 2 0,0 0-4 16,0-1 4-16,0 1-3 0,0-1 1 0,0 1-1 15,0 0-1-15,-33-1 0 0,16 1 1 16,17-1-1-16,-16-8 1 0,-1 8 1 0,1 1-2 16,-1-19 0-16,0 19 3 0,1-19-6 15,16 9 3-15,-33 0 0 0,33-9 0 0,-33 9-2 16,33-9 4-16,-33 0 1 0,33-9 0 0,-17 9 10 16,17-9-2-16,-16 9 2 0,16-9 1 15,0 9 0-15,0 0 4 0,0-10-2 0,-17 1 5 16,17 9-8-16,0 0-8 0,17 0-3 0,-17 0 2 15,16 0-2-15,-16 9-2 16,17 1 0-16,16-1 3 0,-33 0-3 0,33 0 0 16,-33 10 3-16,33-10-3 0,-17 10 2 0,1 9-2 15,0-19 1-15,-1 0-1 0,1 10-3 16,16 0 4-16,0-10 2 0,-33 0-5 0,0 19 5 16,33-28-6-16,-33 19-11 0,0-19-26 15,33 0-27-15,-33 9-25 0,0-9-10 0,0 0 5 16,16 0 14-16</inkml:trace>
  <inkml:trace contextRef="#ctx0" brushRef="#br0" timeOffset="-163110.99">13361 13348 53 0,'0'-9'59'0,"0"9"-6"0,0 0-8 16,0 0-2-16,0 0-10 0,0-10-6 0,0 10-10 16,0 0-8-16,0 10-4 0,0-10 8 15,0 9 4-15,0-9 0 0,17 9 7 0,-17 10-1 16,0-10-3-16,17 10-3 0,-17-1-6 15,33 1-3-15,-33 0 1 0,0 9-3 0,0-10-1 16,0 1-3-16,0-1-2 0,0 1 3 16,0-10 0-16,33 10-3 0,-33-10 3 0,0 0-3 15,0 1 0-15,0-1 0 0,0 0-3 0,0 1-21 16,0-10-26-16,0 0-20 0,0 0-14 16,0 0-2-16,-33-10 11 0,33 10 13 0</inkml:trace>
  <inkml:trace contextRef="#ctx0" brushRef="#br0" timeOffset="-162894.78">13312 13329 71 0,'0'0'65'0,"-33"0"-13"0,33-9-17 16,0 9-7-16,0 0-4 0,0 0-3 0,0 0 1 15,0 0-5-15,33 0-3 0,-33 0-3 16,0 0-4-16,16 0 2 0,1 0-4 0,-1 0 0 15,1 0-5-15,0 0 4 0,16-18-4 16,0 18 0-16,-33 0 0 0,33 0 0 0,0 0 3 16,-33 0-8-16,16 0-16 0,1 0-19 0,-17 0-12 15,16 0-8-15,-16 18 0 0,0-18 3 16,0 0-39-16</inkml:trace>
  <inkml:trace contextRef="#ctx0" brushRef="#br0" timeOffset="-162660.22">13312 13655 63 0,'0'9'31'0,"0"10"-5"0,0-19 0 0,0 0 10 16,0 9 13-16,16-9 3 0,1 9-6 0,-1-9-8 16,1 0-17-16,33 0-8 0,-50 0-2 15,33 0-3-15,0 0-3 0,-33 0-2 0,33 0-5 16,0-9 3-16,0 18 2 0,17-18-3 0,-50 9-2 15,33-9 4-15,-33 9-17 0,33 0-17 16,-33 0-18-16,0-19-13 0,33 19-4 0,-33 0 2 16,0-9 9-16</inkml:trace>
  <inkml:trace contextRef="#ctx0" brushRef="#br0" timeOffset="-155848.35">17578 13181 38 0,'-16'0'45'16,"16"0"-11"-16,-17 18-13 0,17-18-8 15,0 0 0-15,0 0 6 0,0 0 11 0,0 0 0 0,0 0 5 16,0 0-7-16,0 0-4 0,0 0 1 16,17 0 8-16,-17 0 6 0,16 0 1 0,1 0 1 15,-17 0 2-15,16 0-4 0,1 0-5 16,-1 0 1-16,1 0 5 0,16 0-4 0,-33 0 5 15,33 0-8-15,-33 0-6 0,33 0-12 0,-33 0-9 16,17 0-1-16,-1 9 0 0,17-9-5 0,0 0 0 16,17 0 1-16,-17 0-1 0,0 0-7 15,-16 0-26-15,32 0-26 0,1 0-22 0,-17 0-10 16,33 0-3-16,-49 0 6 0,32 0 8 0,-16 0 10 16,17 0 11-16,-17 0 8 0,0-9 11 15,-16 9 7-15,-1 0 7 0,17 0 4 0,-16 0-9 16</inkml:trace>
  <inkml:trace contextRef="#ctx0" brushRef="#br0" timeOffset="-155069.22">15875 13888 53 0,'17'0'66'0,"-17"18"-16"15,0-18-22-15,0 0-14 0,0 0-5 0,0 0 5 16,0 0 10-16,0 0 15 0,0 0 2 15,0 0-2-15,0 0-1 0,0 0-3 0,0 0 9 16,0 0 8-16,0 0 9 0,16 0 7 0,-16 0-7 16,17 0-6-16,-17 0-14 0,16 0-6 0,1 0-12 15,-1 0-6-15,17 0-1 0,0 19 2 16,-33-19 5-16,33 0 1 0,1 0-7 0,-1 0 2 16,16 0-4-16,17 0 5 0,-33 0 1 0,34 0-1 15,15 0-6-15,-16 0-8 0,17 9-5 16,16-9 1-16,-33 9 0 0,17-9 0 0,16 0 0 15,17 0-4-15,-33 10 6 0,49-10-4 16,-49 9 0-16,49 0 0 0,-49-9-2 0,16 10 3 16,17-10-5-16,-17 0 6 0,0 9-7 0,0-9 6 15,17 0 1-15,-50 0-4 0,50 0 2 0,-50 0 0 16,17 0 2-16,16 0 1 0,-33 0-6 16,17 0 6-16,-17 9-5 0,0-9 2 0,-16 0 0 15,16 0-3-15,-16 0-3 0,-1 9-17 0,-16-9-15 16,17 0-28-16,-17 0-29 0,-17 19-22 15,1-19-24-15,0 0-10 0,-1 0-1 0,-16 0 18 16</inkml:trace>
  <inkml:trace contextRef="#ctx0" brushRef="#br0" timeOffset="-148191.34">7871 17366 67 0,'-16'-9'56'0,"16"9"-21"16,0-9-16-16,0 9-6 0,0 0-2 0,-17 0 12 16,17 0 8-16,0 0 9 0,0 0-3 15,-16-10-5-15,16 10-3 0,0 0-8 0,0 0-3 16,0 10-2-16,0-10-2 0,0 0 6 0,0 0-6 15,0 0 1-15,0 9-4 0,0 0-1 16,0-9 1-16,0 10 1 0,0-1 4 0,0 0 5 16,16 1 2-16,-16-1 3 0,0 0 4 15,0 0 0-15,0 1 1 0,17-1 0 0,-17 10 2 16,0-10-2-16,0 10-3 0,16-10-11 0,-16 10-3 16,0-1 1-16,33-9-5 0,-33 10 2 15,0-10-3-15,33 1 5 0,-33-1 15 0,0 0 1 16,34 1 2-16,-34-1-11 0,33 0-3 15,0 0-6-15,-33 1 12 0,16-1-1 0,1-9 7 16,32 9-12-16,-49 1 2 0,33-1 0 16,-33 0-4-16,34 1 15 0,-34 8-6 0,33-9 0 15,-33 1 7-15,33 8 3 0,-33-8 9 0,16 8 0 16,1-8 0-16,32 8 9 0,-49-9 11 16,33 10 0-16,-33-10-5 0,34 1 0 15,-1 8-8-15,-33-8-6 0,33-1 13 0,0 9 9 16,-17-8-59-16,17-1-8 0,0 0 0 0,0 1 0 15,17-1 0-15,-17 0 0 0,0 1 0 16,33-1 0-16,-33 0 0 0,1 1 0 0,15-10 0 16,-16 0 0-16,33 9 0 0,-33-9 0 15,17 0 0-15,0 0 0 0,-1 0 0 0,17-9 0 16,-33 9 0-16,17-10 0 0,16 1 0 0,0 9 0 16,-33-9 0-16,17-1 0 0,16 10 0 0,0-9 0 15,-16 9 0-15,16-9 0 0,0 9 0 16,-33-10 0-16,33 10 0 0,-16 0 0 0,16 0 0 15,0 0 0-15,-33 0 0 0,17 0 0 16,16 0 0-16,0 0 0 0,-33 0 0 0,17-9 0 16,16 9 0-16,-33 0 0 0,17 0 0 0,16-9 0 15,-33 9 0-15,0-10 0 0,17 10 0 16,-17-9 0-16,0 0 0 0,0 0 0 0,33-1 0 16,-33 1 0-16,-16-10 0 0,16 10 0 15,0-10 0-15,0 1 0 0,0-1 0 0,0 1 0 16,0-1 0-16,0 0 0 0,0 1 0 0,17-1 0 15,-17 1 0-15,0 8 0 0,-33-8 0 16,33-1 0-16,0 1 0 0,-16-1 0 0,16 0 0 16,0 1 0-16,0-1 0 0,-33 1 0 15,33-1 0-15,-33 0 0 0,33 10 0 0,-33-10 0 16,17 1 0-16,-1 8 0 0,1-8 0 0,-17 9 0 16,16-1 0-16,-16-8 0 0,17 8 0 15,-17 1 0-15,33 0 0 0,-33-10 0 0,0 10 0 16,0 0 0-16,0-1 0 15,0 1 0-15,0 0 0 0,0-1 0 16,0 1 0 0,-33 9 0-1,16 0 0 17,1 0 0-17,16 0-148-15,-17 0-121 0,1 0-14 0,16 9 0 16,-17-9 25-16,-16 10 25 0,33-10 36 0,-33 0 43 15,33 9-66-15</inkml:trace>
  <inkml:trace contextRef="#ctx0" brushRef="#br0" timeOffset="-147725.25">11212 17311 117 0,'0'0'83'0,"0"0"-11"0,0 9-20 15,0-9-15-15,0 0-8 0,0 0 10 0,16 0 14 16,-16-9 20-16,17 9 7 0,-1-10 11 0,1 10-10 16,16-9 0-16,0 9 1 0,-33-9 0 15,33-1 8-15,0 10-3 0,0-9 9 0,0 9 15 16,17-9 5-16,-17 9-9 0,0 0 0 0,0 0 0 16,0 0 2-16,0 0-44 0,17 9-65 15,-17-9 0-15,0 0 0 0,0 9 0 0,-16-9 0 16,16 10 0-16,0-1 0 0,0-9 0 0,0 19 0 15,0-10 0-15,0 9 0 0,-16-8 0 16,16 8 0-16,-17 1 0 0,1 0 0 0,16 8 0 16,-33 1 0-16,0-9 0 0,0 9 0 0,0-9 0 15,0 8 0-15,0 1 0 0,-33-9 0 16,16 9 0-16,1-10 0 0,-1 10 0 0,-16-9 0 16,33 0-95-16,-33-1-252 0,33 1-7 0,-33-1 15 15,33-8 36-15,-33 8 55 0,33-8 72 16</inkml:trace>
  <inkml:trace contextRef="#ctx0" brushRef="#br0" timeOffset="-146791.12">5176 17022 14 0,'0'0'15'0,"0"0"2"0,0 0-4 15,0 0-5-15,0 0-3 0,0-9-1 16,-33 9-4-16,33 0 1 15,0 0 0-15,0 9-3 16,0-9-6-16,0 0-5 0,0 0-7 16</inkml:trace>
  <inkml:trace contextRef="#ctx0" brushRef="#br0" timeOffset="-145777.22">6284 17236 41 0,'-33'0'27'15,"33"-9"-13"-15,0 9-7 0,-33-9-5 16,33 9 0-16,0 0-2 0,-33 0 0 15,33 0 0-15,-33 0 4 16,33 0 6-16,-17 0 5 0,17 0-2 16,0 0 0-16,0 0-1 0,0 0-6 15,0 0-4-15,0-10 2 0,0 10 0 16,0 0 3-16,17 0 6 0,-17 0 7 0,33 0 0 16,-33 0 0-16,33 0 2 0,0 0-6 15,-33 10 5-15,33-10 3 0,0 9 2 0,0-9 0 16,17 9 0-16,-17 0 3 0,33 1-6 15,-33-10-1-15,50 9-5 0,-50 0-3 0,33 1-3 16,-17-10-2-16,18 9 7 0,-1 0 1 0,0-9-2 16,17 10 2-16,-17-1-4 0,0-9 3 15,17 0-5-15,-17 9-3 0,0-18 3 0,16 9-1 16,-15 0 0-16,-1 0 2 0,-17 0 1 16,51 0-2-16,-34-9-2 0,16 9 1 0,-15-10-4 15,15 10 1-15,17-9 2 0,-32 0 0 0,-1 9-2 16,16-10 2-16,18 10-9 0,-51-9 6 0,50 9-3 15,-32-9 1-15,15-1-6 0,-16 10 5 16,1-9-3-16,15 9 3 0,-16 0-2 16,-32-9-4-16,32 9 3 0,-17 0 6 0,17-9-6 15,-33 9-2-15,1 0 2 0,-1 0-4 0,16 0 6 16,-49 0 0-16,33 0-2 0,0-10-2 0,-33 10 4 16,33 0-6-16,-33 0 2 15,0 0 4-15,0 0-4 0,17 0 4 0,-17 0-1 16,0 0-5-16,0 10-7 0,-17-10-10 15,17 0-12-15,0 0-13 0,0 0-13 0,0 0-6 16,0 0-8-16,0 0-5 0,0 9 1 0,0-9 1 16,-33 0 5-16,33 9 8 0,0-9 7 0</inkml:trace>
  <inkml:trace contextRef="#ctx0" brushRef="#br0" timeOffset="-144805.3">10583 17348 57 0,'0'0'42'0,"0"0"-17"0,0-10-12 16,0 10-7-16,0 0-2 0,0 0-2 0,0-9-1 16,17 9 10-16,-17 0 7 0,16 0 3 15,-16 0 9-15,17 0 0 0,16 0 4 16,-33 0-4-16,33-9 0 0,0 9-7 0,0 0-3 16,-16-9-2-16,16 9-3 0,33 0 4 15,-33 0-1-15,0 0 3 0,17-10-4 0,-1 10-1 16,1-9-2-16,16 9 5 0,0-9-2 15,-16 9 5-15,16 0-4 0,17-10 8 0,-17 10-8 16,0 0 9-16,17-9-10 0,-17 9 2 0,33 0-8 16,-33 0 4-16,17 0-6 0,16-9-4 15,-16 9-2-15,16 0 4 0,-16 0-2 0,16-10-1 16,-16 10 1-16,16-9-2 0,0 9 0 16,-33 0 4-16,17 0 1 0,0 0 2 0,16-9 5 15,-33 9 0-15,17 0-5 0,-17 0 1 0,16 0-6 16,18 0 2-16,-34-9-5 0,0 9 1 15,17 0 0-15,-17 0-3 0,-17 0 2 0,17 0-1 16,1 0-4-16,-1 0 6 0,-17-10-5 16,18 10 3-16,-1 0 2 0,-33 0-5 0,0 0 5 15,16 0-3-15,-16 0 2 0,1 0-4 16,-1 0-2-16,-33 0 4 0,33 0 0 0,-17 0-2 16,-16 0 0-16,17 0 9 0,-1 0-11 0,-16 0 2 15,17 0-2-15,-17 0-4 0,0 0-19 16,0 0-20-16,0 10-16 0,0-10-15 15,0 0-10-15,0 0-3 0,-17 0-2 0,17 9 2 16,0-9 8-16,-16 0 7 0,16 9-51 0</inkml:trace>
  <inkml:trace contextRef="#ctx0" brushRef="#br0" timeOffset="-132971.65">20952 13078 10 0,'0'-28'11'0,"16"19"3"0,1 0-4 0,-1-1-3 15,1-8-4-15,-1 9-1 0,1-1 0 16,-1 1-2-16,18 9 0 0,-34-19 0 0,0 1 0 16,33 8 0-16,-33 1-4 0,0 0-3 0,33 0-6 15,-33-1-19-15</inkml:trace>
  <inkml:trace contextRef="#ctx0" brushRef="#br0" timeOffset="-131721.95">24242 7348 53 0,'0'0'34'0,"-16"-18"-9"15,16-1-1-15,0 10 7 0,-17 0 16 16,17-1 14-16,-16 1 6 0,16 0-9 0,0-1-3 16,0 1 4-16,0 9 6 0,0 0 7 0,-17 0-13 15,17-19-16-15,0 19-26 0,0 0-10 16,0 19-7-16,0-19 5 0,0 0-5 0,0 9 4 16,0 1 0-16,0 8 14 0,17-8 11 0,-17 8-3 15,0 1-5-15,0-1-5 0,0 10-2 16,0-9-10-16,16 0 0 0,-16 18 1 0,0-19 0 15,0 1-2-15,17-10-1 0,-17 19 3 16,0 0-3-16,0-9 1 0,0-1-6 0,0 1 8 16,0-19-2-16,0 18 0 0,0 1-1 15,0-10-5-15,0 10 4 0,0-19-3 0,0 19 4 16,0-19-35-16,0 0-50 0,-17 18-41 16,17-18-14-16,0 0-6 0,0-18 11 15,0 18 24-15,0 0 22 0</inkml:trace>
  <inkml:trace contextRef="#ctx0" brushRef="#br0" timeOffset="-131221.99">23895 7534 26 0,'-33'0'33'16,"33"0"2"-16,0 0 2 0,0-9-1 0,0 9-2 16,0 0-9-16,0 0-2 0,0 0 9 15,0 9 2-15,33-9 6 0,-33 19 7 0,0-19-3 16,0 0-7-16,0 19-2 0,17-19 3 0,-1 18-4 15,1-18-3-15,-1 19-3 0,-16-10 4 16,33 0-4-16,-16 1-1 0,-1-1 1 0,1 0 0 16,0 10 3-16,32-19 0 0,-49 0-3 15,33 19 2-15,-16-19-13 0,16 0 4 0,-17 0-7 16,17 0-5-16,1 0-1 0,-18 0 3 0,17 0 1 16,-16-19-1-16,-1 19-2 0,1 0-3 0,16-19 2 15,-17 10 3-15,1 0-1 0,-1-10-1 16,1 10 2-16,-17-10-8 0,33 19-1 0,-33-18 3 15,0-1-3-15,33 0 0 0,-33 10 0 16,0 0-2-16,0 0 0 0,0-1 0 0,0 1 0 16,0 9 2-16,0 0-11 0,0 0 6 0,0 0-1 15,0 0 0-15,0 0 1 0,0 0-27 0,0 9-32 16,0-9-13-16,0 10-8 0,0-10-5 16,0 9-3-16,0 0-4 0,0 0-2 0,0 10 7 15,0 0 6-15,-33-19 6 0,33 18 18 0,0 1 4 16</inkml:trace>
  <inkml:trace contextRef="#ctx0" brushRef="#br0" timeOffset="-123629.22">11212 16120 30 0,'0'0'13'0,"0"0"-6"16,0 0-4-16,0 0-1 0,16 0-2 15,-16 0 3-15,0 0-1 16,0 0-1 15,0 0-4-15,0 0-11-16</inkml:trace>
  <inkml:trace contextRef="#ctx0" brushRef="#br0" timeOffset="-120598.91">24937 9711 23 0,'0'0'22'0,"0"-19"-3"0,0 19-4 0,0-9-3 16,0 9 1-16,0 0 0 0,0-9 1 0,0 9 1 15,0 0 1-15,0-9-1 0,0 9-2 16,0 0-5-16,0 0 2 0,0 0 1 0,0-10 1 16,0 10-3-16,0 0-3 0,0 0-2 0,0-9 2 15,0 9 1-15,0 0-2 0,0-9 6 0,0 9-7 16,0 0 5-16,0 0 1 0,0-10-2 16,0 10 0-16,0 0-1 0,0 0-2 0,0 0-1 15,0 0 1-15,0 0-1 0,-33 0 3 16,33 0-1-16,-17-18-1 0,17 18 2 0,-16 0 1 15,-1 0-3-15,17 0 0 0,-16 0 4 0,-1 0-1 16,1 0-5-16,-1 0 3 0,1 0-4 16,-1 0 0-16,-16 0-2 0,33 0 5 0,-33 0-5 15,16 0 2-15,1 0-2 0,-1 0 0 0,1 0 0 16,-1 0-2-16,1 0 3 0,-17 0-1 16,16 0 4-16,17 0-6 0,-33 0 2 0,0 0 0 15,16 0 0-15,1 0 0 0,-17 0 0 0,16 0 0 16,-16 0 0-16,0 0 0 0,33 0 0 15,-49 0 0-15,15 0 3 0,1-19-3 0,0 19 0 16,0 0-3-16,0 0 3 0,0 0 0 0,0 0 2 16,0 0-5-16,-17 0 3 0,17 0 0 15,17 0 0-15,-1 0 0 0,-32 0 0 0,15 0 2 16,18 0 0-16,-17 0-2 0,16 0 0 16,1 0 0-16,-17 0-2 0,16 0 4 0,17 0-4 15,-49 0 2-15,32 0-2 0,1 19 2 0,-18-19 0 16,18 0 3-16,-17 0-3 0,16 0-2 15,1 0 2-15,-1 18 0 0,-16-18 0 0,17 0 0 16,-1 0-3-16,1 0 5 0,-1 0-2 0,0 10 3 16,1-10-3-16,-1 0-2 0,1 9 2 15,-1-9-2-15,17 9 2 0,0-9 3 0,-33 0-3 16,33 10 2-16,-33-10-2 0,17 9-2 16,-1-9 2-1,17 0-2-15,0 0 5 0,-16 9-5 0,16-9 0 16,0 9 2-1,0-9 1 1,0 19 2 0,16-19-3-16,-16 0-2 0,0 0 2 0,0 19 0 15,0-19-2 1,0 18 5-16,0-18-2 0,0 10-1 0,17-1 2 16,-17 0 0-16,0 10-4 0,0-10 4 0,0 19-2 15,0-28 0-15,0 19 0 0,0-1 4 16,0-9-4-16,16 10 3 0,-16 0-2 0,0-1 0 15,0 1 2-15,0-1-3 0,33 1 0 16,-33-10 0-16,0 10-2 0,0-10 2 0,0 10 3 16,0-10-3-16,0 10 0 0,33-1 0 0,-33-18 2 15,0 19-2-15,0-19 0 0,0 9 0 16,0-9 3-16,17 10 4 0,-17-10 4 0,16 0-2 16,-16 9-3-16,17-9 4 0,-1 0-2 15,1 0-4-15,0 0 1 0,-1 0-5 16,17 0 3-16,0 0-1 0,-33 0-2 0,33 0 4 15,-16-9-4-15,16 9 0 0,0 0 0 16,0 0 1-16,0-10 1 0,0 10-2 0,0 0 0 16,17-9 0-16,-17 9 0 0,0 0 3 0,33 0-6 15,-49 0 3-15,32 0-2 0,-16 0 2 16,0 0 2-16,17 0-4 0,-17 0 5 0,0 0-3 16,0 0-3-16,-16 0 3 0,16 0 0 0,0 0 4 15,-16 0-6-15,32 0 2 0,-32 0 0 16,-1 0 1-16,17 0-1 0,0 0-2 0,-16 0 2 15,16 0 2-15,0 0-2 0,0-19 3 0,-33 19-3 16,17 0 0-16,16 0 0 0,-17 0 0 0,1 0-2 16,-1 0 3-16,1 0-1 0,16 0 0 15,0 0-3-15,-33 0 3 0,33-18 0 0,-33 18 0 16,17 0 0-16,-1 0 0 16,1 0 0-16,-1 0 2 0,1 0-2 0,-1 0-2 15,1 0 3-15,-1-19-1 0,1 19 3 16,16 0-3-16,-33 0 0 0,33-9-2 0,-33 9 2 15,17 0 0-15,-1 0 0 0,1 0-3 0,-17-9 5 16,16 9-2-16,1 0 0 0,-17-10 0 0,16 10 0 16,-16-9 3-16,17 9 12 0,-17-9-3 15,16 9 0-15,-16-10-4 0,0 1-1 16,17 9-1-16,-17-19 2 0,0 1-6 0,0 18 1 16,33-28-5-16,-33 19 7 0,0-10-5 0,0 0 0 15,0 10 0-15,0-9 0 0,0-1 0 0,0 19 0 16,0-28 2-16,0 19-2 0,0-10 0 15,0 10 0-15,0 0 1 0,0-1-1 0,0-8 0 16,0 18 0-16,0-19 2 0,0 19-2 0,0-19-3 16,0 10 3-16,0 0 3 15,0 0-2-15,0 9-4 0,0-10-3 0,0 10-11 16,0 0-22-16,0-9-10 0,-33 9-12 0,33 0-1 16,0 0-4-16,0 0 0 0,-17 0 2 15,17 0 5-15,0 0 9 0</inkml:trace>
  <inkml:trace contextRef="#ctx0" brushRef="#br0" timeOffset="-119300.1">13924 17273 22 0,'0'0'23'0,"0"0"-3"0,0 0-5 16,0 0 1-16,0 0-5 0,0 0-2 0,0 0-2 16,0 0-3-16,0 0 1 0,0 0-2 15,0 0-1-15,0 0-1 16,0 0 0-16,0 0-8 15,0 0-8 1,0 10-8-16,0-10-3 0,0 0-4 0</inkml:trace>
  <inkml:trace contextRef="#ctx0" brushRef="#br0" timeOffset="-115703.02">13312 17264 47 0,'0'0'44'0,"0"0"-19"0,0 0-13 0,0-9-6 16,0 9-1-16,0 0 5 0,0 0 2 16,0 0-1-16,0 0-8 0,0 0 0 0,0 0-10 15,0 0-7 1,0 0-8-16,0 0-7 0,0 9-3 15,0-9 0-15</inkml:trace>
  <inkml:trace contextRef="#ctx0" brushRef="#br0" timeOffset="-112955.38">13824 17032 18 0,'0'0'20'0,"34"0"-4"0,-34-10-4 0,0 10-4 15,0 0-2-15,0 0-3 0,0 0 0 16,0-9-2-16,0 9 0 0,0 0-1 31,33 0 0 1,-33 9 0-17,0-9-4-15,0 0-1 0,0 0-3 16,0 0-4-16,-33 0-4 0,33 0-20 15</inkml:trace>
  <inkml:trace contextRef="#ctx0" brushRef="#br0" timeOffset="-110824.22">23713 12650 5 0,'0'0'3'0,"0"0"2"0,0 0 3 0,0 0 1 15,0 0 0-15,0 0-2 0,0 0-3 0,0 0-2 16,0 0 0-16,-16 0-2 31,16 0-2 16,0 0-1-31,0 0 0-16,0 0-3 0,0 0 0 0,0 0-2 15,0 0 0-15,0 0-7 0</inkml:trace>
  <inkml:trace contextRef="#ctx0" brushRef="#br0" timeOffset="-109358.31">14254 16938 3 0,'-16'0'0'15,"16"-9"0"17,0 9 2-17,0 0 0-15,0 0 1 0,0 0 3 16,0 0 3-16,0 0 2 0,0 0-2 0,0 0 1 15,0 0-2-15,0 0 1 0,0 0-1 16,0 0 0-16,0 0 2 0,0 0-2 0,0 0 3 16,0 0-3-16,0 0-2 0,0 0-1 0,0 0-1 15,0 0-3-15,0 0 2 0,0 9-2 16,0-9 1 0,0 10 2-16,0-10 2 0,16 0 2 0,-16 9 2 15,0-9 1-15,0 9-2 0,0-9 0 0,33 0 0 16,-33 0-4-16,0 0 3 0,0 0 5 15,0 0 9-15,34 0-2 0,-34-9-4 0,0 0-4 16,0-1-4-16,33-8-2 0,-33-1-6 16,0 1 0-16,33-1 3 0,-33 0-1 0,16-8 0 15,1 8-4-15,-1 0 0 0,1 1 4 0,-17 8-4 16,16-8-9-16,17-1-14 0,-33 10-16 0,34-10-9 16,-34 10-4-16,33 9 3 0,-33-9-41 15</inkml:trace>
  <inkml:trace contextRef="#ctx0" brushRef="#br0" timeOffset="-106460.96">14387 16911 13 0,'0'-10'17'16,"0"10"-4"-16,-33-9-2 0,33 9-1 0,0-9 1 15,0-1 1-15,0 10 3 0,0-9-4 0,0 9 0 16,0-9-2-16,0 9 0 0,0-10 1 0,0 10-1 16,0-9-1-16,0 9 1 0,0-9 1 15,0 9-4-15,0-9 3 0,33-1-1 16,-33 10 0-16,0-9-2 0,0 0 1 0,0-1 1 16,0 1 2-16,0 9-2 0,16-9-2 0,1-1-1 15,-17-8 1-15,16 9 1 0,1-10 0 16,-17 0 10-16,16 1 9 0,17-1-6 0,1-9-8 15,-34 0 0-15,33 0-9 0,0 10 1 0,-17-19 0 16,1 9-3-16,16-9 1 0,16-1-2 0,-15 10 2 16,-34-9 0-16,33 9 0 0,0 0 14 15,0 0 24-15,0 1 1 0,16-11-13 0,-16 10-14 16,1-9-5-16,-1 0-4 0,16 9-1 16,17-18-4-16,-33 8-2 0,17 1 2 0,0 0-2 15,32-10 6-15,-15 10-4 0,-34-9 0 0,33 9 0 16,16-10 0-16,-32 10 2 0,16 0-4 15,0-10 2-15,0 19 4 0,-32-9-6 0,15 9 2 16,17-9-2-16,-33 9 2 0,17 0 3 0,-17 0-2 16,17 10 1-16,-1-10-5 0,-16 0 3 15,17 0 3-15,0 9-6 0,-1-27 3 0,17 18 0 16,-16-9 1-16,0-1-1 0,-1 1-2 16,17-9 4-16,-16 9-1 0,16-10 2 0,0 10-5 15,0 0 2-15,0-10 0 0,17 10 3 0,-33-10-3 16,16 10 0-16,0 0 0 0,0 9 0 15,-33-9 0-15,17 18 6 0,16-9-5 0,-33 10-1 16,0-10-2-16,17 0 2 0,-17 9 0 0,0 1 0 16,0-1 4-16,0-9-6 0,17 10 4 0,-17-10-2 15,16 9 0-15,1 1 3 0,-17-1-3 16,17-18 4-16,16 18-4 0,0-9 1 0,-33 10 0 16,33-20 0-16,-16 20-1 0,16-10 0 15,-33 0 4-15,17 19 0 0,-1-10-4 0,1-9 3 16,-17 10-3-16,0-1 5 0,0 10-5 0,0-1-2 15,0-8 4-15,0 18 2 0,-16-19-2 0,16 19-1 16,0-18-1-16,0 8 0 0,-33 1 0 16,33 0 2-16,-16-1-2 0,16 1 0 15,0 0 0-15,0-1 2 0,0 1-2 0,0 0 0 0,0 9 0 16,0-19-4-16,17 1 4 0,-17 8 2 16,16 1-2-16,-15-10-3 0,15 10 7 0,-16 0-3 15,17-1-3-15,-17 1 0 0,-17 0-1 0,17 9 4 16,1-19 2-16,-1 10-3 0,0 9 0 15,0-9 0-15,0-1 0 0,-33 1 0 0,16 0 4 16,17 9-4-16,-16-10 2 0,16-8 1 0,-16 9-3 16,16-1 0-16,0 1 2 0,0-10-2 0,0 10-2 15,0-10-1-15,0 1 5 0,0-1-4 0,17 10 2 16,-17-10-2-16,0 10 2 0,0-19 4 16,0 19-4-16,-16-10-4 0,16 1-1 0,0 8 5 15,0-8 5-15,-17 8-5 0,17 1 0 0,0-9 0 16,-16-1 2-16,16 10-2 0,17-10-2 15,-50 10-1-15,33-10 3 0,0 10 0 0,0-10 0 16,0 19 1-16,0-28-1 0,-16 19 3 16,16-10-3-16,0 1-7 0,0 8 1 0,0-8 1 15,16-1 2-15,-15 1-4 0,-1 8 1 0,0-8 6 16,-17-1-2-16,17 10 2 0,0-10-3 16,0 10 4-16,1-10-1 0,-1 19-3 0,0-28 3 0,0 19 0 15,-17-9 0-15,17 8 0 0,-16-8 0 16,32 8 0-16,-49 1 0 0,34 9 0 0,-34-19 0 15,33 19 2-15,-17-18 0 0,1 9-2 0,-1-1 1 16,1 10-4-16,-1-9 8 0,17 0-5 16,0 9 3-16,-33-10-3 0,34 10 2 0,-34-9-2 15,16 9 0-15,1 0 0 0,-1-9 0 0,1 9 3 16,-1-10-3-16,17 10 0 0,-16 0 0 0,-1-9 0 16,17 9 1-16,-33 0-1 0,34 0 2 15,-34 0-2-15,16-18-4 0,17 18 8 0,-16 0-6 16,-1 0 2-16,1 0 0 0,-1-19-2 0,1 19 6 15,-1-9-6-15,17 9 0 0,0 0 5 16,-33-10-5-16,17 10 2 0,16 0 0 0,-16-9 0 16,-1 9 3-16,1 0-3 0,16-9-2 0,-17 9 2 15,17-10 0-15,-33 10 3 0,33 0-3 16,-33-9 2-16,34 9-6 0,-18-9 6 0,1 9-1 16,-1 0-3-16,1-10 2 0,16 10 0 0,-17-9-4 15,17 9 9-15,-33 0-5 0,33 0 0 0,-16 0 2 16,0 0-5-16,16 0 4 0,-17 0-1 15,1 0 0-15,16 0 0 0,-17 0 0 0,17-18 1 16,-33 18 1-16,33 0 1 0,-33 0 0 0,17 0-3 16,-1 0 0-16,1 0 1 0,0 0 3 0,-1-19-7 15,1 19 5-15,-1 0-5 16,1-9 1-16,-1 9 4 0,17-10-2 0,-33 10-3 16,0-9-8-16,33 9-8 0,-33-9-18 0,0-1-12 15,17 1-9-15,-17 0-8 0,16 0-12 16,-16-1 1-16,17 10 3 0,-17-18-47 0</inkml:trace>
  <inkml:trace contextRef="#ctx0" brushRef="#br0" timeOffset="-106177.39">22754 12176 114 0,'0'0'63'0,"0"0"-22"0,0-9-17 0,0 9-9 0,0 0-5 16,0 0 1-16,0 0-4 0,17 0 2 15,-17 9 10-15,0-9 6 0,16 9 7 0,17 1-2 16,-33-1-2-16,0 19-5 0,0-28 1 16,0 18-4-16,33 1-2 0,-33-10-6 0,0 10 0 15,0 0-12-15,0-1 5 0,0 1-5 0,-33-1 0 16,33 1 0-16,0 0 1 0,-33-1-1 0,17-9-17 15,-17 10-25-15,16 0-28 0,-16-1-25 16,0-8-9-16,16-1 4 0</inkml:trace>
  <inkml:trace contextRef="#ctx0" brushRef="#br0" timeOffset="-105195.41">23697 7311 18 0,'0'0'26'0,"0"0"-6"16,0-9-3-16,0 9-4 0,0 0-1 0,0 0-2 16,16 0 5-16,-16 0 2 0,0-9-5 0,0 9-1 15,0 0-2-15,0 9 0 0,17-9 5 16,-17 0-2-16,0 9 2 0,0-9 2 0,16 19 5 15,-16-19 2-15,0 18 3 0,0 1-1 16,-16-10 2-16,16 10 1 0,0 0-6 0,0-1-1 16,0 1-3-16,0-1-3 0,0 10-3 0,0-9-2 15,0-1-2-15,0 20 2 0,0-20-8 0,0 1 1 16,0-10-3-16,0 19 0 0,0-19 3 16,0 10-1-16,0 0-2 0,0-1 2 0,16 1-2 15,-16-19 0-15,0 9-3 0,0 0-12 16,0-9-32-16,0 10-26 0,0-10-14 0,0 0-10 15,0 0 8-15</inkml:trace>
  <inkml:trace contextRef="#ctx0" brushRef="#br0" timeOffset="-104812.15">23862 7311 9 0,'0'0'21'0,"33"-9"7"0,-33 9-1 16,0 0-4-16,0 0-4 0,0-9 3 0,0 9 7 15,0 0 1-15,0 0-4 0,0 0-5 0,0 0-6 16,0 0-5-16,0 0-5 0,0 0-1 15,0 0 0-15,0 0-1 0,0 9 5 0,0-9 3 16,0 9 8-16,0 10 3 0,0-19 6 0,0 18 3 16,0 1-5-16,0-19 1 0,0 19-4 15,0-1-1-15,0 10-5 0,0-9 2 0,0-1-7 16,0 1 0-16,0 9-5 0,0-10-2 16,0 20-5-16,-33-20 0 0,33 1 2 0,0-1 2 15,0 1-4-15,0 9 0 0,0-9 2 16,-16-1-1-16,16 1-1 0,0-1-4 0,0-8-27 15,0 8-39-15,-17 1-26 0,17-19-8 0,0 18-1 16,-17-18-78-16</inkml:trace>
  <inkml:trace contextRef="#ctx0" brushRef="#br0" timeOffset="-104496.39">23383 7693 64 0,'0'0'50'0,"-17"0"-18"16,17 0-12-16,0 0 0 0,0 0 2 0,0 0 1 16,0 0 1-16,17 0 3 0,-1 18 0 0,-16-18 6 15,17 0 9-15,-1 19-5 0,17-10-11 16,-33 0-3-16,33 1-3 0,-16-1 1 0,-1 0 5 16,17 10 1-16,-16-1 5 0,16-18 5 15,0 0 0-15,0 19-9 0,-16-19-4 0,16 0-8 16,0 0 0-16,0 0-11 0,0-19 1 15,-16 19-1-15,32 0 1 0,-32-18-6 0,-1 18 5 16,17-19-5-16,-16 1 5 0,-1 8 1 0,1-8-6 16,-1-1 0-16,-16 1 4 0,17-1-4 15,-17-9 0-15,0 9-20 0,17 1-44 0,-17-1-31 16,0 1-18-16,0-1-12 0,0 19 1 16,16-19 19-16</inkml:trace>
  <inkml:trace contextRef="#ctx0" brushRef="#br0" timeOffset="-102831">14321 16976 16 0,'0'0'15'16,"0"0"-3"-16,0 0-3 0,0 0-2 0,0 0 0 15,0 0 1-15,0 0 1 0,0 0 1 0,0 0 2 16,0-10 0-16,0 10-3 0,0 0-1 16,0 0-1-16,0 0-2 0,0 0 1 0,0 0 0 15,0 0-3-15,0 0 1 0,0 0-1 16,0 0-2 0,0 0-3-1,0 0-5-15,0 0-14 16,0 0-12-16,0 0-10 0</inkml:trace>
  <inkml:trace contextRef="#ctx0" brushRef="#br0" timeOffset="-102691.97">14354 16901 1 0</inkml:trace>
  <inkml:trace contextRef="#ctx0" brushRef="#br0" timeOffset="-100732">23349 8837 9 0,'17'0'16'0,"-17"0"2"0,0 0-7 16,17 0-4-16,-17 0-2 0,0 0 4 0,16-10-1 16,-16 10-3-16,17 0-2 0,-1 0-1 0,-16 0 0 15,33 0-2-15,-33-9-2 0,17 9 2 16,-1 0 0-16,1 0-9 16,-17 0-5-16,16 0-6 0,-16 0-26 15</inkml:trace>
  <inkml:trace contextRef="#ctx0" brushRef="#br0" timeOffset="-100163.24">23250 9265 10 0,'0'0'21'0,"0"0"-2"0,0 0-4 0,0 0-4 15,0 0 0-15,0 0-2 0,0 18 1 0,0-18 3 16,0 0 3-16,0 0-2 0,0 0-3 16,0 0 3-16,0 0 7 0,0 0 1 0,0 0 3 15,33 0-4-15,-33 0-1 0,0 0 2 16,0 0 0-16,17 0-2 0,-17 0 5 0,16 0 4 16,1 0-2-16,-1 0-6 0,1 0-5 0,0-18 3 15,-1 18-6-15,1 0-4 0,-1 0 1 16,17 0-7-16,-16-19 0 0,-1 19-3 0,1 0 4 15,-1 0-4-15,1 0 0 0,-1-19-2 0,1 19 0 16,0 0-10-16,-1 0-38 0,-16 0-25 16,0 0-18-16,0 0 2 0,0 0 6 0</inkml:trace>
  <inkml:trace contextRef="#ctx0" brushRef="#br0" timeOffset="-98517.89">23366 10213 14 0,'0'0'17'16,"0"0"-2"-16,0 0-3 0,0 19-4 15,0-19-2-15,0 0-4 0,0 0 0 0,0 0-1 16,0 0-1-16,0 0 2 0,0 0-5 16,0 0-8-1,0 0-6-15,0 0-27 0</inkml:trace>
  <inkml:trace contextRef="#ctx0" brushRef="#br0" timeOffset="-98085.4">23482 10251 32 0,'0'0'29'15,"0"0"0"-15,0 0-7 0,0 0-6 0,0 0-2 16,0 0 4-16,-17 0 7 0,17 0 0 0,0 0-8 16,0 0-5-16,0 0-1 0,0 9 6 0,0-9 9 15,0 0-6-15,0 0 2 0,0 9 2 16,0-9 0-16,0 9-3 0,0-9 0 16,0 10 8-16,0-1 1 0,-33 10 12 0,33-19-6 15,0 18 5-15,0-18 4 0,0 19 11 0,0-10 5 16,-16 0-1-16,16 10 5 0,0 0-2 0,0-10-12 15,0 10-1-15,0-1-6 0,0 1 0 0,-17-1-15 16,17 1-7-16,0 0-7 0,0-10-8 16,0 9-1-16,17 1 0 0,-17 0-1 0,0-10-5 15,0 0 2-15,0 10 2 0,0-10-4 16,16-9 2-16,-16 10-6 0,0-1-6 0,0-9-27 16,0 0-47-16,0 0-34 0,0 0-29 0,0 0 0 15,0-9 13-15,0 9 9 0,-16-10 17 16,16 1 19-16,0 0 16 0,0-1 14 0,-17-8 12 15</inkml:trace>
  <inkml:trace contextRef="#ctx0" brushRef="#br0" timeOffset="-96885.18">23383 10334 9 0,'0'0'19'0,"0"-18"9"0,0 18-1 15,16 0-11-15,-16 0-4 0,0 0-1 16,0-19 16-16,0 19 3 0,0-9-13 0,17 9-8 15,-17 0-5-15,0 0 9 0,16-10 11 16,-16 10 0-16,33 0-9 0,-33 0-7 0,17-9-5 0,-1 9 0 16,1 0 11-16,-1-9 5 0,1 9-2 15,16 0 4-15,-16 0-5 0,16-9-5 0,-17 9-2 16,17 0-3-16,0-10 3 0,-16 10 5 16,16 0 1-16,0-9 0 0,0 9-3 0,0 0 5 15,0 0 0-15,0 0 3 0,17 0-5 16,-17 0 0-16,0-19-5 0,33 19-3 0,-49 0 0 15,32 0-2-15,-16 0 0 0,17 0-5 0,-17 0 2 16,17 0 2-16,-17 0-2 0,0-18 1 16,16 18-6-16,1 0 3 0,-17 0 0 0,-16 0 0 15,16 0 3-15,0-19-5 0,0 19 4 16,-17 0-2-16,34 0 0 0,-17-9 3 0,-33 9-3 16,33 0 2-16,-16-9-2 0,-1 9 3 0,17 0 5 15,-16 0-5-15,-1-10-2 0,1 10 2 0,16 0 1 16,-33 0-4-16,33-9 0 0,-33 9 2 0,17 0-2 15,-1 0 3-15,1-9-3 0,-1 9 2 16,-16 0 0-16,17 0-1 0,-1-10-4 0,-16 10 6 16,17 0-3-16,-1 0 2 15,-16 0 2 1,0 0-3-16,0 0 0 0,0 0 2 16,-16 0 1-16,16 10-6 15,0-1 2-15,-17-9 0 16,17 9 0-16,0-9 3 15,0 10-3-15,0-10 2 0,0 9 0 16,0 0-2-16,0 10 2 16,0-19 1-16,0 18-5 0,0-18 3 0,17 19 4 15,-17-19 1-15,0 9 4 0,16 1-4 16,-16 8 2-16,0-9 4 0,0 1-4 0,17 18-1 16,-17-28 2-16,0 18-1 0,0 1-6 15,33-19 0-15,-33 18 4 0,0-8-5 0,0-1 2 16,0 10-1-16,0-10-5 0,0 10 4 0,33-1-1 15,-33 1 0-15,0-19 0 0,0 18-2 16,0-8 2-16,0-1 2 0,0 0-1 0,0 1-1 16,0-1 0-16,0 9 0 0,0-18 0 0,0 19 0 15,0-19 0-15,0 19 0 0,0-19 0 16,0 9-2-16,0 0 5 0,0-9-1 0,0 10-2 16,-33-1 0-16,33 0 0 0,0-9-2 0,0 10 2 15,0-1 0-15,-33-9 0 0,33 18 0 16,-17-18 0-16,17 0 0 0,-16 0 0 0,-1 0-2 15,17 19 5-15,-16-19-3 0,-1 0 3 0,1 0-5 16,-1 0 2-16,1 0-4 0,-1 0 4 16,-16 0 3-16,33 0 0 0,-50 0-2 0,34 0-4 15,-17 0 4-15,0 0-3 0,0 0 3 16,16 0-1-16,-16 0 2 0,0 0-6 0,0 0 1 16,0 0 3-16,-17 0 2 0,17 0-2 0,0 0 2 15,-17 0-2-15,17 0-2 0,-16 0 2 0,-1 0 0 16,1 0-4-16,-1 0 4 0,-16 0 0 15,16 0-2-15,-16-19 0 0,16 19 4 0,-16 0-6 16,33 0 5-16,-33 0 2 0,16 19-3 0,1-19-3 16,-1 0 3-16,17 0 0 0,0 0 0 15,0 0 0-15,0 19 2 0,0-19-2 0,16 0 0 16,1 0 0-16,-1 9-3 0,17-9 3 0,0 9 0 16,-33-9 0-16,33 0 1 0,-16 0-3 15,16 0 5-15,0 0-2 0,0 0 0 0,0 0 1 31,0 0-6-15,0 0 9-16,0 0-3 0,0 0-4 0,0 0 7 31,0 0-3-31,0 0 2 16,0-9-2-16,0 9 1 0,0 0 3 16,0 0 2-16,0 0-5 0,0 0-1 15,16 0-2-15,-16-9 0 0,0 9 3 0,0 0-5 16,0 0 3-16,33 0-3 0,-33 0 0 15,0 0 3-15,0 0-6 16,0 0-8-16,0 0-19 0,0 0-21 0,0 0-17 16,0 0-13-16,0 0 0 0,0 0 2 0,0 0 2 15,0 0 2-15,0 0 11 0,0 0 7 16,17-19-31-16</inkml:trace>
  <inkml:trace contextRef="#ctx0" brushRef="#br0" timeOffset="-96136.47">24408 9906 23 0,'0'10'33'0,"0"-10"4"0,0 0-11 0,0 0-12 16,0 0-2-16,0 0 13 0,0 0 19 0,0 0 3 16,0 9-13-16,0-9-14 0,0 0 4 15,0 0 10-15,-17 0 14 0,17 9-1 0,0-9-15 16,0 0-5-16,17 0-8 0,-17 0-6 0,0 0-4 15,0 0 3-15,0 0-2 0,0 0 3 16,0 0-5-16,0 0-3 0,0 0 0 0,0 0 2 16,0 0-3-16,0 0-2 0,0 0 1 15,0 0-1-15,0 0-1 0,0 0-4 16,0 0 5-16,-17 0 0 16,17 0 1-16,0 0-5 0,0 0 0 15,0 0 4 1,0 19-1-16,0-19-3 0,0 0 4 15,0 0-4-15,0 0 3 0,0 0 0 16,0 0-8 0,0-19-11-16,0 19-31 0,0 0-23 15,0 0-22-15,0 0-12 0,0-9 6 0,0 9 13 16</inkml:trace>
  <inkml:trace contextRef="#ctx0" brushRef="#br0" timeOffset="-95370.64">24623 9869 12 0,'0'0'25'0,"0"0"8"0,0 0 1 15,0 0-4-15,0-18-4 0,0 18-1 0,0 0-2 16,0 0-1-16,16 0 1 0,-16 0 3 0,0 0 0 15,0-19-2-15,17 19-3 0,-17 0 3 16,16 0 5-16,1 0 2 0,-17 0 1 0,33 0 4 16,-33 0 4-16,33 0 1 0,-33 0 0 0,17 0-3 15,-1 0 2-15,1 0-9 0,-1 0-2 0,1 19 1 16,-1-19-1-16,1 0-1 0,-1 0-2 16,1 18 2-16,16-18-3 0,-33 0 2 15,33 9-6-15,-33 1-3 0,17-10-3 0,-17 9-1 16,16 0-6-16,1 1-6 0,-17-10 4 0,16 9-2 15,-16 0 0-15,17-9-4 0,-17 19 9 16,0-19-3-16,16 0-1 0,-16 18 1 0,0-18 1 16,0 0-7-16,0 19 6 0,0-19-6 15,-16 9 0-15,16-9 2 0,0 10-2 16,0-10 2-16,0 9 1 0,0 0-3 0,-17 1-2 16,17-1-1-16,0 0 3 15,0 10 2-15,0-19-6 0,0 0 5 16,-16 0-1-16,16 18 4 0,0-18-6 15,0 0 4-15,0 0 1 0,0 0-5 0,0 19 4 16,-17-19-4-16,17 0 2 16,0 0 2-16,0 9-2 0,-16 1 3 15,16-10-8-15,0 9 5 0,-17-9 2 16,17 9-6-16,0 1 7 0,0-1-3 0,0-9 1 16,-33 9-6-16,33 10 5 0,0-19-3 0,0 18-2 15,-33-18 5-15,33 19-3 0,-17-19 0 16,17 9 3-16,-16 1-3 0,16-1 3 0,-17 0-9 15,17-9-5-15,-16 9 1 0,16-9-4 0,0 10 2 16,-17-10 0-16,17 0-7 0,0 0-8 16,0 0-5-16,0 0-19 0,-16 9-13 0,16-9-7 15,0-9-11-15,0 9 1 0,0 0-6 0,0-10 0 16,0 10 0-16,0-9 8 0,0 9 10 0,16-9-39 16</inkml:trace>
  <inkml:trace contextRef="#ctx0" brushRef="#br0" timeOffset="-95087.7">24805 10139 10 0,'0'0'23'0,"0"0"2"15,0 0-6-15,-17 0-5 0,17 0-6 0,0 9-1 16,0-9 21-16,0 0 0 0,0 0-11 0,0 10-8 16,-16-10-2-16,16 0 9 0,0 9 7 15,0 0 6-15,16-9-2 0,-16 19-14 0,0-19-4 16,0 0-5-16,17 18 0 0,-17-18-4 16,16 0 2-16,-16 19-4 0,17-19 4 0,-1 0-7 15,-16 0-20-15,17 0-26 0,-1 0-20 16,-16 0-4-16</inkml:trace>
  <inkml:trace contextRef="#ctx0" brushRef="#br0" timeOffset="-93072.01">16073 16371 35 0,'0'-9'44'0,"0"9"-14"16,0-10-5-16,0 10-4 0,0 0-2 15,0 0 2-15,0 0-2 0,0 0 1 0,0 0-5 16,0 0-2-16,0 0-1 0,0 0-3 15,0 0-5-15,0 0 2 0,0 0 0 0,0 0 9 16,0 10 1-16,0-10 1 0,0 9 0 0,17-9-5 16,-17 9-2-16,0 1-5 0,17-1 2 0,-17 0-3 15,16 10 1-15,-16-19-3 0,17 9-2 16,-17 1 3-16,16-1 0 0,-16 0-3 0,17 0 0 16,-17 1-3-16,16-1 4 0,-16 0 1 0,0 1-5 15,33-10-1-15,-33 0-22 0,0 9-22 16,0-9-9-16,0 0-8 0,0-9 4 0,0 9 1 15</inkml:trace>
  <inkml:trace contextRef="#ctx0" brushRef="#br0" timeOffset="-92856.42">16222 16306 91 0,'0'0'39'0,"-33"0"-14"0,33 0-12 0,-16 0-4 16,16 9 6-16,-17 1 9 0,17-10 2 0,-16 9 2 16,16 0-6-16,-17 10-9 0,1-10-4 15,16 0-5-15,-17 10 1 0,0-10-5 0,17 10 3 16,0 0-3-16,-33-1 0 0,33 1-4 0,-33-1 4 16,33 1-12-16,-33 9-23 0,17-19-19 15,16 0-16-15,-17 1 0 0</inkml:trace>
</inkml:ink>
</file>

<file path=ppt/ink/ink17.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2-03T11:03:01.146"/>
    </inkml:context>
    <inkml:brush xml:id="br0">
      <inkml:brushProperty name="width" value="0.05292" units="cm"/>
      <inkml:brushProperty name="height" value="0.05292" units="cm"/>
      <inkml:brushProperty name="color" value="#FF0000"/>
    </inkml:brush>
  </inkml:definitions>
  <inkml:trace contextRef="#ctx0" brushRef="#br0">5242 5246 23 0,'0'0'9'15,"0"0"-4"-15,0 0-1 0,0 0 0 0,0 0 1 16,0 0 0-16,0 0 1 0,0 0-1 16,0 0-1-16,0 0-1 0,0 0 0 0,0 0-1 15,0 0 0-15,0 0-1 0,0 0 0 16,0 0-1-16,0 0-4 16,0-9-5-16,33 9-6 0,-33 0-4 15</inkml:trace>
  <inkml:trace contextRef="#ctx0" brushRef="#br0" timeOffset="3397.24">8830 5469 7 0,'-33'0'5'0,"33"0"5"0,0 0 2 16,-33-18-5-16,33 18-3 0,-33-19-3 16,17 19 0-16,-1 0-1 0,1-18 0 0,-1 18 0 15,1-19 0-15,16 0 0 0,-34 10 0 0,1 0 0 16,33 0 0-16,-33-10 0 0,0 0 0 16,17 1 1-16,-17-1-1 0,33 0 2 15,-33-8-2-15,33 8 2 0,-33 0-2 0,33-18 1 16,-34 19 0-16,34-10 1 0,0 9-2 0,-33 0 0 15,33-18 2-15,0 19-2 0,0-10 0 16,-33 9 0-16,33 1 0 0,0-1 0 16,0-18 0-16,0 9 0 0,0 9 0 0,0 1 0 15,33-1 0-15,-33-18 0 0,0 27 0 0,0-27 0 16,33 19 0-16,-33-1 0 0,34-9 0 16,-34 10 0-16,33-1 0 0,-33 0 0 0,33-18 0 15,-17 19 0-15,17-1 0 0,0-9 0 0,0 9 0 16,0 1 0-16,1 18 0 0,-18-19 0 15,34-9 0-15,-1 19 0 0,-16 0 0 16,0-10 0-16,1 19 0 0,-18-18 0 0,17 18 0 16,0-19 0-16,0 19 0 0,0 0 0 0,0 0 0 15,1 0 0-15,-18 0 0 0,17 0 0 16,0 0 0-16,0 0 0 0,0 19-2 0,0-19 0 16,0 0-1-16,-33 18-2 0,34 1-2 15,-1-10-1-15,-17 0 1 0,17 19 1 0,0-9 1 16,-33-19-2-16,33 18 4 0</inkml:trace>
  <inkml:trace contextRef="#ctx0" brushRef="#br0" timeOffset="6745.06">26888 10483 7 0,'0'-9'6'0,"0"9"8"0,0 0 6 0,0 0 1 15,0 0-5-15,0-19-4 0,-16 19-3 16,16 0-2-16,0 0 3 0,0-18 1 0,0 18 0 0,0 0 6 16,0 0-1-16,0-19-2 0,0 19 4 15,0-9 1-15,0-1 2 0,0 10-1 0,0-9-1 16,0 0-2-16,0-1-2 0,0 10 2 15,0-9 1-15,0 0 3 0,0 9-1 0,0 0 4 16,0-19-5-16,0 19-4 0,0 0-1 0,0 0-1 16,0 0-5-16,0-18 1 0,0 18-6 15,0 0 0-15,0 0-1 0,0 0-1 16,0 0 0-16,0 18-1 0,0-18-2 16,0 0 6-16,0 0-3 0,0 19 1 0,0-19 1 15,0 9 2-15,0 0-3 0,0 1 1 0,0 8-3 16,0-8 5-16,0-1-5 0,0 10 2 0,0-1-2 15,0 1 2-15,0-19-7 0,0 9 6 16,0 10 1-16,0-10 0 0,0 0-4 0,0 1 2 16,0-1 2-16,0 9 0 0,0-18-5 15,0 0 3-15,-33 19 0 0,33-19 0 0,0 19-6 16,-17-19 0-16,17 0-16 0,0 0-21 0,0 9-16 16,-16-9-9-16,16 0-9 0,0 0 0 0,0-9 5 15</inkml:trace>
  <inkml:trace contextRef="#ctx0" brushRef="#br0" timeOffset="7160.65">26607 10520 7 0,'0'0'8'0,"0"0"6"16,0 0 6-16,0 0 3 0,0 0 2 0,0 0-1 16,0 0-3-16,17 10-2 0,-17-10 3 15,0 0 0-15,33 9 5 0,-33-9-2 0,0 18-5 16,16-18-3-16,-16 0 1 0,17 19 3 0,-1-19 2 16,1 0-3-16,-1 19-1 0,1-19-2 15,0 0 0-15,-1 9 3 0,1-9 4 0,-1 0 0 16,1 9 4-16,16-9-1 0,-33 0-1 15,16 10-6-15,1-10 2 0,-1 0 1 0,1 0 1 16,-1 0-1-16,1 0 1 0,-1-10-3 0,1 10-7 16,0-9 0-16,-1 9-4 0,1-9-3 0,-17 9-5 15,33-19 0-15,-33 19 0 0,16-19-2 16,-16 19 2-16,17-18-1 0,-17 9 0 0,16-10-1 16,-16 10 2-16,0-1-4 0,17 1 2 0,-17 0-7 15,0 9-3-15,16-19-16 0,-16 19-25 16,0-18-23-16,0 18-19 0,0 0-18 0,0-19-5 15,0 19 1-15,0-9-69 0</inkml:trace>
  <inkml:trace contextRef="#ctx0" brushRef="#br0" timeOffset="39316.28">4167 7916 12 0,'0'0'14'0,"0"0"-4"0,0 18-4 0,0-18 1 15,0 0 1-15,0 0 0 0,0 0 0 0,0 19 2 16,0-19-1-16,0 0 1 0,0 0 1 0,33 0 3 16,-33 0 9-16,0 0-1 0,0-19-7 15,0 19-5-15,33 0-6 0,-33-18 0 0,0 18 0 16,17-28-4-16,16 19 0 0,-33-1 0 15,33 1 3-15,-33 0-1 0,33-10-2 0,-33 19 0 16,33-19-17-16,-33 1-16 0,33 18-7 0,-33-19 0 16,17 19-37-16</inkml:trace>
  <inkml:trace contextRef="#ctx0" brushRef="#br0" timeOffset="39632.43">4779 8018 23 0,'0'19'16'16,"0"-19"-7"-16,0 0-2 0,0 18 3 0,0-18 5 16,0 0 7-16,0 0 3 0,33 0 4 0,-33 0 2 15,0 0-7-15,0-18-2 0,0 18-5 16,0 0-3-16,33 0-3 0,-33-19 0 0,0 10-3 15,17-10-1-15,-17 10-7 0,16 0 1 16,1 9-1-16,16-19 2 0,-33 0 0 0,0 19-4 16,33 0 2-16,-33-18 0 0,0 18 0 15,0 0 0-15,33 0 0 0,-33 0 0 0,0 0 1 16,33 0 0-16,-33 0-3 0,33 18 2 16,-16-18-3-16,-1 0-9 0,34 0-30 0,-50 19-5 15,33-19-2-15,0 0 2 0,0 0 2 0</inkml:trace>
  <inkml:trace contextRef="#ctx0" brushRef="#br0" timeOffset="40065.18">6102 7869 17 0,'0'10'22'16,"0"-1"-8"-16,0 0-6 0,0 10-6 15,0-19 1-15,0 0 5 0,0 18 1 0,0-18-2 16,0 0 1-16,33 0-1 0,-33 19-2 0,0-19 3 16,0 0 5-16,0 0-2 0,17 0 1 15,16 0-3-15,-33 0-3 0,33 0-2 0,-33 0-4 16,33 0 1-16,0 0 1 0,0-19 0 15,0 19-2-15,17-18 0 0,-17 18 0 0,0-28 1 16,33 19-1-16,-33-10 0 0,17 10 0 0,16-10 0 16,-33-18 0-16,33 18-2 0,-16 1 2 15,16-10-2-15,-33 9-2 0,16 1 4 16,18-1-2-16,-34-9 2 0,0 9-2 0,33 1 2 16,-50 18 0-16,17-19 0 0,1 1 0 0,-1 18-2 15,-33 0 4-15,33-19-2 0,-33 19 0 16,33 0 1-16,0 0-1 0,-33 0 0 0,16 0 0 15,1 0 0-15,-1 0 0 0,17 0 0 16,1 0 0-16,-34 0 2 0,33 0-16 0,0 0-14 16,0 0-6-16,-17 0-7 0</inkml:trace>
  <inkml:trace contextRef="#ctx0" brushRef="#br0" timeOffset="42581.95">3555 11181 9 0,'0'0'11'16,"0"0"-2"-16,0 0-5 0,0 0-1 16,0 0-1-16,0 0 0 0,0 0 1 15,0 0 0-15,-33 0-3 0,33 0 1 32,0 0 0-32,33 9-1 15,-33 0 0 1,0 1 0 31,0-1 1 0,0-9-1-47,0 0 2 31,0 0 1-31,0 0-1 15,0 0 1-15,0 0 0 0,0 0-1 0,0 0 1 16,0 0 0-16,0 0 0 0,0 0 1 16,0 0-2-16,0 0 0 0,0 0 0 0,0 0-1 15,0 0-3 48,0 9 2-63,33-9 0 15,-33 10 0 1,0-10-2 0,0 9-4-16,0-9-3 15,0 0-5-15,0 0-2 0,0 0-15 0</inkml:trace>
  <inkml:trace contextRef="#ctx0" brushRef="#br0" timeOffset="43079.36">3820 11423 13 0,'0'0'4'0,"0"0"-6"15,0 0-10-15</inkml:trace>
  <inkml:trace contextRef="#ctx0" brushRef="#br0" timeOffset="51072.3">7508 8799 30 0,'0'0'27'0,"0"0"-13"15,0 0-6-15,0-18-3 0,0 18 2 0,0 0 5 16,0 0 2-16,0 0 4 0,0 0-4 16,0 0 1-16,-34-19 2 0,34 19 2 0,0 0 1 15,0 0-2-15,0 0-7 0,0 0-2 0,0 0-3 16,0-18-3-16,34 18-3 0,-34 0 3 15,0-10-1-15,0 10-1 0,0-9 2 16,33 9-3-16,-33-9 1 0,0 9 1 0,33-10-2 16,-33 10 0-16,0 0 2 15,33-9-2-15,-33 9 0 0,16 0 2 0,1 0-2 16,-1-9 0-16,17 9 0 0,-33 0 4 16,34 0 1-16,-1 0 2 0,0-9-1 0,0 9-2 15,-17 0 0-15,50 0-4 0,-33 0 3 16,1 0 0-16,32 0-2 0,-50 0 1 0,50 0-2 15,-33 0 2-15,1 0-4 0,32 0 2 16,-33 0 0-16,16 0-2 0,-16 0 2 0,1 0 1 0,-1 0-1 16,16 0 3-16,-16 0-3 0,0 0 2 15,0 0-2-15,34 0 0 0,-51 0-2 0,17 0 4 16,0 0-2-16,0 0 0 0,0 0 0 0,0 0 0 16,1 0 0-16,-1 0 3 0,0-19-6 15,16 19 3-15,-16 0-2 0,0 0 4 0,-33 0-1 16,34 0-1-16,-1 0 0 0,0 0 0 15,16 0-2-15,-16 0 2 0,-33 0 0 0,33 0 2 16,0 0-2-16,1 0 0 0,-1 0-3 16,-17 0 3-16,17 0 2 0,0 0-1 0,0 0-3 15,0 0 2-15,-16 0 2 0,16 0-5 0,0 0 5 16,0 0-1-16,0 0-1 0,0 0 0 16,0-19 0-16,1 19 0 0,15 0 0 0,-16 0-3 15,0 0-1-15,0 0 1 0,-33 0-2 16,33 0 0-16,0 0-1 0,17 0 4 0,-50-18-2 15,33 18 1-15,0 0 3 0,0-10 0 0,-33 10 0 16,33-9-2-16,-16 9 2 0,-1-9 0 0,34 9 0 16,-50 0 0-16,33-9 0 0,-33 9 1 15,33 0-4-15,-33-10 3 0,33 10 0 0,-33 0 0 16,33-9 1-16,-33 9-3 0,0 0 2 16,17 0 1-16,-1 0-1 0,-16 0 1 0,17 0-3 15,-17 0 4-15,33 0-1 0,-33 0-1 16,33 0 0-16,-33 0-2 15,0-9 2-15,0 9-2 16,0 0 5-16,33 0-5 0,-33 0 0 16,0 0 4-16,0 0-4 15,0 0 5-15,0 9-5 0,0-9-1 32,0 9-5-17,0-9-7-15,0 0-1 0,0 0 1 16,-33 0 0-16,33 10-3 0,0-10 0 0,0 0 2 15,0 9-1-15,0-9 0 0,0 0 3 0,-33 0-1 16,33 0 1-16,0 0 2 0,0 9-2 16,0-9 0-16,0 0-2 0,0 0-11 0</inkml:trace>
  <inkml:trace contextRef="#ctx0" brushRef="#br0" timeOffset="56601.08">23416 12353 23 0,'0'0'16'0,"0"0"-6"0,0 0-5 16,0 0 0-16,0 0-1 0,0 0 4 15,0 0 2-15,0 0 2 0,0 0 1 0,0 0 9 16,0 0 7-16,0 18 1 0,0-18-4 0,16 0-4 16,17 0-2-16,-33 0-2 0,0 0-2 15,33 0 1-15,-16 0-4 0,16 0-3 0,-17 0-3 16,18 0-2-16,-18 0-4 0,17 0 5 15,0 0-2-15,-16 0-4 0,16 0-2 0,-17-18 0 16,1 18 4-16,-1 18-2 0,1-18 0 16,-1 0 0-16,1 0-5 15,-17 0-20-15,0 0-18 0,0 0-15 0,0 0-4 16,0 0 3-16</inkml:trace>
  <inkml:trace contextRef="#ctx0" brushRef="#br0" timeOffset="56868.05">23680 12269 22 0,'0'-9'20'0,"0"9"-4"16,0 0-3-16,0-10 0 0,0 10 0 0,0 0-4 15,0 0-1-15,0 0-1 0,17 0 2 16,-17 0 0-16,16 0 0 0,-16 0-1 0,0 0 4 15,17 0-4-15,-17 0-2 0,16 10 1 16,1-1-3-16,-17 0-1 0,16 1-1 0,-16-1 0 16,0 10 2-16,17-10-2 0,-17 0 0 0,-17 10-1 15,17-1-1-15,-16-8 2 0,16 8-2 16,-33-8 2-16,16 8-1 0,1 1-1 0,-1 9-12 16,-16-28-16-16,0 18-14 0,0-8-4 15</inkml:trace>
  <inkml:trace contextRef="#ctx0" brushRef="#br0" timeOffset="58799.16">23482 14892 10 0,'-17'0'16'0,"17"0"-2"0,0 0-2 15,0 0-2-15,0 0 0 0,0 0 0 0,0 0 5 16,0 9 2-16,0-9 0 0,17 0 2 0,-17 0-3 16,16 0-1-16,-16 0-2 0,17 0 4 15,-1 0 4-15,1 0 3 0,-17 0 4 0,16 0-10 16,18 0 0-16,-18 0-4 0,1 0-3 0,-1 0-1 16,17 0-6-16,-16 0 0 0,-1-9 1 15,1 9-5-15,-1 0 0 0,1-9 0 0,-1 9 0 16,1 0-2-16,-17-9 0 0,16 9-19 15,-16 0-13-15,17 0-18 0,-17-19-7 0,0 10-1 16,17 9 5-16,-17-10-27 0</inkml:trace>
  <inkml:trace contextRef="#ctx0" brushRef="#br0" timeOffset="59032.25">23763 14669 12 0,'0'9'22'0,"0"0"0"0,16 1-3 0,-16-1-3 16,17-9-3-16,-17 19 1 0,0-10 6 16,16 10 5-16,-16-1 9 0,0-9 2 0,0 10 0 15,17 0-6-15,-17-10-7 0,0 10-5 16,0 9-7-16,0-28-1 0,0 18-6 0,0 1 1 16,0-10 1-16,-17 0-4 0,1 10 1 0,16-10-3 15,-17 1-3-15,1-1 0 0,-1 9-2 16,17-18-14-16,-16 10-10 0,-1-10-17 0,1 0-11 15,16 9-5-15,-17-9 4 0,17 0-37 0</inkml:trace>
  <inkml:trace contextRef="#ctx0" brushRef="#br0" timeOffset="75901.42">4283 11934 16 0,'0'0'6'0,"0"9"-3"15,0-9-1-15,0 10 3 0,0-1 2 0,0-9 1 16,0 9-1-16,0 10-1 0,0-19 1 15,0 19-1-15,0-19 1 0,0 0-1 0,0 9-2 16,0-9-1-16,0 9 2 0,0-9-2 0,33 9 0 16,-33-9 0-16,0 0 0 0,0 0 6 15,0 0 4-15,0 0 0 0,33 0 0 0,-33 0-4 16,0-9-3-16,33 9-4 0,-33-9-2 16,33 0 2-16,-33-10-2 0,17 19 0 0,-1-28 2 15,34 9-2-15,-50 10 0 0,33-9 0 0,0 8-13 16,0-8-12-16,-33-1-13 0,33-9-5 15</inkml:trace>
  <inkml:trace contextRef="#ctx0" brushRef="#br0" timeOffset="76201.02">5358 11925 27 0,'0'9'14'0,"0"0"-6"0,0 1 0 0,33-1 0 16,-33 0 3-16,0-9 2 0,0 0 3 0,0 0 4 15,0 19 4-15,0-19 7 0,0 0 7 16,0 0-4-16,33-19-7 0,-33 19-6 0,0-9-9 16,0 0-2-16,33-10-3 0,-33 10-3 0,33-10 2 15,-16 1-1-15,-1-1 5 0,34 0-5 16,-50 1 0-16,33-10-4 0,0 9 2 0,0 1-3 15,0-19 0-15,-16 18 2 0,16 0-4 0,0 1 2 16,0 8-8-16,0-8-17 0,-33-1-20 16,33 10-14-16,0 0-3 0,17-1 1 0,-17 1-44 15</inkml:trace>
  <inkml:trace contextRef="#ctx0" brushRef="#br0" timeOffset="76517.1">6978 11785 43 0,'17'0'25'0,"-17"0"-12"0,0 10-3 16,0-1-1-16,0 0 10 0,16-9 11 15,-16 10 3-15,0-1-9 0,34 0-1 0,-34-9-6 16,0 9 0-16,0 10 8 0,33-19 5 0,-33 19-4 15,0-19-2-15,33 0-7 0,-33 18-2 16,33-18-8-16,-33 0-2 0,33 10 1 0,-17-10-2 16,1 0 1-16,33 0-3 0,-17-10-1 0,-33 10 0 15,33 0 0-15,0-18-1 0,0-1 1 0,0 19-1 16,16-28 0-16,-15 10 3 0,-1 8-11 16,33-8-18-16,-50-10-21 0,50 9-17 0,-32 1-4 15,-1-10 2-15,0 0 7 0,16 18-36 16</inkml:trace>
  <inkml:trace contextRef="#ctx0" brushRef="#br0" timeOffset="76766.81">8615 11562 29 0,'34'9'20'0,"-34"1"-10"15,16-1 2-15,1 0-2 0,-1 1-1 16,1-1 3-16,-1-9 2 0,17 9-2 0,0 10 1 16,-33-19 8-16,33 0-4 0,1 18-2 15,-18-18-6-15,17 0-5 0,0 0 0 0,0 0-4 16,0 0 2-16,0 0-2 0,17-18 2 0,-17 18-2 16,0 0 2-16,0-19-2 0,0 10 0 0,0 9 0 15,0-9-6-15,-16-1-17 0,0 10-12 16,-1-9-5-16,1 9-4 0</inkml:trace>
  <inkml:trace contextRef="#ctx0" brushRef="#br0" timeOffset="78947.35">23416 11283 36 0,'0'0'17'0,"-17"0"-8"0,17 0-4 0,0-19-2 16,0 19 1-16,-16 0 0 0,16 0 4 16,-17 0-2-16,17 0-5 0,-17 19 0 0,17-19 0 15,-16 19 2-15,16-10 0 0,-17 10-1 0,1-1 0 16,16 1-1-16,0 18 0 0,0-18-1 15,0-1 2-15,0 10-1 0,0 0-1 0,16 0 2 16,-16 0 0-16,17 0 1 0,-1 0 0 16,1 9 0-16,0-9-3 0,-1 0 3 0,1 0-3 15,-1 9 1-15,17-9 0 0,-33 0-1 16,0 18 0-16,0-27 2 0,17 9-2 0,-17 9 0 16,0 0 0-16,0-9 0 0,-17 0 1 15,17 0-1-15,0 9 0 0,0-19 0 0,-33 1 0 16,17 0 0-16,-1-1 0 0,17 1 0 0,-16-10 0 15,16 10 0-15,-17-1 0 0,17-18 0 16,0 10 0-16,0-1 0 0,0 0 0 0,0 1 0 16,0-1 0-16,0 0 1 0,17 10-1 0,-1 9 0 15,1-10 0-15,-1 1 0 0,17 9 0 16,-33 9 0-16,17 0 0 0,-1 0 0 0,-16 1 0 16,17 8 0-16,-1 1 0 0,1 9 0 15,-17-1-2-15,16 10 2 0,-16-18 0 0,0 27 0 16,0-18 0-16,0 9 0 0,0 0 0 0,0 0 0 15,0-9 0-15,0 9 0 0,0-9 0 0,-16 0 0 16,16 0 0-16,0 9 0 0,-17-19 2 16,17 10-4-16,-16-9 3 0,16 9-1 0,0-10 0 15,0 1 0-15,0-1 11 0,16-9-1 16,-16 1-8-16,17 8 1 0,-1-18 1 0,1 0-4 16,0 9 1-16,-1-9 4 0,1 0-2 0,32 0 1 15,-49 0 0-15,33-10-4 0,-16 1 0 0,16 0 0 16,-17-1 0-16,1 1 0 0,-1-1 0 15,1 1-2-15,0 9 2 0,-1-19 1 0,17 0-1 16,-33 1-5-16,0 8-16 0,0-8-5 0,17-1 2 16,-17-9 10-16,16 9 4 0,-16-9-5 15,0 0-7-15</inkml:trace>
  <inkml:trace contextRef="#ctx0" brushRef="#br0" timeOffset="82862.45">9343 13525 9 0,'0'0'15'0,"0"0"5"15,0 0 0-15,0 0-1 0,0-10-3 0,0 10-4 16,0 0 0-16,0-9-3 0,-16 9 1 0,16 0 4 15,0-9 1-15,0 9 3 0,0-9-1 0,0 9 5 16,0 0-3-16,-17-10-2 0,17 10 1 0,0-9-1 16,-17 0 1-16,17 9-3 0,0-10-1 15,0 10 5-15,-33-9-6 0,33 9-1 0,0 0-5 16,0 0-1-16,-33-19-2 0,33 19 5 0,0 0-2 16,-33-9-1-16,33 9-4 0,0 0-2 15,-33 0 5-15,17 0-3 0,16 0 0 0,-17 0-2 16,1 0 0-16,-1 0 1 15,17 9 0-15,-16-9-1 0,16 0 0 0,-34 19 0 16,34-19-2-16,0 0 2 0,-33 0 2 16,33 9-2-16,0 1 2 0,-33-1-6 0,33 0 6 15,-33 1-2-15,33 8-2 0,-16-9 2 16,16 1 0-16,-17 8 2 0,17 1-2 16,-16-19 0-16,16 19 0 0,-17-1 0 0,17 1 2 15,0-10-4-15,-16 10 2 0,16-1 2 0,0 1-2 16,0-1 0-16,0 10 0 0,0-9-2 15,0 0 0-15,0 18-1 0,0-28 7 0,0 19-7 16,0-9 5-16,0 9-2 0,0-10 0 16,0 10-3-16,16-9 6 0,-16 9-3 0,0-10-2 15,0 10 2-15,17 0 0 0,-17-9 0 0,0-1 0 16,16 10 0-16,-16 0 2 0,0-9-1 0,17-1-1 16,-17 1 0-16,0 9 0 0,16-10-2 0,-16 1 0 15,0 0 2-15,33-1 0 0,-33 1 2 16,0-10-2-16,0 10 0 0,33-1 0 0,-33 1 2 15,0-10-2-15,33 0 0 0,-33 10 0 0,0-10 1 16,34-9-4-16,-34 10 1 0,0-1 3 0,16-9 1 16,-16 0-5-16,17 9 1 0,-1-9 2 15,1-9 0-15,-1 9 2 0,17-9-2 16,-33-1 0-16,0 1 1 0,33 0-5 0,-33-1 4 16,0 1 0-16,33 0 3 0,-33 9-3 15,0-28-2-15,33 19 2 0,-33-1 0 0,0-8 0 16,17-1 0-16,-17 10 0 0,17 0-2 0,-17-10 2 15,16-9 0-15,-16 0 0 0,0 9 3 0,17 1-1 16,-17-10-2-16,0 0 1 0,16 0 1 0,-16 0-2 16,0 10 2-16,0-20-2 0,0 11 0 15,0-1 0-15,0 0-2 0,0-9 2 0,0 9 0 16,0 0 1-16,0 0 0 0,0-9-1 0,0 9 0 16,-16 0 2-16,16 0 0 0,0 0-2 0,0-9 0 15,-17 9 0-15,17 0 0 0,0 0 1 16,-16 0-1-16,16 0-3 0,0 10 3 0,-17-1 0 15,17-9 0-15,0 10 3 0,0-1-3 0,0 0-3 16,-17 10 1-16,17 0 5 0,0-1-3 16,0 1-3-16,0 9 3 0,0 0-2 0,0-18-3 15,0 18-10-15,0 0-8 0,0 0-5 0,0 0-4 16,0 0-6-16,0 18-2 0,0-18 0 0,-33 0 0 16,33 0-3-16,0 9 2 0,0 1 1 15</inkml:trace>
  <inkml:trace contextRef="#ctx0" brushRef="#br0" timeOffset="85043.21">32874 10251 56 0,'0'-10'21'0,"0"10"-6"16,0-9 2-16,0 9 8 0,0 0 7 15,0 0-1-15,0 0-3 0,0-19-2 16,0 19-5-16,0 0 0 0,0 0-6 0,0 0-7 15,0 0-1-15,0 0-5 16,0 19-2-16,0-19 2 16,0 0 1-16,0 9-3 0,17 1 0 0,-17 8 3 15,0 1 1-15,0 9 4 0,0-10 1 16,17 1-4-16,-17-10 1 0,0 19-3 16,0-9-3-16,16 9 2 0,-16-10-2 0,0 1 3 15,0-1-2-15,17 1 1 0,-17 0-2 0,0 8-2 16,0-27-9-16,0 19-45 0,0 0-22 15,0-19-2-15,0 9-61 0</inkml:trace>
  <inkml:trace contextRef="#ctx0" brushRef="#br0" timeOffset="85327.25">32775 10576 15 0,'-16'0'26'0,"16"0"-2"0,-17 0-5 0,17 0-1 16,0 0 1-16,-16 0 1 0,16 0 0 0,0 0-4 15,0 0-3-15,0 0-3 0,0 0 3 16,0 0 10-16,0 0 11 0,16 0 5 16,-16 0-4-16,17 0-9 0,-1 19-7 0,1-19-6 15,16 0 1-15,-17 0-4 0,1 0 3 16,16 0-2-16,0 0-5 0,0 0-3 16,0 0-3-16,-16 0 3 0,16 0-3 0,0 0 1 15,-17-19 1-15,18 19 0 0,-18-19-5 16,1 19 4-16,-1-18-3 0,1 9 3 0,-1-10 0 15,1 10 1-15,-17-1-2 0,16-8-4 16,-16 18-19-16,0-19-22 0,17 19-20 16,-17 0-3-16,0-18 0 0,0 18 8 0,0 0 10 15,0 0-29-15</inkml:trace>
  <inkml:trace contextRef="#ctx0" brushRef="#br0" timeOffset="87640.96">27748 5330 41 0,'-16'0'25'0,"16"-19"-11"0,0 19-6 0,-17-18-5 15,17 18 0-15,0 0 7 0,-16-19 5 0,16 10 0 16,-17 9 2-16,17-10-6 0,-17 10-3 15,17-9-3-15,-16 0 0 0,16 9-3 0,-17 0-2 16,1-9 0-16,-1 9 0 0,1 0 2 16,-1 0-2-16,-16 0 0 0,17 0 0 0,16 0 0 15,-33 0 0-15,0 0 0 0,16 0 0 0,0 0 0 16,1 0 0-16,-1 9 0 0,1 0 0 16,-1-9 0-16,1 9 0 0,-1 1 0 0,17 18 0 15,-16-28 0-15,16 18 0 0,-33 1 0 16,33 0 0-16,-17-19 0 0,1 18 0 0,-1 10 0 15,17-9 0-15,-17-1 0 0,17 1 0 0,-16-1 2 16,16 10-2-16,-17-9 0 0,17 18-2 0,-16-18 2 16,16 9 0-16,0-10 0 0,-17 19 0 15,17 1 0-15,0-20 0 0,-16 10 0 0,16 9 0 16,0 1 0-16,0-10 0 0,-17 9 0 16,17 0 0-16,-16 0 0 0,16-9 2 0,0 9-2 15,0 10 0-15,0-10-3 0,-33 19 4 0,33-28-1 16,-17 27 0-16,17-17 0 0,0-1 0 0,0 9 0 15,0-8 0-15,0-1-2 0,17 9 2 16,-17-8 2-16,0-11-2 0,33 1 0 0,-33 19 0 16,0-10 0-16,0-18 0 0,0 9-2 0,16 9 3 15,-16 0 1-15,17-18-4 0,-1 8 2 16,-16 11 0-16,17-20 1 0,-1 1-1 0,-16 0 0 16,17 8-2-16,-17-8 2 0,16 0 0 15,1-1-2-15,-17 1 2 0,17-10 0 0,-17 0 0 16,16 1 3-16,-16-1-3 0,17 0 15 0,16 10 8 15,-33-19-9-15,0 0-6 0,16 0-6 0,1 0 0 16,-1 0-1-16,1 0 0 0,-1 0 0 0,1-19 0 16,-1 10-1-16,18 0 4 0,-18 9 1 15,1-19 0-15,16 19 1 0,-17-9 1 0,1-10 4 16,-1 19 0-16,1-18 4 0,16-1 7 16,-17 0 2-16,1 1 3 0,-1-1-1 0,18 10 2 15,-18-28 7-15,1 18-4 0,16 0-4 0,-17-8 0 16,1 8-7-16,16-18-6 0,-17 18-4 15,1-18 3-15,-1 9-4 0,1-9 1 0,0 0-3 16,-1 9-3-16,1-9 0 0,-1-1-6 0,1-17 2 16,-1 27 1-16,1-28 3 0,-1 9-4 15,1-9 0-15,-17 1-2 0,16 8 4 0,1-18-4 16,-17 9 5-16,0 0-3 0,16 10 0 0,-16-10 0 16,0 10 0-16,0-10-3 0,0-9 4 0,0 9-1 15,0 9 0-15,0-27-5 0,-16 27 2 16,16-8-10-16,-17-10 0 0,17 9 1 0,-16 0 3 15,16 9 3-15,-17 10 2 0,1-9 0 16,16 27 2-16,-17-18 0 0,17 9-8 0,-16 0-2 16,16 19 2-16,0-10 4 0,-17 19 1 0,17-18-9 15,0 18-9-15,0 0-18 0,0-19-3 0,-16 19 6 16,16 0 8-16,0 0 11 0,-17 0 3 16,17 19-2-16,0-19-6 0,-16 0-4 0,16 18-1 15,-17 1-1-15,17-19 2 0,-17 9-2 16,17 10 3-16,-16-10-1 0,16 19-1 0</inkml:trace>
  <inkml:trace contextRef="#ctx0" brushRef="#br0" timeOffset="87907.22">27715 5693 53 0,'-16'18'42'16,"16"-18"-21"-16,0 10-10 0,-17-10-6 0,17 9-3 16,0-9-1-16,0 9 1 0,0-9-1 0,0 19 1 15,0-19-4 1,0 0-6-16,0 0-11 0,0 0-9 0,0 0-6 15</inkml:trace>
  <inkml:trace contextRef="#ctx0" brushRef="#br0" timeOffset="89005.83">33337 10037 107 0,'0'0'31'0,"-16"0"-16"0,16 0-7 0,0 0-4 15,0 0-1-15,0 9-2 16,0 0 2-16,0 10 1 0,0-19 0 15,0 18 7-15,0 1 1 0,16-19-3 0,-16 19-4 16,0-1-2-16,0-8-3 0,0 8 1 16,17 1 0-16,-17-1 1 0,0-18-1 15,0 19 1-15,0-19 7 0,0 0 7 16,0 0 17-16,0 0 8 0,17 0 8 16,-17 0-11-16,0 0-4 0,0-19-11 15,0 19-1-15,16-18-3 0,-16-1 11 0,0 1 3 16,0-1-10-16,0 0-4 0,0-9-7 15,0 10 7-15,0-10-1 0,0 0 6 16,0 0-5-16,0 9-5 0,0 1-7 16,0-1-5-16,0 1 2 0,0-1-4 0,17 10 2 15,-17-1-2-15,0 1 0 0,16 9-5 16,1 0 9-16,-17 0-9 0,16 0-10 0,1 0-36 16,-1 0-30-16,1 0-19 15,-1 0-3-15,1 9-1 0,-1 1 8 0,1-1 12 16</inkml:trace>
  <inkml:trace contextRef="#ctx0" brushRef="#br0" timeOffset="89206.23">33453 10148 45 0,'-16'0'30'0,"16"-9"-15"0,0 9-8 15,16-9-3-15,-16 9-1 0,17-10-2 16,-17 1-1-16,16 9 0 0,1 0-7 16,-1-19-7-16,1 19-4 0,16-18-3 15,-16 18-19-15</inkml:trace>
  <inkml:trace contextRef="#ctx0" brushRef="#br0" timeOffset="89489.2">33668 9999 27 0,'-16'0'25'0,"16"10"-10"0,-17-1-7 0,17 0-3 15,-16 1 1-15,16 8 2 0,-17 1 2 16,17-1 0-16,-16 1-2 0,16-10 0 16,0 10-2-16,0-10 1 0,0 10-1 0,0-10 0 15,0 10-3-15,0-19 2 0,16 18-3 16,-16-18 0-16,17 0 0 0,-1 0-2 16,1 0 2-16,-17 0 3 15,16-18 4-15,1 18 0 0,-17 0 3 16,0-19 0-16,16 10 5 0,-16 9 0 15,0-9-8-15,0 9-3 0,0 0-3 16,0 9-3 0,0 0-2-16,0 10 2 0,0-19 0 0,0 18 0 15,0 1 3-15,0-19-5 0,0 9-5 16,17 1-20-16,-17-1-17 0,16 0-12 16,-16 0-1-16</inkml:trace>
  <inkml:trace contextRef="#ctx0" brushRef="#br0" timeOffset="89689.36">33486 10371 88 0,'0'0'33'0,"0"0"-16"0,-16 0-10 15,16 0 1-15,0 0-4 0,0-9-2 16,0 0-5-16,0 9-9 16,0 0-14-16,0-19-9 0,0 19-42 0</inkml:trace>
  <inkml:trace contextRef="#ctx0" brushRef="#br0" timeOffset="90705.88">27880 5655 28 0,'0'0'26'0,"0"0"-13"0,0 0-5 15,0 0-5-15,0 0-2 0,0 0 0 16,0 0-1-16,0 19 0 16,0-19 2-16,0 0 2 15,0 19 1-15,0-19 1 0,0 18 2 0,0-18-3 16,0 0 0-16,0 10 1 0,0-10-1 0,0 9 0 16,0-9 0-16,0 0 0 0,0 0 3 15,0 9-2-15,0-9 1 0,0 0 6 0,0 0 6 16,0 0 2-16,0-9-7 0,0 9-6 15,0 0-5-15,0-9-1 0,0 9-1 0,0-10-1 16,0 10 0-16,0-18-4 0,0 18-12 16,0 0-11-16,0-19-8 0,0 19-3 15,0-19 4-15,0 19 1 0,0 0-21 0</inkml:trace>
  <inkml:trace contextRef="#ctx0" brushRef="#br0" timeOffset="91372.4">27864 5572 7 0,'0'-19'11'0,"0"19"4"0,0 0-4 0,0-18-6 15,-17 18-2-15,17 0-2 0,0-19 0 0,0 19-1 32,0 0 2-32,0 0 1 15,0 0-3 16,0 19 0-15,0-19 0-16,0 18 0 16,0 1 2-16,0-19 3 0,0 18 0 15,0-8-2-15,0 8 0 0,0 1-3 16,0-1 4-16,17 20-2 0,-17-20 1 0,0 1-1 16,16 9 1-16,-16-10-3 0,17 20 1 15,-17-20 3-15,17 29 0 0,-17-29-1 0,16 20 0 16,-16-1-3-16,17 9 1 0,-17-9 1 0,16-9-2 15,1 10 0-15,-17 17 0 0,0-27 0 16,16 28 0-16,-16-19 0 0,0 10 0 0,0-10 0 16,0 10 0-16,0 8 0 0,0-17 0 15,0 8 0-15,-16 10 0 0,16-19 0 0,0 0 0 16,-17 10 0-16,17-10 0 0,0 0 0 0,-16 10 0 16,16-29 0-16,-17 10 0 0,17 0 0 0,0 0 0 15,0 9 0-15,0-18 0 0,0-10 0 16,0 10 0-16,0-1 2 0,0 1-2 0,17 0 0 15,-17-19 0-15,0 18 0 0,16-18 2 0,-16 19-2 16,17-19 0-16,-1 0 0 0,1 0 1 16,-1 9-1-16,1-9 0 0,-17 0 1 15,16 0-3-15,-16 9 2 0,0 1 0 16,17-1 0 0,-17 0 0-16,0 10 0 0,0-19 0 15,0 18 0-15,0 1 0 0,0-10 0 0,0 1 0 0,0 8 0 16,0 1 0-16,0 9 2 0,0-10-2 15,0 1 0-15,0-10 0 0,0 10 0 0,0 0 0 16,0-1 0-16,-17 1 0 0,17-1 1 16,0-18-1-16,-16 19 0 0,16-10 1 0,-17 10-1 15,1-10 0-15,-1 0 0 0,17 10 0 16,-16-19 0-16,-1 19 0 0,1-19-5 0,16 0-4 16,-17 0-1-16,1 0-4 0,16 0-1 0,-17 0 0 15,17 0 0-15,-17 0-13 0</inkml:trace>
  <inkml:trace contextRef="#ctx0" brushRef="#br0" timeOffset="91487.2">27847 7553 5 0,'0'0'2'0,"0"0"1"16,0 0-1-16,0-19-1 0,0 19-6 16,0 0-2-16</inkml:trace>
  <inkml:trace contextRef="#ctx0" brushRef="#br0" timeOffset="94005.08">9161 14325 90 0,'-16'0'50'0,"16"0"-24"16,0 0-15-16,0 0-4 0,-17 0-5 15,17 0 1-15,-16 0-3 0,16 0 3 16,0-10-5-16,-17 10 2 0,1-9 2 16,16 9-4-16,0 0 5 15,0-9-3 1,0 9-2 0,0 0-3-16,0 0-6 0,0 0-8 0,0 0-5 15,0 0-5-15,0 0-2 0,0 0 2 16</inkml:trace>
  <inkml:trace contextRef="#ctx0" brushRef="#br0" timeOffset="94251.65">9112 14269 34 0,'0'0'27'0,"-17"0"-13"16,17 0-8-16,0 0-10 15,-16 0 2-15,16 0 0 16,0 0-1-16,0 0-4 0,0 0 0 16,0 0-2-16,0 0-3 0,0 0-16 15</inkml:trace>
  <inkml:trace contextRef="#ctx0" brushRef="#br0" timeOffset="95602.85">9260 14083 7 0,'0'9'0'0,"0"-9"-2"16,0 0-1-16</inkml:trace>
  <inkml:trace contextRef="#ctx0" brushRef="#br0" timeOffset="96449.17">9095 14167 40 0,'0'0'39'0,"0"9"-18"0,0-9-11 15,-16 0-5-15,16 0-3 0,0 0-2 16,0 0 2 31,0 9-2-47,0-9-2 16,0 0 0-1,0 9 2 1,0-9 1-1,0 0-3 1,0 0 3 0,0 0 0 62,0 0-3-78,0 0 4 15,0 0-4 1,0 0 3-16,0 10-1 78,0-1 0-47,0-9-5-15,0 0-2-16,0 9-5 0,0-9-3 16,0 0-2-16,0 0-3 0,0 0-17 0</inkml:trace>
  <inkml:trace contextRef="#ctx0" brushRef="#br0" timeOffset="99081.1">27136 8102 10 0,'0'0'9'0,"0"-9"4"0,0 9 0 16,0 0-3-16,0 0-3 0,0 0-1 0,0 0 0 0,0 0-2 15,0 0 3-15,0 0 1 0,0-19-1 16,0 19-2-16,0 0 1 0,0 0 0 0,0 0 0 15,0 0-2-15,0 0 2 0,0 0-2 16,0 0 0-16,0 0 0 0,0 0-1 16,0 0 1-16,0 0-1 0,0 0-1 15,0 0 0-15,0 0 1 0,0 0-1 16,0 0 0-16,0 0 1 0,0 0 1 0,0 0 4 16,0 0-4-16,0 0 1 0,0 0-1 0,0 0 0 15,0 0 4-15,0 0-3 0,0 0 1 16,0 0-3-16,0 0 0 0,0 0 0 0,0 0-1 15,0 0 2-15,0 0-1 0,0 0 1 16,0 0-2-16,0 0 0 0,0 0 3 0,0 0-2 16,0 0-1-16,0 0 0 0,0 0-1 15,0 0 0-15,0 0-3 0,0 0 4 16,0 0 0-16,0 0-4 78,0 0 3-62,0 0-3-1,0 0 4 1,0 0-1 0,0 0-3-1,0 0 4 1,0 0-4-16,0 0 0 15,0 0-3 1,0 0-10-16,0 0-6 0,0 0-3 16,0 0-4-16,0 0-3 0,0 0-2 0,0-19 0 15,0 19-25-15</inkml:trace>
  <inkml:trace contextRef="#ctx0" brushRef="#br0" timeOffset="100279.45">10947 14362 43 0,'0'0'29'0,"0"0"-14"0,0 0-7 16,0 0-5-16,0 0 0 0,0-9-1 15,-33 9-2-15,33-10-5 16,0 10-9-16,0 0-8 0,0 0-32 0</inkml:trace>
  <inkml:trace contextRef="#ctx0" brushRef="#br0" timeOffset="105991.31">7293 18129 34 0,'0'0'41'0,"0"0"5"0,0 0 0 0,0 0-4 16,0 9-6-16,0-9-2 0,0 0-3 0,0 0 2 15,0 0 5-15,0 0-1 0,0 0 0 16,0 0-1-16,0 10-7 0,0-10-6 0,0 0-3 16,0 9-6-16,0-9-5 0,0 0-1 0,0 9-5 15,0-9 6-15,0 0 2 0,0 0 3 16,0 10 4-16,0-10 6 0,0 0 4 0,0 9 4 16,0-9 5-16,0 0 0 0,0 0 7 15,0-9-6-15,33 9 0 0,-33-10-8 0,0 1-5 16,0 0-10-16,0-10-6 0,33 1-2 0,-33-1-7 15,0 0 4-15,33 1-4 0,-33-1 0 16,0-9-6-16,16 10 6 0,-16 8 0 0,17-8-3 16,-17 8-16-16,0 1-25 0,0 0-19 15,16 9-18-15,-16 0-14 0,0 0-10 0,0 0-12 16,0 0-6-16,0 9 11 0,0-9 15 16,0 9-50-16</inkml:trace>
  <inkml:trace contextRef="#ctx0" brushRef="#br0" timeOffset="107640.36">27401 6307 84 0,'0'-10'66'0,"0"10"-13"15,0 0-12-15,0 0-10 0,0 0-10 0,0 0-8 16,0 0-1-16,-17 0-2 0,17 0-2 0,0 0-2 16,0 10 3-16,0-10-4 0,-16 9 3 15,16-9-6-15,0 9 5 0,0-9-2 0,-17 9-1 16,17-9 6-16,0 10 3 0,0-10-1 15,0 0-1-15,0 18 5 0,0-18 6 0,0 0 9 16,0 0 3-16,0 0 5 0,0 0 8 16,0 0 0-16,0 0-3 0,0-18-17 0,17 18-9 15,-17 0-10-15,0-10-4 0,16 1-4 16,1 0 0-16,-1 0-6 0,-16-1-32 0,17 10-34 16,0-18-16-16,-1-1-9 0,1 19-3 15,-17-19 0-15,33 19 8 0,-33 0 9 16</inkml:trace>
  <inkml:trace contextRef="#ctx0" brushRef="#br0" timeOffset="109305.19">8946 16306 8 0,'0'0'5'15,"0"0"5"-15,0 0 1 0,0 0-5 0,0 0-2 16,0 0-2-16,0 0-5 31,0 0-5-31,0 0-5 0</inkml:trace>
  <inkml:trace contextRef="#ctx0" brushRef="#br0" timeOffset="110104.17">10120 15794 13 0,'0'-9'17'15,"0"9"-1"-15,0 0 0 0,0-9-1 0,0 9-3 16,0 0-4-16,0 0-5 0,0 0-2 0,0 0 2 15,0 9-1-15,0-9 4 0,0 9 6 0,0-9-2 16,0 10 2-16,0-1 6 0,0-9-3 16,0 9-6-16,33 1 3 0,-33-1 2 0,0 0-1 15,0 0 2-15,0 1 1 0,0-10 3 16,0 9 1-16,0 0 0 0,0-9 0 0,0 0 1 16,0 0 3-16,0 0 8 0,17 0 7 0,-17 0-2 15,0 0-10-15,16 0-12 0,-16-9-7 16,17 0-2-16,-17-1-6 0,33 1 0 0,-33 0 1 15,33-10-1-15,-33 10 4 0,33 0-6 0,-33-10 4 16,33 10-4-16,-33-1 2 0,0 1 3 16,33 0-6-16,-33 0-6 0,0 9-21 0,17-10-16 15,-17 10-13-15,0 10 5 0,0-10 5 0,16 9 1 16,-16 0-4-16,0 0 2 0,17 10 4 16,-17-10-2-16</inkml:trace>
  <inkml:trace contextRef="#ctx0" brushRef="#br0" timeOffset="112019.05">9839 16911 80 0,'0'0'50'0,"0"0"-24"0,0-10-14 15,0 10-5-15,-33-9-2 0,33 9-4 0,0-9 3 16,0 9 2-16,0-10-2 0,0 10-1 0,0 0-8 16,0 0-6-1,0 0-11-15,0 0-10 0,0 0-6 0,0 0-45 16</inkml:trace>
</inkml:ink>
</file>

<file path=ppt/ink/ink18.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2-03T11:05:14.114"/>
    </inkml:context>
    <inkml:brush xml:id="br0">
      <inkml:brushProperty name="width" value="0.05292" units="cm"/>
      <inkml:brushProperty name="height" value="0.05292" units="cm"/>
      <inkml:brushProperty name="color" value="#FF0000"/>
    </inkml:brush>
  </inkml:definitions>
  <inkml:trace contextRef="#ctx0" brushRef="#br0">7474 6418 33 0,'0'0'19'0,"0"0"-10"0,0 0-3 0,0-18-1 16,0 18 3-16,0 0-2 0,0 0-4 0,0 0-1 16,-33 0-1-16,33 0 1 0,0 0-1 15,0 0 2-15,0 18-1 0,0-18 1 0,0 10 0 16,0 8 0-16,0-9-1 0,0 19 1 15,0-28 0-15,0 19 2 0,0 0-2 0,33-1-2 16,-33-18 4-16,0 19-1 0,0-10 4 16,0 0-2-16,0 1 1 0,0 8 0 0,0-18 3 15,0 0 0-15,34 0 3 0,-34 0 4 16,0 0-2-16,0 0-4 0,33 0-3 0,-33 0-4 16,0 0 0-16,33-18-2 0,-33-1-1 15,33 10 2-15,-33-1-4 0,16 1 3 0,1 9 1 16,-1-18-2-16,17-1 0 0,-33 19 0 0,0 0-3 15,34-19 3-15,-34 19 0 0,0-18-2 16,0 18-1-16,33 0 3 0,-33 0-7 0,0 0-9 16,0 0 3-16,0 0-3 0,0 18-2 15,0-18-3-15,0 0-1 0,0 19-15 0</inkml:trace>
  <inkml:trace contextRef="#ctx0" brushRef="#br0" timeOffset="1348.93">5424 7367 1 0,'0'0'1'31,"0"0"-2"-31,0 0 1 16,0 0 1-1,0 0-2-15,0 0 1 32</inkml:trace>
  <inkml:trace contextRef="#ctx0" brushRef="#br0" timeOffset="3863">5507 7451 3 0,'0'0'-1'0,"0"0"2"15,0 18 4-15,0-18 2 16,16 19 3-16,-16-19-4 0,0 9-3 0,0 1 0 16,17-1-3-16,-17 0 7 0,0 0-2 15,33 10-3-15,-33 0 1 0,0-19 5 0,0 0-4 16,0 18 1-16,33-18 3 0,-33 0 0 16,0 0 2-16,0 0-2 0,33 0-3 0,-33 0 0 15,0-18-1-15,33-1-4 0,-33 19 0 16,33-28 0-16,-16 10 1 0,16-1-1 0,-33 0 0 15,33 1 2-15,0-1-2 0,-33-18 0 16,33 18 0-16,-33 10 0 0,0-10-2 0,0 1 0 16,33-1 2-16,-33 10-7 0,0 9-10 0,0-9-2 15,0 9-3-15,0 0-27 0</inkml:trace>
  <inkml:trace contextRef="#ctx0" brushRef="#br0" timeOffset="8760.74">4498 10864 29 0,'0'0'13'0,"-33"0"-4"0,33 0-1 0,0 0 1 16,0 0 4-16,-17-9 4 0,17 9 2 0,0 0-2 15,0 0 0-15,0 0-2 0,0 0-4 16,0 0 2-16,0 0-4 0,0 0-1 0,0 0-6 15,0 0 1-15,0 0 0 0,0 0 0 16,0 9 0-16,0-9 1 0,0 0 2 16,0 0 1-16,0 0 0 0,0 0-1 0,0 0 1 15,0 0-1-15,0 0 3 0,17 0-2 16,-17 0-3-16,0 0 2 0,33 0 0 0,-33 0 3 16,0 10 5-16,33-10-2 0,-33 0-5 0,33 0 5 15,0 0-3-15,-33 0 0 0,33 0 0 16,-16 0-5-16,16 0 1 0,0 0 0 0,0 0 2 15,33 0 0-15,-33 0 0 0,0-10 2 16,17 10-3-16,16 0 0 0,-33-9 6 0,33 9-5 16,-16-9-3-16,16 9 2 0,0-9-6 0,-33 9 3 15,50-10-3-15,-50 10 3 0,33 0 1 16,-16-9 2-16,16 9-3 0,0 0 0 0,-16 0 1 16,16-19 1-16,0 19-1 0,0 0-1 15,-16 0 0-15,16 0 7 0,0-18 4 0,-16 18-1 16,16 0-9-16,0 0 3 0,0-10-1 0,-16 10 1 15,16 0 0-15,0 0-2 0,-33-9-4 16,17 9 8-16,16 0-6 0,0-9 0 0,-50 9-1 16,51 0 1-16,-34-9 0 0,33 9 3 15,-33 0-3-15,0-10 1 0,17 10-2 0,-17 0 1 16,0-9-1-16,0 9-2 0,0 0 2 0,0-9 1 16,17 9-5-16,-17 0 2 0,0 0 0 15,-33 0 1-15,33 0-1 0,0-19 0 0,-33 19 0 16,16 0 0-16,1 0 2 0,-17 0 4 15,16 0-6-15,-16 0 3 0,0 0 0 16,33 0 2-16,-33-19-4 0,0 19 1 0,0 0 3 16,0 0 1-16,0 0-3 0,0 0 4 15,0 0 2-15,0 0-6 0,0 0 2 16,0 0-1-16,0 0 9 0,0 0 0 0,0 0 0 16,0 0-3-16,0 0-2 0,0 0-3 0,0 0-4 15,0 0 2-15,0 0-1 0,0 0-2 16,0 0-2-16,0 0-1 0,0 0 7 0,0-18-2 15,-33 18-1-15,33 18-8 16,-16-18 4-16,16 0-5 16,-17 0-16-16,17 0-16 0,0 0-7 0,0 0-16 15,-16 0-10-15,16 0-8 0,0 0-2 16,0 0 5-16,0 0 9 0,0 0 10 0,0 0 9 16</inkml:trace>
  <inkml:trace contextRef="#ctx0" brushRef="#br0" timeOffset="15054.81">22738 5935 27 0,'0'0'18'0,"0"0"-6"0,0 0-2 0,0 0 1 16,0 0-2-16,0 0 0 0,0 0-1 0,16 0 3 16,-16 0-1-16,0 0-1 0,0 0 1 15,0 0-4-15,0 0-1 0,0 0-2 0,0 0 1 16,0 0-2-16,0 18-2 0,0-18 0 31,17 0 0-31,-17 0-2 0,0 9-18 16,0-9-16-16,16 0-10 0</inkml:trace>
  <inkml:trace contextRef="#ctx0" brushRef="#br0" timeOffset="19615.5">23333 6902 19 0,'-17'0'17'0,"17"0"-2"0,0 0 0 16,0 0-2-16,0 0-2 0,0-19-4 0,0 19 1 0,0 0 4 15,0 0-2-15,17 0-2 0,-17 0 0 16,0 0-2-16,16 0 3 0,-16 0-1 0,17 0 0 16,-17 0 3-16,17 0 4 0,-1 0 4 15,1 0 1-15,-1 0-4 0,17 0 1 0,-33 0 1 16,17 0 0-16,-1 0-1 0,1-18-7 16,-1 18-3-16,1 0-1 0,-1 0-3 0,1 0 0 15,0 0 0-15,-1 0-3 0,1 0 0 0,-17 0 4 16,16 0-4-16,17 0-3 0,-33 0 3 15,0 0 1-15,0 0-3 16,0 0 3-16,17 0-1 0,-17 0-9 16,0 0-24-16,0 0-18 0,0 0-16 0,0 0 1 15,0-19 6-15</inkml:trace>
  <inkml:trace contextRef="#ctx0" brushRef="#br0" timeOffset="19865.87">23581 6762 23 0,'0'-18'23'0,"0"18"-9"0,-17 0-3 16,17 0 2-16,0-19 8 0,0 19-2 15,0 0-1-15,0 0-1 0,0 0-2 0,0-18-5 16,0 18-5-16,0 0 0 0,0 0-1 0,17 0 3 16,-17 18 6-16,0-18 3 0,0 0-2 15,17 0-2-15,-17 19-4 0,0-19 4 0,16 18 4 16,-16-18-3-16,0 19-4 0,0-10-2 15,0 10-2-15,0-10-2 0,0 19-5 0,0-9 4 16,0-1-1-16,-16 1 0 0,-1-19-1 16,17 19 1-16,-17-1 0 0,1 10-7 0,-1-9-25 15,-16-1-22-15,17 1-13 0,-1-10-3 16</inkml:trace>
  <inkml:trace contextRef="#ctx0" brushRef="#br0" timeOffset="22813.23">26078 7107 8 0,'0'0'7'0,"0"0"5"16,-17 0-1-16,17 0-3 0,0 0-4 16,-16 0-1-16,16 0-1 0,0 0 1 15,-17 0 0-15,17 0 0 0,0 0 0 0,0 0-1 16,-16 0 1-16,16 0 1 0,0 0 1 16,0 0 2-16,0 0-1 0,-33-19-2 0,33 19 0 15,-17 0-1-15,17 0 0 0,0 0 1 16,-16 0-1-16,16-19-3 0,0 19 3 0,-17-9-1 15,17 9-1-15,0-9 1 0,-16 9 1 0,16-10 9 16,-17 10 3-16,17-9-3 0,0 9-1 16,0 0-2-16,-16-9 0 0,16 9 2 0,0 0-4 15,0-19-2-15,0 19-3 0,0 0 0 16,0-18-2-16,0 18 2 0,0-19 0 0,0 19 0 16,0-19-2-16,0 10 3 0,0 0-3 15,0 0 0-15,0-10 0 0,0 19 0 0,0-19 3 16,0 19-3-16,0-18 2 0,0-1-2 15,0 19 2-15,16-19-2 0,-16 10 0 0,0 0 0 16,0 0-2-16,0-1 3 0,0 1-1 16,17 9 0-16,-17-19 0 0,0 19 2 15,16-18-2-15,-16 18 0 0,17 0 0 0,-17-19 0 16,16 19-2-16,-16 0 4 0,17 0-4 0,-17 0 4 16,33-18-2-16,-33 18-2 0,16 0 4 15,1-10-2-15,-1 10 0 16,1 0-2-16,0 0 2 0,-1 0-3 0,-16 0 5 15,17 0-2-15,-1 0 0 0,17 0 0 16,-16-9 0-16,16 9 0 0,-17 0 0 0,1 0 0 0,16 0 0 16,-16 0 0-16,16 0 0 0,-17 0 0 15,17 0-2-15,17 0-1 0,-50 0 0 0,33 9 3 16,-17-9-3-16,17 0-1 0,-16 0 1 16,16 0 4-16,-16 10-1 0,16-10-2 0,0 0 2 15,-17 0 0-15,1 18 0 0,16-18 1 16,-17 0-1-16,18 0 0 0,-1 0 0 0,-17 19 0 15,34-19 0-15,-50 0 0 0,33 0 0 0,0 18-2 16,-17-18 2-16,17 19 2 0,-16-19-2 16,0 0 0-16,16 0 0 0,0 9 0 0,-33-9 0 15,16 10-2-15,17-10 2 0,-16 9 0 16,-1-9 0-16,1 9-2 0,-1-9 2 16,1 9 1-16,0-9-1 15,-17 0-2-15,0 19 2 0,16-19 0 16,-16 0 0-16,0 0 1 15,0 19-1-15,0-19-2 16,0 18 2-16,0-18 0 16,0 19 1-16,-16-19-1 0,16 0 0 0,0 9 0 15,0 1 0-15,0-1 0 0,-17 0 0 16,17 0 0-16,0 10 0 0,0-19-2 16,0 19 2-16,-17-19 2 0,17 18-1 0,0-18-1 15,0 19-2-15,-16-19 2 0,16 9-2 0,0 0 2 16,0 1 0-16,-17-1 2 0,17 0-2 15,0 10 1-15,-16-19-3 0,-1 0 4 0,17 19-2 16,-16-19 0-16,-1 0 0 0,1 18 0 16,-17-18 0-16,16 0 2 0,1 19 0 15,-1-19-2-15,-16 0 0 0,0 0 0 0,0 0 0 16,0 0 0-16,0 0 0 0,-17 0 0 16,0 0 0-16,1 0 0 0,16 0 0 0,-33 0-2 15,33 0 2-15,-17 0 0 0,17 0 2 0,0 0-2 16,0 0 0-16,0 0 0 0,0 0 0 15,16 9 0-15,1-9 0 0,-1 0 0 16,0 0 2-16,1 0-2 0,-1 0-2 0,1 0 2 16,16 0-2-16,-33 0 3 0,16 0 0 15,17 0 1-15,-16 0-2 0,16 0 1 16,-17 0-3-16,17-9 2 0,-16 9 0 0,16 0 1 31,-17 0-1-31,17 0 1 16,0 0-1-1,0 0 4-15,0 0-2 16,0 0-1-16,0 0 1 16,0 0 1-16,0 0-1 15,0 0-4 17,0 0 3-32,0 0 1 15,0 0-4 1,0 0-8-16,0 0-8 0,0 0-9 0,0 0-3 15,0 0-7-15,0 0-4 0</inkml:trace>
  <inkml:trace contextRef="#ctx0" brushRef="#br0" timeOffset="23680.62">26227 7023 1 0</inkml:trace>
  <inkml:trace contextRef="#ctx0" brushRef="#br0" timeOffset="23691.12">26227 7023 1 0</inkml:trace>
  <inkml:trace contextRef="#ctx0" brushRef="#br0" timeOffset="23708.1">26227 7023 1 0</inkml:trace>
  <inkml:trace contextRef="#ctx0" brushRef="#br0" timeOffset="23771.62">26227 7023 1 0</inkml:trace>
  <inkml:trace contextRef="#ctx0" brushRef="#br0" timeOffset="25794.29">20737 12734 26 0,'0'0'30'0,"-33"-18"0"15,33 18-2-15,0 0-7 0,0 0-3 16,0 0-6-16,0-19 3 0,0 19-2 0,0 0 0 15,0-9-1-15,0 9 5 0,0-10 5 0,-33 10 11 16,33-9 10-16,0 9 16 0,0 0 15 0,0-9 21 16,0 9 24-16,0 0 21 0,0 0 15 0,0 0 13 15,0 0-3-15,0 0-12 0,0 0-23 16,-17 9-5-16,17-9-11 0,0 9-1 0,0 1-9 16,-17-10-104-16,17 28 0 0,0-28 0 0,0 18 0 15,0-9 0-15,0 10 0 0,-16 0 0 16,16-1 0-16,0 19 0 0,0-18 0 0,0-10 0 15,0 10 0-15,0 9 0 0,0-10 0 0,0 10 0 16,0-9 0-16,16-10 0 0,-16 10 0 0,0-1 0 16,0-8 0-16,0 8 0 0,0-8 0 15,0 8 0-15,0 1 0 0,0-19-121 0,0 9-40 16,0 0-12-16,0 1-15 0,0-10-4 0,-16 0 2 16,16 0 7-16,0 0 9 0,0 0 18 15,0 0 19-15,-17 0 22 0,17-10 24 0,0 1 20 16</inkml:trace>
  <inkml:trace contextRef="#ctx0" brushRef="#br0" timeOffset="26260.77">20522 12743 10 0,'0'-9'16'16,"0"9"7"-16,0-18-1 0,0 18-5 15,0 0-6-15,16-19-3 0,-16 10 0 0,0 9-1 16,0-10 1-16,0 1 3 0,0 9 4 0,0-9 0 15,0 9 5-15,0 0 3 0,0 0 10 0,0-10 6 16,0 10 3-16,0 0-1 0,0 0-1 16,0 0-3-16,0 0-5 0,0 10-2 0,-16-10-6 15,16 0-1-15,0 9 2 0,0 0-3 0,0-9 5 16,-33 10-2-16,33-1-2 0,0 10-3 0,0-1-4 16,0-18-2-16,-33 9-1 0,16 1 1 15,17-1-8-15,-16 0 2 0,16 1 0 0,0-1 2 16,-17 0-6-16,17 1-4 0,-17-10 3 0,17 9-2 15,0 9 1-15,-16-18 3 0,16 0-7 16,0 0 8-16,0 0-5 16,0-18-3-16,0 18 4 0,16-9-2 15,-16-1 0-15,0-8 2 0,17 8-4 0,0-8-1 16,-1-1 6-16,-16 19-6 0,17-18 4 0,16-10 1 16,-33 18-4-16,33 1 0 0,-33 0-1 15,16-1 3-15,-16 1 0 0,17 9 0 0,-17 0-2 16,16 0 5-16,1 0-5 0,-1 9 5 15,-16-9-6-15,17 10 3 0,-1-10-3 16,-16 9 3-16,17 0 0 0,0 1 0 0,16-10-2 16,0 9-1-16,-33 10-20 0,16-19-21 0,1 0-8 15,-1 18-15-15,1-18-9 0,16 0-5 16,-17 0-5-16,18 0-1 0,-34 0 3 0,33 0 9 16,-33 0-39-16</inkml:trace>
  <inkml:trace contextRef="#ctx0" brushRef="#br0" timeOffset="63710.74">18901 9804 14 0,'-16'0'32'15,"-1"-9"-5"-15,1 9-2 0,-1 0 0 0,17 0 4 16,-33-10 4-16,33 10 4 0,0 0-2 16,0 0-3-16,-33 0-6 0,33 0 2 0,0 0-6 15,0 0 0-15,0 0-6 0,0 10 0 16,0-10 1-16,0 0 4 0,0 0 10 0,0 0 17 0,33 9 11 16,-33-9 13-16,0 0 8 0,33 9-13 15,-16-9-22-15,-1 19-15 0,17-19-16 0,0 0 1 16,17 0-6-16,-17 0-2 0,17 19-7 15,-17-19 4-15,16 0-4 0,1 0 0 16,-17 0 3-16,-17 0-3 0,18 0 0 0,-18 0 0 16,17 0 2-16,-16 0-1 0,-1 0-1 0,1 0-4 15,16 0 9-15,-33 0 0 16,0 0 2-16,0 0-6 0,0-19-3 16,0 19 5-16,0 0-3 0,0-19 1 0,0 19-3 15,0-9-1-15,0 0 8 0,-33 9-3 16,33-10-1-16,-17 1-4 0,17 9 1 0,0-9 2 15,-16 9-2-15,16 0 0 0,0-9 2 16,0 9 3-16,-17 0-3 0,17 0-4 0,0 0 1 16,0 9 1-16,0-9 4 0,0 9-2 0,17 0 0 15,-17 1-2-15,0-1 2 0,0 0 0 0,0 10-6 16,16 0 10-16,-16-19-4 0,0 18 0 16,0 1 1-16,0-10 3 0,0 10-3 15,0-1 1-15,-16 1-2 0,16-1 0 0,-17 1 6 16,1-19-6-16,-1 19 0 0,1-1 3 0,-1-8-9 15,0 8-54-15,1 1-50 0,-17-1-36 16,33-18-16-16,-50 19 1 0,34-10 13 0</inkml:trace>
  <inkml:trace contextRef="#ctx0" brushRef="#br0" timeOffset="65942.33">26012 7032 6 0,'0'0'17'15,"0"0"4"-15,0 0-5 0,0 0-2 0,0 0 0 16,0 0 2-16,0 0 1 0,0 0 3 16,0 0-1-16,0 0 0 0,0 0-3 0,0 0-3 15,0 0-2-15,0-9 1 0,0 9-5 16,0 0-1-16,0 0-1 0,0 0-1 0,0 0-2 16,0 0 0-16,-33 0-2 15,33 9 0-15,-17-9 0 16,1 9 2-16,-1-9-4 0,1 10 2 15,-1-1 0-15,1 0 0 0,-1 10 2 16,0-19-2-16,1 19 0 0,-17-19-2 0,33 18 2 16,-50 1 0-16,17-19 0 0,17 18 0 15,-17-8 1-15,0 8-1 0,-1 1 0 0,18-1 0 16,-34 1 1-16,1-10-1 0,16 10 0 0,-17 0 0 16,17-10 0-16,-17 19 0 0,-16-10 0 15,17 1 0-15,-1 0 0 0,-33-1 0 0,1 10 0 16,-1-9 2-16,17-1-2 0,-17 1 0 15,0 9 0-15,17-10 0 0,0 20 2 0,-17-20-2 16,1 1 0-16,32-1-2 0,-49 10 2 16,16 10 0-16,17-20 2 0,-17 1-2 0,17 9-3 15,0 9 3-15,0-19 0 0,-17 20-2 16,17-10 2-16,-17 9 1 0,17 0 1 0,-16-9-2 16,-1 9-3-16,0 0 4 0,17 1-1 0,-17-11 2 15,17 11-2-15,0-1 0 0,0-9 2 16,16 0-4-16,-32 18 2 0,32-27 0 0,-16 9 0 15,16 9 0-15,-16 0 0 0,17-18 0 0,-18 9-2 16,34 0 2-16,-49-1 0 0,16 11 0 16,32-29 0-16,-48 19 0 0,32-10 0 0,1 10 2 15,-18-9-2-15,18 9-3 0,-17-10 6 16,16 1-3-16,0 18 0 0,-16-18 0 0,0-1 0 16,17-8-3-16,15 8 4 0,-15 1 0 0,-1 0-3 15,17-1 2-15,0 1 0 0,17-1 2 16,-18-8-2-16,-15-1 1 0,16 10-1 0,0-1 0 15,0-9 0-15,0 10-2 0,33 0 2 16,-33-1 0-16,-17-18 2 0,17 19-2 0,0 0 0 0,16-10 0 16,1 0 0-16,-17 19-2 0,0-28 3 15,-17 19-1-15,17-19 0 0,0 18 0 16,0-18 0-16,0 10 1 0,0-1-1 0,-1 0 0 16,1 0 0-16,0-9 0 0,-16 10 0 15,16-1 3-15,0 0-6 0,0 10 5 0,16-19-4 16,-16 0 2-16,16 19 0 0,-16-19 1 0,17 0-1 15,16 18 0-15,-33-18 0 0,33 0 0 16,-33 0 0-16,16 9 2 0,1-9-4 0,-1 0 2 16,0 10 0-16,1-10 0 0,-17 9 0 0,16-9 0 15,1 9 0-15,-17-9 0 0,33 10 0 16,-50-1 0-16,17-9 0 0,17 9 2 16,-18-9-2-16,1 19 1 0,17-19-1 0,-17 0 0 15,-17 18 0-15,17-18-2 0,0 0 2 0,0 0 1 16,16 19 1-16,1-19-2 0,-17 0-2 15,0 0 4-15,16 0-2 0,1 9 0 0,-1-9 0 16,1 0 0-16,-1 10 0 0,0-10-2 16,1 9 2-16,-1-9 1 0,1 9-1 0,16-9 0 15,-33 10-2-15,33-10 2 0,-33 9 2 0,16-9-2 16,1 9-2-16,-1 10 2 0,1-19 0 16,-1 0 0-16,1 0 2 0,-18 18-2 0,18-18 0 15,16 0 2-15,-33 19-5 0,33-19 3 16,-33 0 2-16,16 0-2 0,1 9 0 0,-1-9 0 15,1 10 0-15,-1-10 0 16,1 9 0-16,-1-9 1 0,17 9-1 16,-33-9 2-16,33 10 0 0,0-10-4 15,0 0 0-15,0 0 4 0,-33 0-4 16,33 18 2-16,0-18 0 0,0 0 2 16,-33 0-2-16,33 0 1 0,0 0-3 15,-17 0 2-15,1 19 0 16,-1-19 0-16,17 0 2 15,0 0-1-15,-16 0-1 0,-1 18 0 16,17-18-3-16,-16 0 3 0,16 0 2 16,-17 0 0-16,17 10-2 15,0-1 0 1,-33-9 3-16,33 0 0 16,0 0-1-1,0 0 2-15,0 0 2 0,0 0 2 16,0 9-4-16,0-9 1 0,0 0 1 0,0 0 3 15,0 0-2-15,0 0-1 0,0-9-1 0,0 9 2 16,0 0-2-16,0 0-1 0,0 0 0 16,0 0 4-16,0 0 0 0,0 0-3 0,0 0-3 15,0 0 0-15,0 0 4 0,0 0-4 16,0 0-1-16,0 0 1 0,0 0-1 16,0 0 1-16,0 0 0 0,0 0-5 0,0 0 1 15,0 0-4 1,0 0-6-16,0 0-17 0,0 0-14 0,0 0-8 15,33 0 3-15,-33 0 0 0,0 0 2 0,0 0 1 16</inkml:trace>
  <inkml:trace contextRef="#ctx0" brushRef="#br0" timeOffset="70955.02">18868 10409 39 0,'0'-10'30'0,"-16"10"-15"0,16-9-7 0,0 9-2 16,0-9 7-16,0 9 1 0,0 0 1 0,-17 0-2 15,17-10-4-15,0 10 0 0,0 0 4 16,0-9 1-16,0 9-1 0,17 0-3 0,-17 0-6 15,0-9 1-15,0 9 10 0,16 0 5 16,-16 0 7-16,17 0-2 0,-1-19-2 0,1 19-1 16,-1 0 2-16,1 0-2 0,16-18-4 0,0 18-8 15,0 0-5-15,-16 0 1 0,16-19-5 16,0 19-1-16,0 0 3 0,0 0-1 0,0 0-2 16,-17 0 0-16,1 0 0 0,0 0-2 15,-1 0 2-15,1 0 1 0,-1 0-5 16,-16 0-3-16,17 0-10 0,-17 0-14 0,0-9-20 15,0 9 4-15,0 0-25 0,0 0-10 16</inkml:trace>
  <inkml:trace contextRef="#ctx0" brushRef="#br0" timeOffset="71170.89">19199 10158 18 0,'0'-10'26'0,"0"1"0"0,0 9-5 0,-33-9 0 16,33 9 2-16,0 0 2 0,0-10 3 0,0 10-11 15,0 0-7-15,0 0-6 0,0 0 2 16,33 0 15-16,-33 0 5 0,0 0-4 0,33 10-6 16,-33-1-4-16,16 0 6 0,18 1-6 0,-18 8-7 15,1 1 0-15,-1-1 0 0,-16 1 1 16,17-10-6-16,-17 10 3 0,0 9-2 0,-17 0 3 16,1-10-4-16,-1 19-2 0,-16-9-14 15,0 10-26-15,0-1-28 0,0-9-14 0,-17 0-78 16</inkml:trace>
  <inkml:trace contextRef="#ctx0" brushRef="#br0" timeOffset="74317.67">23498 6921 24 0,'0'0'18'0,"-16"9"-8"0,-1-9-5 0,17 9-2 16,0-9 5-16,-33 9 2 0,17 10 2 15,-1-19-1-15,17 0-1 0,0 0 1 0,-16 0-1 16,16 19 3-16,0-19 7 0,0 0 7 16,0 0 5-16,16 0-1 0,-16 0-8 0,33 0-5 15,0 0-5-15,-16 0 3 0,16 0-3 16,0 0-6-16,17 0 0 0,-1 0-5 0,17 0 1 15,0 0 1-15,1-19-2 0,15 19 2 0,-16 0 2 16,17 0-6-16,-17 0 0 0,17 0 1 16,-17 0 1-16,-16 19 0 0,-1-19 2 0,1 0-3 15,16 0 2-15,-33 0 1 0,-16 0 0 0,16 0 2 16,0 0-3-16,0 0 0 0,0 0 2 16,0 0-5-16,0 0 3 0,-16 18-2 15,16-18-1-15,-17 0 0 0,17 0 3 0,0 0-3 16,-16 0 0-16,16 0 0 0,0 0 0 0,-33 0-2 15,33 0 3-15,-16 0-1 0,-1 0 2 16,1 0-2-16,-1 0-2 0,1 0 2 0,-1 0 1 16,1 0-1-16,16 0 0 15,-33 0 2-15,0 0 0 16,0 0-4-16,0 0 3 0,0 0-1 0,0 0 0 16,0 0-8-1,0 0-8-15,0 0-15 0,0 0-14 16,0 19-8-16,0-19-5 0,0 0-2 15,0 0-1-15</inkml:trace>
  <inkml:trace contextRef="#ctx0" brushRef="#br0" timeOffset="75417.7">19364 10232 5 0,'0'0'6'0,"0"0"5"0,0 0 1 15,0 0-5-15,0 9-4 0,0-9-2 16,0 0 0-16,17 0-1 16,-17 0 2-1,0 0-6-15,0 0-13 0</inkml:trace>
  <inkml:trace contextRef="#ctx0" brushRef="#br0" timeOffset="76399.61">21564 9609 17 0,'0'0'15'0,"0"0"-2"0,0 0-4 0,0-19-6 15,-34 19-1-15,34 0-2 0,-33 0 1 16,17 0 1-16,-1-18 2 0,1 18-1 0,-17 0 2 16,0-10 2-16,0 10 2 0,33 0-2 0,-34-9-5 15,-15 9-1-15,16 0-1 0,0 0 2 16,0-9-2-16,0 9 0 0,0 0 1 0,-1 0-1 16,1 0 1-16,0 0-1 0,0 0 0 15,17 0 1-15,-17 0-1 0,0 0 1 0,-17 0-1 16,17 0 0-16,-17 0 1 0,34 0-1 0,-17 0 0 15,-34 0 0-15,34 0 0 0,0 0 0 16,-16 9 0-16,16-9 0 0,0 0 0 16,0 9 0-16,-1-9 0 0,1 0 0 0,0 0 0 15,17 10 0-15,-17-10 0 0,0 0 0 0,16 0 0 16,-16 18 0-16,16-18 0 0,-16 0 0 16,17 0 0-16,-17 0 0 0,0 19 0 0,33-19 0 15,-50 0 0-15,17 18 0 0,17-18 0 16,-18 0 0-16,1 10 0 0,17-1 0 0,16-9 0 15,-33 9 0-15,0-9 0 0,16 0-2 0,1 10 2 16,-1-10-5-16,1 0-1 0,-1 0-1 16,0 9-1-16,17-9 0 0,-16 0 2 0,-1 0 1 15,17 0 0-15,-16 9 1 0,16-9 0 16,0 0 1-16,0 0 0 0,0 0-1 0,-33 0-2 16,33 0-3-16,0 0-6 0,0 0 9 0</inkml:trace>
  <inkml:trace contextRef="#ctx0" brushRef="#br0" timeOffset="77016.47">19579 9730 8 0,'0'18'2'0,"-16"-18"0"0,16 10-1 16,0 8-1-16,0 1 0 0,0-10 0 0,0 19 0 15,0-9 0-15,-17-1 2 0,17 10 9 16,0 0 4-16,0 0-8 0,0 9-3 0,17-18-1 16,-17 18-1-16,0-9-2 0,0 9 0 0,16 0 0 15,-16-9 0-15,17 9 0 0,-17-9 0 16,0 0 0-16,33 0 0 0,-33 9 0 16,0-18 0-16,0-1 0 0,33 10 0 0,-33-9 0 15,0 0 0-15,0-1 0 0,0 1 0 0,0-10 1 16,0 0-1-16,0 1 0 0,0-1 0 0,0 0 0 15,16-9 0-15,-16 10 0 0,17-10 0 16,-1 0 0 0,1 0 0-16,0 0 0 0,-1 0 0 15,1 0 0-15,-1 0 0 0,34-10 0 0,-50 10 0 16,33 0 0-16,0-9-2 0,0 9-4 0,17 0-2 16,-17-9 3-16,33-1 2 0,-33 10 3 15,16-9-2-15,1 9 2 0,0-9 0 0,-1 9 0 16,17-19 0-16,-16 19 0 0,33 0 0 15,-50-18 0-15,33 18 0 0,-16 0 0 0,16-19 0 16,-17 19 0-16,17 0 0 0,1-9 0 0,-34 9 0 16,16-10 0-16,17 1 0 0,1 9 0 0,-18-9 0 15,17-1 0-15,0 10 0 0,1-9 0 16,-1 9 0-16,16-9 0 0,-15 9 0 0,-1 0 0 16,16 0 0-16,-15 0 0 0,-1 0 0 15,16 0 0-15,-15 0 0 0,15 0 0 0,-16 0 0 16,1 0 0-16,-1 0 0 0,16 0 0 0,-32 0 0 15,0 9 0-15,-1-9 0 0,-16 9 0 16,33-9 0-16,-49 10 0 0,16-10 0 0,-16 0 0 16,-1 9 0-16,17-9 0 0,-16 0 1 15,-1 0-1-15,17 0 0 0,0-9 1 0,-33 9-1 16,17 0 0-16,16 0 0 0,-16-10-2 0,-1 10-5 16,1 0-10-16</inkml:trace>
  <inkml:trace contextRef="#ctx0" brushRef="#br0" timeOffset="77832.11">22027 9544 31 0,'49'-10'24'15,"17"10"-12"-15,0 0-6 0,-32-9-4 0,32 9-2 16,-17 0 0-16,17 0 1 0,-16 0-1 0,0 0 0 16,-1 0 1-16,17 0-1 0,-16 0 0 15,-17 0 0-15,17 0 1 0,-1 0-1 16,1 0 0-16,-17 0 0 0,17 0 0 0,-17 0 0 16,16 0 0-16,-16 0 0 0,-16 9 1 0,16-9-1 15,0 0 0-15,0 10 12 0,-16-10-4 16,32 0-5-16,-49 0-2 0,33 9-1 0,-33-9 0 15,17 9 0-15,-1-9 0 0,1 10 3 16,-1 8-3-16,1-18 0 0,-17 0 0 16,17 19 0-16,-17-19 0 0,0 18 0 0,16-8 0 15,-16-1 2-15,0 0-2 0,17 1 1 0,-17-1 0 16,0 9-1-16,0 1 0 0,0 0 3 16,0-1-2-16,16-8 1 0,-16 8 0 0,0 1-2 15,0 18 0-15,0-18 0 0,33-1 0 16,-33 10 3-16,0 0 2 0,0 0-2 0,0 9 0 15,17-28-2-15,-17 19 1 0,16 0-2 16,1 9 1-16,-17-18-1 0,16 0-2 0,1-1 3 16,-17 1-1-16,16 9 0 0,1-10 0 0,-17 1 0 15,17 0 0-15,-17-1 0 0,16-9 0 16,-16 10 1-16,0 0-1 0,0-1 0 0,0 1 0 16,0-19-2-16,0 9-2 0,0 10-1 15,-16-10 2-15,16 0-1 0,-17 1-1 0,17-1-2 16,-17 10-1-16,1-19 0 0,-1 18-3 0,1-18-1 15,-17 19-1-15,16-19-3 0,-16 0-14 0,0 9 23 16</inkml:trace>
  <inkml:trace contextRef="#ctx0" brushRef="#br0" timeOffset="87289.99">26359 4428 214 0,'-16'-19'148'0,"16"10"-38"0,0 9-48 0,0-19-32 16,0 19-14-16,-17 0 3 0,17-18 17 0,0 18-1 15,0 0-10-15,0 18 21 0,0-18 11 0,0 0 0 16,-16 19-7-16,16-19 17 0,0 18 23 15,-17 10-4-15,17-9-9 0,0 18 6 0,-17-18-1 16,17 9-15-16,0 9-3 0,0 0-6 0,-16-18-12 16,16 8-8-16,0 11-23 0,0-20-4 15,0 19-5-15,0-27-3 0,0 27-2 0,0-18 6 0,0-1-13 16,0 1 2-16,0-1-20 0,0 1 0 16,0 9-23-16,0-28-72 0,0 19-45 0,0-19-47 15,-17 18-42-15,17-18-9 0,0 0 29 16,0 0-119-16</inkml:trace>
  <inkml:trace contextRef="#ctx0" brushRef="#br0" timeOffset="87506.43">26111 4883 111 0,'-16'0'178'16,"16"10"-23"-16,0-10-65 0,-17 0-45 0,17 9-18 15,0-9 12-15,0 9 36 0,0-9 26 0,0 19 21 16,17-19-9-16,-17 19-13 0,0-19-5 0,16 18-13 15,1-18-11-15,-1 0-9 0,1 19-12 0,-1-19-22 16,1 0-23-16,16 0-1 0,-17 0 1 16,1 0-16-16,16 0 4 0,-16 0-20 0,16 0-58 15,0-19-40-15,-17 19-28 0,34-18-31 16,-50 18-30-16,33-19-9 0,-17-9 20 0,1 9-115 16</inkml:trace>
  <inkml:trace contextRef="#ctx0" brushRef="#br0" timeOffset="88739.05">18091 10557 67 0,'0'-18'37'0,"-17"18"-17"16,17 0-10-16,0 0-3 0,0 0 3 0,0 0 9 15,0 18 7-15,0-18 1 0,0 19 6 16,0 0-8-16,0-19 10 0,0 18 10 0,0 10 6 16,17-9 4-16,-17 18-5 0,0-18-15 0,0-1-11 15,33 1-5-15,-33 9 1 0,0-10-3 16,0 1-5-16,0 0-4 0,0-1-2 0,0 1 6 15,0-10 17-15,0 0-1 0,33 1 20 16,-33-10 14-16,0 18 28 0,0-18 26 0,0 0 10 16,0 0-24-16,-33-18-11 0,33 8-19 0,0 1-22 15,0-10-21-15,0 1-10 0,-33-1-3 16,33-9-5-16,-17-9 0 0,1 9 4 0,16-9 0 16,-17 0 8-16,17 0-11 0,-16 9-7 15,16-10 14-15,0 1-4 0,0 9-2 0,0 10-2 16,16-1-3-16,-16 1-10 0,17-10 4 0,-17 18-8 15,16-8 4-15,1 18-8 0,16-10 12 0,-33 10-2 16,33 0-20-16,-33 0-27 0,33 0-35 16,-33 0-31-16,17 10-32 0,-1-10 2 0,1 9-21 15,-1 0-69-15,1 1-15 0,-1 18 36 16</inkml:trace>
  <inkml:trace contextRef="#ctx0" brushRef="#br0" timeOffset="88940.1">18124 10781 108 0,'-33'0'46'0,"16"0"-16"0,17 18 13 0,0-18 16 15,-16 0 12-15,16 0-5 0,0-18-14 16,0 18-24-16,0-10-16 0,16 10-3 0,-16-9-4 16,17 0-2-16,16 0-3 0,-33-1 0 0,33 1 0 15,-33 0-12-15,33-10-20 0,0 19-25 16,-16-19-19-16,16 1-14 0,0 9-1 0,0-10 10 15</inkml:trace>
  <inkml:trace contextRef="#ctx0" brushRef="#br0" timeOffset="89121.84">18471 10455 11 0,'0'0'23'0,"0"0"5"0,-16 0-1 16,16 19-6-16,0-19-1 0,0 0 2 0,0 0-2 15,-17 9 2-15,17 0 0 0,0 1 0 16,17 8 4-16,-17 1 0 0,0-1 2 0,16 1 5 15,-16 9-4-15,0-9-5 0,17 9-9 16,-17-1-5-16,16-8-8 0,-16 0 1 0,17-1-2 16,-17 1 1-16,33-1-2 0,-33 10-3 15,0-9-21-15,0-10-28 0,0 1-9 0,0-1-15 16,0 0-2-16,0 0-63 0</inkml:trace>
  <inkml:trace contextRef="#ctx0" brushRef="#br0" timeOffset="89307.35">18587 10613 59 0,'0'-9'39'0,"0"9"-9"16,0 0-5-16,-33 0 4 0,33 9 2 15,0 1 1-15,-33-1-7 0,33 0 0 0,0 10-5 16,0-1-7-16,-17 1 1 0,17-19 1 0,17 19-6 16,-17-1-6-16,0 1 0 0,33-10-1 15,-33 10 2-15,0-1-4 0,33-18 2 0,-33 19-9 16,33-19-7-16,-33 9-21 0,17-9-19 15,-1 0-7-15,1 0-13 0</inkml:trace>
  <inkml:trace contextRef="#ctx0" brushRef="#br0" timeOffset="92819.71">26227 6883 18 0,'0'0'26'0,"0"0"-7"0,0 0-4 16,0-18-2-16,0 18 1 0,0 0 1 0,0 0-3 16,0 0-3-16,0 0-3 0,0 0 6 15,0 0-5-15,0 0-2 0,0 0-3 16,0 0 1-16,0 0-1 16,16 0-4 15,-16 0-2-31,0 0-1 15,0 0-11-15,0 0-6 0,0 0-8 0,0 0-5 16</inkml:trace>
  <inkml:trace contextRef="#ctx0" brushRef="#br0" timeOffset="94367.18">18868 10316 25 0,'-16'0'31'16,"16"-19"-14"-16,0 19-8 0,0-9 0 16,-17 9 4-16,17 0-1 0,0-10 1 0,0 10 0 15,0-9-2-15,0 9-3 0,0 0 0 0,0-9-1 16,0 9-1-16,-33 0 2 0,33-9-2 15,0 9-2-15,0-10 1 0,0 10-5 16,-33-9 2-16,33 9 0 0,-33 0 0 16,16 0-2-16,1 0 0 0,-1 0 2 15,-16 0-2-15,0 0-2 0,33 0 2 0,-33 0 0 16,0 0 0-16,-33 0 2 0,33 0-2 16,-17 0 0-16,17 0 0 0,-33 0 0 0,16 0 0 15,1 0 6-15,-1 0 2 0,17 0-2 0,-33 0 4 16,16 0 1-16,17 0-4 0,-33-19 2 15,33 19-5-15,0 0 0 0,0 0 0 0,16 0-1 16,-16 0 4-16,33 0 0 0,-33 0-7 16,33 0 1-16,0 0 1 0,-33 0-2 0,33 0-3 15,-33 0 4 1,33 19-1-16,0-19 0 0,-17 0 0 16,17 19 1-16,0-10-1 0,-16 0 0 15,16 10 0-15,-17 9 0 0,17-10 0 0,0 1 0 16,-16-1 0-16,16 10 0 0,-17 10 0 0,17-20 0 15,0 10 0-15,-16 0-2 0,16 18 3 16,0-8 1-16,-17-10 0 0,17 9-2 0,0 0 0 16,0 0 0-16,0 0 0 0,0 10 1 15,0-19-3-15,0 0 5 0,0 18-3 0,0-27 0 16,17 9 2-16,-17-10-2 0,0 10 0 0,16 0 0 16,-16-9 0-16,17-10 0 0,-17 10 0 15,16-10 4-15,-16 10-2 0,17-10-2 0,-17 0 6 16,0-9-2-16,16 10 1 0,-16 8 1 0,17-18-3 15,-17 0-2-15,33 0 2 0,-33 0 0 16,33 0 1-16,-33 0-2 0,0 0 0 0,33 0-2 16,-16 0 3-16,16 0-5 0,-17-18 0 0,17 8 3 15,17 10-1-15,-17-9 0 0,17 0 0 16,-1-1 0-16,34 10 0 0,-50-9 0 16,17 0 1-16,-1-1 2 0,34 10-3 0,-50-9 0 15,17 9-2-15,-17-9 0 0,16 9 3 0,1 0-1 16,-17 0-3-16,0 0 3 0,-33 0 0 0,33-19 0 15,-16 19 1-15,-1 0-1 0,1 0-2 16,-1 0 3-16,-16-18-1 0,17 8 2 0,16 10-2 16,-33-9 2-16,33 0-1 0,-33 9 2 15,0-19-3-15,33 10-2 0,-33-1 6 0,0-8 7 16,0-1 1-16,17 1-1 0,-17-1-4 0,0-9-1 16,16-9-3-16,-16 18 0 0,0-36 5 15,0 8-2-15,0 1-2 0,0-1-3 0,0 0-1 16,-16-8 0-16,16 8 2 0,0 1-2 0,0 8 3 15,0 1-3-15,0 19 0 0,-17-20 0 16,17 11 0-16,0 8-8 0,0 19-6 0,0-19-12 16,0 19-6-16,0-18-16 0,0 18-4 0,0 0 0 15,0 0-1-15,0 0-6 0</inkml:trace>
  <inkml:trace contextRef="#ctx0" brushRef="#br0" timeOffset="107255.69">3340 15878 84 0,'0'0'40'0,"0"0"-20"0,33 0-8 16,-33 0-4-16,0 9-1 0,0-9 5 0,0 0 3 15,0 0 3-15,0 0-5 0,0 0-3 16,0 0-4-16,0 0-4 0,0 0 0 0,0 0 0 16,0 0 3-16,0 0 4 0,0 10-1 0,0-10 2 15,0 0-2-15,17 0 1 0,16 9 6 16,-33-9-2-16,33 9 4 0,-33-9 3 0,33 0 1 15,0 0-4-15,0 0-4 0,0 0 0 0,-16 0 0 16,16-9-4-16,33 9-4 0,-33-9 2 0,0 9-1 16,17-10 3-16,16 10-3 0,-33-9-1 15,33 0-3-15,-33 9 0 0,50-10 5 0,-50 1-3 16,33 0 1-16,-16 9 3 0,16-9-1 16,0-1 0-16,0 1-2 0,17 0 1 0,-17 9 5 15,-16-10-6-15,16 1 5 0,0 9-1 0,0-9-2 16,17 9-1-16,-17 0-4 0,-33-10 2 15,33 10 1-15,-16 0-1 0,16-9 2 0,0 9-6 16,-16 0 3-16,16 0 0 0,-33 0 0 16,33 0-1-16,-16 0-2 0,16 0 0 0,-33 0 3 0,33 0-5 15,-16 0 0-15,-17 0 2 0,33 0 0 16,-33 0 0-16,17 0 0 0,16 0-2 0,0-9 2 16,-33 9 2-16,0 0-1 0,17 0-1 0,16 0-3 15,-33-9 3-15,33 9 3 0,-16 0 0 16,-17-10-3-16,0 10 1 0,0 0-1 0,0-9 0 15,0 9-2-15,17-9 2 0,-17 9 0 0,0 0 0 16,0-10 2-16,-33 10-2 0,33 0 0 16,-17-9 2-16,1 9-2 0,-1 0-2 0,18-9 3 15,-34 9 4-15,0 0-3 0,33 0 1 0,-33 0-1 16,0 0-2-16,0 0 6 0,0 0-5 0,0 0 0 16,33 0 4-16,-33 0 2 0,0 0-1 15,0 0-3-15,0 0 1 0,0-10-1 0,0 10 2 16,0 0-3-16,0 10 2 0,0-10-7 15,0 0 6-15,0 0 0 0,-33 0-1 16,33 9-2-16,0-9-5 16,0 0 7-16,0 9-2 0,0-9 1 0,0 0-3 15,0 10 2-15,0-10-3 16,0 0 0-16,0 0 5 0,0 9 1 16,0-9-6-1,0 0 3-15,0 0-2 0,0 0-3 0,0 0-4 16,0 0-1-16,0 0-9 0,0 0-3 0,0 0-10 15,-33 9-7-15,33-9-1 0,0 0-9 0,0 0-3 16,-34 0-2-16,18 10-1 0,16-10 3 16,-17 0 4-16,1 9 9 0,-17-9 7 0,33 0 7 15,-33 9 4-15,33-9 3 0,-33 9 0 0,0-9 3 16,33 10-9-16</inkml:trace>
  <inkml:trace contextRef="#ctx0" brushRef="#br0" timeOffset="113117.71">23531 11385 21 0,'0'-9'22'16,"0"9"3"-16,0 0 0 0,0 0-7 0,0 0-7 15,0-9-4-15,17 9 18 0,-17 0-3 0,0-10-9 16,16 10-7-16,1 0-2 0,0 0 1 16,-1 0 4-16,1 0-4 0,-1 0-5 15,17 0 0-15,-16 0 5 0,16 0 10 0,0 0-10 16,16 0-1-16,1 0 0 0,0 0 7 0,16 0-3 15,0 0-5-15,0 0-2 0,0 0 0 16,0 0 1-16,17 0-1 0,-33 0-1 0,-1 0 1 16,34 0-1-16,-50 0 0 0,33 0-2 15,-16 0 2-15,16 0 0 0,-33 0 2 0,0-9-6 16,17 9 6-16,-1 0-1 0,1 0-1 0,-17-9 0 16,0 9 1-16,0 0-1 0,0 0 1 15,-16-9 1-15,16 9-5 0,0 0 3 0,0 0 0 16,-33 0 0-16,33 0 2 0,-16 0-2 15,-1 0 0-15,1-10 0 16,-17 10-2-16,16 0 2 0,-16 0-2 16,0 0-12-16,0 0-6 0,0 0-10 15,0 0-3-15,0 0-4 0,0 0-2 0,0 0-3 16</inkml:trace>
  <inkml:trace contextRef="#ctx0" brushRef="#br0" timeOffset="115049.8">23680 10799 4 0,'0'0'2'0,"0"0"7"0,-33 0 14 16,17 0 0-16,-1 0-4 0,17 0-4 15,-16 0-4-15,16 0-1 0,0 0-1 0,-17 0 0 16,17 0 9-16,0 0 3 0,0 0-6 15,17 0-10-15,-17 0-3 0,16-18-1 0,1 18 4 16,-1 0-4-16,17 0 1 0,-33 0-1 16,33-10 1-16,0 10-2 0,0 0 0 0,17 0 2 15,-17-9-2-15,17 9 0 0,-1 0 0 16,1 0-2-16,16 0 2 0,-16-9 2 0,-1 9-2 16,1 0 1-16,16 0-1 0,-33 0 0 15,17 0 0-15,-1 0 0 0,-16 0 0 0,17 0 0 16,-17 0 0-16,0-9 0 0,0 9 2 0,0 0-2 15,0 0 0-15,17 0 3 0,-17 0-3 16,-16-10 2-16,-1 10-1 0,17 0-1 0,-16 0 0 16,-1 0 0-16,17 0 1 0,-16 0-3 15,-17-9 3-15,33 9-1 0,-33 0 0 0,0 0 5 16,33 0-5-16,-33 0-3 16,0-9 1-16,0 9-5 0,0 0-6 0,0 0-9 15,0 0-5-15,0 0-2 0,0 0-1 0,0 9-5 16</inkml:trace>
  <inkml:trace contextRef="#ctx0" brushRef="#br0" timeOffset="120710.64">25301 9302 10 0,'0'0'16'0,"0"0"0"16,0 0-4-16,0-10-5 0,0 10-1 15,0 0 3-15,-17 0-1 0,17 0 2 0,0 0 2 16,0 0-3-16,-16 0-1 0,16 0-3 16,0 0 1-16,-17 0-2 0,17 0-3 0,0 0 0 15,0 0 0-15,-16 0 1 16,16 0-1-1,-17 0-10-15,17 0-15 0,0-9-7 0,-16 9-43 16</inkml:trace>
  <inkml:trace contextRef="#ctx0" brushRef="#br0" timeOffset="122676.21">26591 7023 14 0,'-17'0'19'0,"17"9"-8"0,0 0-5 16,0-9-2-16,0 10-2 0,-16-1 3 0,16 0 2 15,0 10 1-15,-17-19-2 0,17 19 0 16,0-19 0-16,-17 18-1 0,17 1 4 0,0-19-2 16,-16 18 1-16,16-8-3 0,-17 8-3 15,17 1 3-15,-16-1 4 0,-1 1 1 0,17 0-3 16,-16-1 1-16,16 10-5 0,-33-9 2 16,16 18-1-16,1-18 1 0,-1 9 8 0,-16 9 6 15,17 0-3-15,-1 0-4 0,0 10-5 16,1-10-1-16,-17 0-2 0,33 10 0 0,-33-10-4 15,0 9 0-15,0 10 2 0,16-19 2 0,-16 10-4 16,0 9 0-16,0-10 0 0,0 10 0 16,0-19 2-16,0 28-2 0,0-18 0 0,-17 9 1 15,17-1-1-15,-17 10 0 0,17-18 0 16,-16 27 0-16,16-27 0 0,-17 9 0 0,17 0 0 16,0-1 6-16,-17 10-4 0,17-9 1 0,0 9-3 15,0-18 4-15,-17 9-2 0,17 9 0 0,0-9-4 16,-16-1 2-16,32 11 2 0,-16-20-2 15,-33 10-2-15,16-10 2 0,17 10 0 0,0 0 0 16,-33-9 0-16,33 8 0 0,0-17 2 16,-17 8-4-16,17 1 2 0,0-1 0 0,-17 1 0 15,17-10 1-15,0 9-1 0,17-9 0 0,-17 1 0 16,16-10 1-16,-16 9-1 0,0 0 2 0,0-18-1 16,0 18-4-16,16-9 0 0,-16 9 5 15,17-18-1-15,-1-1 6 0,-16 10-3 0,17 9 3 16,-1-18-2-16,0-10-5 0,1 19 0 15,-1-9 0-15,1 9 0 0,-1-10 2 0,17 1-2 16,-16-10 1-16,-1 10-4 0,17-1 3 0,-16-8 0 16,16 17 0-16,-17-27 0 0,17 19 0 0,0 0 0 15,0-19 0-15,0 9 0 0,-33 0 0 0,33 1 0 16,-16-1 3-16,16 0-5 0,0 10 4 16,-17-1-4-16,17-18-1 0,-17 19 6 0,17-19-3 15,0 19-2-15,-16-19 3 0,16 0 2 16,0 0-5-16,0 9 2 0,0-9 2 0,-17 9-2 15,17-9-2-15,0 10 2 0,0-1 0 16,-16-9 2-16,16 9-2 0,0-9-2 16,0 9 2-16,0 1 0 0,-17-10 0 0,17 18 0 15,0-18 1-15,0 0-3 0,-16 19 2 16,16-19 0-16,0 9 0 0,-17-9 2 0,17 10-4 16,0-1 2-16,-16-9 0 0,16 9 2 15,0-9-4-15,0 9 4 0,0-9 0 0,0 10-2 16,-17-10 0-1,17 0 2-15,0 9 2 0,0-9 2 16,0 9-6-16,0-9 3 0,0 10 1 16,0-10 0-16,0 18-1 0,-33-18 1 0,33 0-1 15,0 0-3-15,0 0 2 16,0 0-1-16,0 0 2 16,0 0-5-16,0 0 2 15,0 0 3-15,33-18-6 0,-33 18 1 16,0-10 4-16,0 10-6 15,0 0 1-15,0 0 4 16,0 0-3 0,0-9-3-16,0 9 1 15,0 0-1-15,0 0 1 0,0 0 1 0,0 0 1 16,0 0-1-16,0 0 1 16,0 0-1-16,0 0 1 15,0 0 3 1,0 0-3-16,0 0 4 15,0 0 1 1,0 0-5 0,0 0 4 15,0 0 1-15,0 0-1-1,0 0 1-15,0 0 0 16,0 0-2-16,0 0 0 31,0 0 0-15,0 0-3-16,0 0 4 15,0 0-6-15,0 0 5 16,0 0 1 0,0 0-6-1,0 0 6-15,0 0-4 16,0 0 4-16,0-9-4 0,0 9-1 15,0 0-7-15,0 0-2 0,0 0-3 0,0 0-2 16,0 0 0-16,0 0-3 0,0 0 1 0,0 0 3 16,0 0 1-16,0 0 2 0,0 0-1 15,0 0 3-15,0 0 3 0,0 0 0 0,0 0 1 16,0 0 0-16,0 0 1 0,0 0 0 16,0 0 2-16,0 0 0 0,0 0-2 0,0 0 0 15,0 0-1-15,0 0-2 0,0 0-1 0,0 0-3 16,0 0-3-16,0-10-12 0</inkml:trace>
  <inkml:trace contextRef="#ctx0" brushRef="#br0" timeOffset="125190.65">26756 6483 15 0,'0'0'18'0,"0"0"0"15,0 0-2-15,0 0-2 0,0 0 1 16,0 0-1-16,0 0 2 0,0 0 0 0,0 0 0 16,0 0-2-16,0 0-3 0,0 0-2 15,0 0-2-15,0 0-2 0,0 0-1 0,0 0-4 16,0 0-2 0,0 0 3-16,0 19-1 0,0-19-2 15,0 0 2-15,0 19 0 0,0-19 2 16,-17 18-4-16,17-18 4 0,0 9-2 0,0 1 0 15,0-1 3-15,0 10-1 0,0-1-2 0,0-18 3 16,0 19-5-16,0-1 5 0,0-18-5 16,0 19 5-16,0-10-3 0,0 1 0 0,0-1 0 15,0 0 0-15,0 1 0 0,0-10 1 16,0 18 1-16,0-18-2 0,-16 0 1 0,16 19-1 16,0-19 0-16,0 0 2 0,0 18 1 0,0-18-2 15,0 0 3-15,-17 0 2 0,17 0-4 16,0 0 1-16,0 0-1 0,0 19 1 15,-16-19-3-15,16 0 3 0,-17 9 0 16,17-9-1-16,-16 10 0 16,16-10-2-1,0 9 0-15,0-9 1 0,0 0 0 0,0 0 0 16,0 9-1-16,0-9 2 16,0 0-1-1,0 0 0-15,0 0-4 0,0 0-7 16,0-9-17-16,0 9-4 0,0-9-9 0,0 9 3 15,0-10 1-15,0 1 1 0</inkml:trace>
  <inkml:trace contextRef="#ctx0" brushRef="#br0" timeOffset="129586.73">26144 6548 6 0,'0'-9'4'16,"0"9"2"-16,0 0 3 0,0 0 0 0,-16 0-3 16,16 0-2-16,0 0-3 0,0 0 0 15,0 0 0-15,0 0 0 16,0 0 0-16,0 0 1 16,0 0-1-16,0-18 1 0,-17 18-2 0,17 0 2 15,0 0-4-15,0 0 3 16,-16 0-1-16,16 0 2 15,-17 0-2-15,17 0 2 16,-17 0 0-16,1-19 1 0,16 19 0 16,-17 0 0-16,1 0-1 0,16 0 2 15,0 0-3-15,-33 0 0 0,33 0 1 0,-17-19 0 16,1 19-1-16,-1 0 2 0,1 0-3 16,-1-18 0-16,1 18 0 0,16 0 2 15,-17-10 0-15,0 10-2 0,-16 0 0 16,17-9 0-16,16 9-2 0,-33 0 2 0,0-9 0 15,16 9 0-15,-16 0 0 0,17-9 0 0,-17 9 2 16,-1-10-2-16,18 10 2 0,-34 0-2 16,34 0 0-16,-17 0 0 0,0-18 0 15,0 18 0-15,16 0 0 0,-16 0 0 0,-17 0 0 16,1 0 0-16,16-19 0 0,-17 19 0 0,17 0 6 16,-50 0 15-16,34-19-10 0,-1 19-6 15,17 0-5-15,-50-18 3 0,34 18-1 16,-1-10-2-16,17 10 0 0,-17-9 0 0,1 9 0 15,-1 0 0-15,17-9 0 0,0 9 0 0,-33 0 0 16,16-9 0-16,1 9 0 0,-17 0 0 16,-1-10 0-16,18 10 0 0,-1 0 0 0,-33 0 0 15,34 0 0-15,-17 0 0 0,16 0 0 16,0 0 1-16,1 0-1 0,-1 0 0 0,17 0 0 16,-16 0-2-16,-1 0 3 0,0-18 0 15,17 18-1-15,0 0 0 0,-33 0 0 0,16-19 2 16,17 19-4-16,0 0 2 0,-33 0 0 0,17 0 0 15,-1 0 2-15,0 0-2 0,17 0 0 16,-16 0 0-16,-1-19 0 0,0 19 0 16,17 0 0-16,0 0 0 0,-16 0 0 0,-1 0-2 15,17 0 2-15,-17 0 0 0,17 0 0 0,-16 0 1 16,-1 0-1-16,1 0 0 0,15 0 0 16,-32 0 0-16,17 0 0 0,-1 0 0 15,0 0 0-15,17 0 0 0,-16 0 0 0,-1 0 2 16,1 0-2-16,15 0 0 0,1 0 0 0,-33 0 0 15,17 0 0-15,16 0 0 0,0-18 0 16,-34 18 0-16,18 0 0 0,-1 0 0 0,1 0 0 16,15 0 0-16,-32 0 0 0,17 18 0 15,16-18 0-15,0 0 0 0,-1 0 0 0,-15 0 0 16,-1 0 0-16,17 0 0 0,17 0 0 0,-17 0 0 16,0 0 0-16,-17 0 0 0,17 0 0 15,0 0 0-15,0 0 0 0,0 0 0 16,0 0 0-16,-17 0 0 0,17 0 0 0,-17 0 0 15,34 0 0-15,-50 0 0 0,32 0 0 16,1 0 0-16,0 0 2 0,-16 0-4 0,16 19 2 16,0-19 0-16,0 0 0 0,-17 0 0 15,17 0 0-15,0 0 0 0,0 0 0 0,0 0 0 16,0 0 0-16,-1 0 0 0,1 0 0 0,0 0 0 16,17 0 0-16,-17 0 0 0,-33 0 1 15,33 19-1-15,-17-19 1 0,17 0-1 16,0 0 1-16,-33 0-3 0,33 0 4 0,-17 18-2 15,17-18 0-15,0 0 0 0,-33 0 0 16,33 10 0-16,-17-10 0 0,17 9 0 0,0 0 0 16,-17-9 0-16,17 9 0 0,0-9 0 0,0 10 0 15,0 8-2-15,0-18 2 0,-33 0 0 16,16 19 0-16,17-19 0 0,0 19 0 16,-33-19 0-16,16 18-2 0,1-18 4 0,-1 10-2 15,17-1 0-15,-33 0 0 0,33 0 0 0,-17 1-2 16,17 8 4-16,0-18-2 0,0 19 0 15,0-19 0-15,0 19 0 0,16-19 0 0,-16 0 0 16,0 18 0-16,33-18 0 0,-33 9 0 16,-17-9 0-16,34 10 0 0,-17-1 0 0,16-9 0 15,1 9 0-15,-1 1 0 0,-16 8-2 16,33-18 4-16,-33 0-2 0,33 19 0 0,-33-19 0 16,16 0 0-16,1 18 0 0,-1-18 0 15,1 19 0-15,-1-19 0 0,1 0 0 0,-1 9-2 16,17 1 2-16,-33-1 0 0,33 0 0 15,-33 1 2-15,33 8-2 0,-33-18 0 0,16 19 0 16,1-19 0-16,16 18 0 0,-17-18 0 0,1 0 0 16,16 19 0-16,-17-19 0 0,17 9 0 15,-16 1 0-15,16-1-3 0,-17 0 4 16,17 0-1-16,0 10 0 0,0-19 0 16,0 19 0-16,0-19 0 15,0 18 1-15,0-18-1 16,0 19 0-16,0-19 2 0,17 0-2 15,-17 0 1-15,16 0-1 0,-16 9 0 16,17 1 0-16,-17-10 2 0,16 9-2 16,1-9 0-16,-17 0-2 15,0 9 2-15,16-9 1 0,1 0-1 16,-17 9-2-16,33-9 4 16,-33 0-4-16,0 19 2 15,0-19 2-15,33 0-2 16,-33 0 1-1,0 0-3-15,0 0 2 0,0 0 2 32,0 0-5-32,0 0 4 0,33 0-1 15,-33 0 2 1,0 0-4 15,0 0 3-31,0 0-3 0,0 0 3 16,0 0 1-1,0 0-4 1,0 0 0 0,0 0 4-1,0 0-4-15,0 0 3 16,-33 0 1 0,33 0-1-16,0 0 0 15,0 0-3 1,0 0 3 15,0 0 0-31,0 0-1 31,0 0-2-31,0 0 3 16,0 0-3 15,0 0 4 16,-33 0-2 0,33 0-2-16,0 0 3-31,0 0 0 47,0 0-3-31,0 0 3 15,0 19-1 0,0-19 1-15,0 0-3-16,0 0 4 0,0 0-4 31,0 0 4-31,0 0-4 16,0 0 2 15,0 18 0-15,0-18 0-16,0 19 0 15,0-19 0-15,0 9 0 16,0 0 2-16,0 1-2 0,33-1 0 15,-33 19 0-15,0-28 0 16,33 19 0-16,-33-19 0 0,0 18 0 16,17 1 0-16,-17-19 0 0,16 9 0 0,1 10 0 15,-1-10 0-15,-16 19 0 0,17-28 0 0,-1 18 0 16,1 1 0-16,16-10 0 0,-33 10 0 16,33-10-2-16,-33 10 2 0,33 9 0 0,-33-28 2 15,17 18-2-15,-1 1 0 0,1-10 0 16,-1 1 0-16,1-1 0 0,-1 10 0 0,1-1 0 15,16 1 0-15,-33-1 0 0,33-18 0 16,0 19 0-16,-33-10 0 0,17 10 0 0,-1-1 0 16,1 1 0-16,-1 0 0 0,1-1 0 15,-1 1 0-15,34-10 0 0,-50 10 0 0,33-1-2 16,-33 1 4-16,33 0-2 0,-33-1 0 0,0 1 0 16,17-1 0-16,-1-8 0 0,1 8 0 15,-1 1-2-15,-16-1 3 0,17 1-1 16,-1 0 0-16,1-10 0 0,16 0 0 0,-33 1 0 15,0-1 0-15,33 19 0 0,-33-28 0 16,33 18 0-16,-33-18 0 0,17 19 0 0,-17-19-2 16,16 19 3-16,1-19-1 0,-1 0 0 0,-16 9 0 15,17 0 0-15,-1 1 0 0,1-1 0 16,16 0-2-16,-33 10 2 16,0-19 1-16,0 0 0 15,33 0-3-15,-33 18 2 0,0-18 0 16,0 0 1-16,33 19-1 15,-33-19 0 1,0 0 0-16,0 19 0 16,17-19 1-16,-17 0-1 0,16 0 0 15,1 0-3-15,-17 9 3 16,16-9 1-16,1 0 0 16,-1 0-1-16,-16 9 0 0,17-9 0 15,16 0 0-15,-33 9 0 16,33-9-2-16,-33 0 0 0,0 0-3 0,16 0-2 15,-16 0-2-15,17 0-1 0,-17 0-5 16,17 0-2-16,-17 0-4 0,0 0-2 0</inkml:trace>
  <inkml:trace contextRef="#ctx0" brushRef="#br0" timeOffset="129853.78">19364 7934 22 0,'0'0'13'0,"0"0"-6"16,0 19-4-16,0-19 0 0,0 19-1 15,0-10-2-15,0 0 1 0,0 1-1 16,17-1 1-16,-17 19 1 0,0-10 2 15,0-18-1-15,0 19-1 0,-17 0-1 0,17-10-1 16,0 9 0-16,-16 1 0 0,16 0 1 16,-17-1-1-16,1 1-2 0,-1-19-5 15,1 18-6-15,-18-8-25 0</inkml:trace>
  <inkml:trace contextRef="#ctx0" brushRef="#br0" timeOffset="130204.06">18521 7897 34 0,'0'0'15'0,"0"-9"-9"0,0 9-3 16,0 0-1-16,0-9 0 0,0 9 1 15,0 0-2-15,0 0 0 0,0 0 1 16,0-10-2 46,33 10-5-62,-33 0-2 0,0-9-3 16,0 9-3-16,0-9-13 0</inkml:trace>
  <inkml:trace contextRef="#ctx0" brushRef="#br0" timeOffset="130635.54">18554 7758 13 0,'0'-10'22'0,"0"1"-6"0,0 9-9 16,0 0-1-16,0-9 0 0,0 9 1 0,0 0 2 15,0 0-2-15,0 0 0 0,0 0 0 16,0 0-4-16,0 0-2 16,0 0 0-16,0 0 7 15,0 9 3-15,0 0-1 0,0 10-1 0,0-10-3 16,0 10 1-16,33-1-2 0,-33 1-4 0,0 9 3 16,33-9-4-16,-33 18 0 0,0-19 2 15,17 1-2-15,-1 9 0 0,1 0 0 0,-17 0 1 16,16 9-1-16,1-18 0 0,-1-1 1 15,1 10-1-15,16 9 2 0,-33-18-2 0,33-1 3 16,-33 10 0-16,33 10-1 0,-16-20-2 16,-1 1 3-16,1 9-3 0,-1-10 1 0,17 19 2 15,-16-18-2-15,16 0-1 0,-33 9 0 16,33-10 0-16,0 1 0 0,-33 18 0 0,17-18 0 16,16-10 0-16,-17 10 0 0,1-1 0 0,-17 1 0 15,16-1 0-15,1 1 0 0,16 0 0 16,-33-10 1-16,33 0-1 0,-33 0 0 15,0 1 0-15,16-1 0 0,1 0 3 0,0 1-3 16,-1 8 0-16,1-18 1 16,-1 0 0-1,-16 0-7-15,0 0-22 16,0-18-14-16,0 18-9 0</inkml:trace>
  <inkml:trace contextRef="#ctx0" brushRef="#br0" timeOffset="130919.15">19414 8465 105 0,'0'9'42'15,"0"-9"-21"-15,0 0-11 0,0 0-5 0,0 9-3 16,0 1-2-16,33-1 0 0,-33 9 1 16,0-18 1-16,16 19-2 0,-16 0 0 15,0-1 0-15,17 1 0 0,-17-1 0 0,0 10 1 16,0-9-1-16,0 9 0 0,-17 0 2 16,1 0-2-16,16 9 0 0,-33-19-2 0,33 1-4 15,-50 9-22-15,17 9-11 0,-16-18-4 0</inkml:trace>
  <inkml:trace contextRef="#ctx0" brushRef="#br0" timeOffset="135330.68">6185 15990 214 0,'0'0'106'0,"-33"0"-29"0,33 0-22 0,0 0-11 16,0 0-3-16,0 0 1 0,0 9 8 0,0-9 27 15,0 0 6-15,0 9 1 0,0 1-6 16,33-1 24-16,-33 0 11 0,0 1-12 0,0 8-1 15,0-18-7-15,0 0-16 0,0 9-4 0,33 1-4 16,-33-1 5-16,0-9 13 0,0 9 19 16,33-9-5-16,-33 0-101 0,33-9 0 15,-33 0 0-15,33-1 0 0,0 1 0 16,-16-19 0-16,16 0 0 0,33 0 0 0,-33-9 0 16,0 0 0-16,17 9 0 0,-17-9 0 0,33 0 0 15,-33 9 0-15,0 0 0 0,-17 9 0 16,1 1 0-16,-1 8 0 0,18 1 0 0,-34 0-16 15,0 9-251-15,0 0-38 0,0 0-9 0,0 9 2 16,0 0 36-16,0 10 52 0,0 0-102 16</inkml:trace>
</inkml:ink>
</file>

<file path=ppt/ink/ink19.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2-03T11:07:38.439"/>
    </inkml:context>
    <inkml:brush xml:id="br0">
      <inkml:brushProperty name="width" value="0.05292" units="cm"/>
      <inkml:brushProperty name="height" value="0.05292" units="cm"/>
      <inkml:brushProperty name="color" value="#FF0000"/>
    </inkml:brush>
  </inkml:definitions>
  <inkml:trace contextRef="#ctx0" brushRef="#br0">5242 6158 128 0,'0'0'153'0,"-33"0"-56"0,33 18-48 0,0-18-1 16,0 0 33-16,0 0 11 0,0 0-34 15,0 0-24-15,0 0 19 0,0 0 45 0,0 0 35 16,0 0-3-16,0 0-32 0,0 0-25 0,0 0-19 16,0 0-20-16,0 0-14 0,0 0-9 15,0 0-4-15,0 0 0 0,0 0 4 0,0 0-8 16,0 0 4-16,0 0 5 0,0 0-6 15,0 0 0-15,0 0-4 0,0 0 3 0,0 0-8 16,0 0 7-16,0 0-3 16,0 0 3-16,0 0 5 0,0 0-1 0,0 0 2 15,33 0-1-15,-33 0-12 0,0 0 8 16,0 0-7-16,0-18 5 0,0 18 0 16,0 0-7-16,0 0 9 0,0 0-3 15,0 0-11-15,0 0-33 0,0 0-41 0,0 0-37 16,0 0-36-16,0 0-18 0,0 0 2 15,0 0 11-15,0 0 18 0,33-19 18 0,-33 19 6 16,0 0 13-16</inkml:trace>
  <inkml:trace contextRef="#ctx0" brushRef="#br0" timeOffset="998.57">2811 5590 13 0,'0'0'31'15,"0"-18"14"-15,0 18 7 0,0 0 6 0,0 0-2 16,0 0 7-16,0 0 6 0,0 0 14 0,0 0 14 16,0 0 22-16,0 0 2 0,0 0-25 15,0 0-19-15,0 0-24 0,0 0-10 0,0 0-13 16,0 18 0-16,0-18 4 0,0 0 45 16,33 0 13-16,-33 0-8 0,0 0 1 0,0 10-20 15,0-1 0-15,0 0 38 0,0 10-32 16,0-19-30-16,0 18-11 0,33-18-12 0,-33 19-3 15,0 0 4-15,0-19-10 0,0 18 13 16,0-8-3-16,0-1-11 0,0 19-4 0,0-28-2 16,33 18 9-16,-33 1 2 0,0-19-7 15,0 19-6-15,0-1 0 0,0-18 4 0,0 10-7 16,0-1 9-16,0 0-2 0,0 10-2 0,0-19 1 16,0 18-3-16,0-18 0 15,0 0-28 1,0 0-68-16,0 0-67 15,0 0-97-15,0 0-45 0,0-18 3 0,0 18 12 16,-33-19 26-16</inkml:trace>
  <inkml:trace contextRef="#ctx0" brushRef="#br0" timeOffset="2030.94">1339 8130 48 0,'0'-10'69'0,"0"1"6"0,0 0-6 16,0 0 3-16,0 9 8 0,0 0 6 15,0-19 3-15,0 19-15 0,0 0-27 0,34 0-8 16,-34 19 31-16,0-19 22 0,0 18 15 16,0-9-8-16,33 29-3 0,-33-20-8 0,0 19-19 15,0-18-26-15,33 28-21 0,-33-10-10 0,0-9-3 16,0 9-9-16,0 0 4 0,33 0-2 15,-33 1 3-15,0-11-5 0,0 11-3 16,0-10-69-16,0-10-84 0,0 1-70 0,0-1-27 16,0 1 11-16,0 0 28 0</inkml:trace>
  <inkml:trace contextRef="#ctx0" brushRef="#br0" timeOffset="2447.42">1373 8018 151 0,'0'-9'96'0,"0"-10"-43"0,33 10-24 0,-33 0-2 16,0 9 7-16,33-19-8 0,-33 19-12 0,0 0-7 16,33-19-1-16,-33 19-2 0,16 0-2 15,17 19 0-15,-33-19 5 0,33 0-3 16,-33 19-4-16,33-19 2 0,-33 9-2 0,34 10 0 15,-34-1 0-15,0 1 0 0,0-1-2 16,0 1-6-16,0 0 0 0,0-10 6 0,0 9-4 16,0 1 6-16,-34 0-3 0,34-1 3 0,-33 1 2 15,0-1-5-15,33-8 3 0,-33-1 3 16,17 0-3-16,-17 1 1 0,33-1 4 16,-33-9 9-16,33 19 11 0,0-19 15 0,-33 0-2 15,33 0-8-15,0 0-10 0,0 0-7 0,0 0-10 16,0 0 1-16,0 0 2 15,0 0 5-15,33 0 9 0,-33 0 17 0,33 18 0 16,-33-18 10-16,33 0-15 0,-17 19-11 16,17-19-10-16,0 18-4 0,-33-18 1 0,33 10-8 15,1-1 2-15,-34 10-2 0,33-10-4 16,0 9-37-16,-33 1-65 0,16 0-44 0,-16-1-14 16,33-8 5-16</inkml:trace>
  <inkml:trace contextRef="#ctx0" brushRef="#br0" timeOffset="3013.36">1918 8493 76 0,'0'-10'108'0,"0"1"-11"0,0 9-12 0,0-9-4 16,0-10 8-16,0 10-1 0,33 9 1 0,-33-19-6 15,0 0-17-15,0 19-15 0,0-18-9 16,0-1 1-16,0 10 16 0,0 0 8 0,0 9 2 15,0-10-4-15,0 10-11 0,0-18-15 0,0 18-16 16,0 0-5-16,0 0-5 0,-33 0-4 16,33 0-8-16,-16 0 2 0,16 0-5 15,-33 18-1-15,33-18 3 0,-33 10 0 0,33 8 0 16,0-8 4-16,0-1-8 0,0 9 1 0,0 1 1 16,0 0 4-16,0-19-4 0,0 18 2 15,0-8 6-15,33-1-1 0,-33 0-5 0,49 1 7 16,-49-10-4-16,33 9 1 0,0-9 4 15,-33 0-13-15,33-9-6 0,1 9 1 0,-1-10-27 16,-33-8-31-16,49 8-22 0,-49-8-14 0,33 18 16 16,-33-19-13-16,33 0-2 0,-33-8 5 15,0 8 4-15,0 0 16 0,33-18 26 0,-33 19 17 16,-33-29 14-16,33 28 9 0,0-18 13 16,-33-9-4-16,33 9 11 0,0 18 13 0,-33-18 14 15,33 9 17-15,-16 9 22 0,-17 1 33 0,33-1 28 16,0 19 19-16,-33-19 10 0,33 19 2 15,0 0-16-15,0-18-55 0,0 18-49 0,0 0-21 16,0 0-7-16,0 18-5 0,0-18 24 16,0 0 29-16,0 19 31 0,0 0 37 0,33-1-116 15,-33 1-18-15,0 9 0 0,33-10 0 0,-17 1 0 16,-16 9 0-16,33 0 0 0,0 0 0 16,-33 9 0-16,33-19 0 0,-33 10 0 0,0 10 0 15,33-20 0-15,-33 19 0 0,34-27 0 0,-34 18 0 16,0-1 0-16,0-8 0 0,16 0 0 15,-16-1 0-15,0 1-256 0,0-10-107 0,33 1-5 16,-33-1 37-16,0-9 51 0,0 0 64 16</inkml:trace>
  <inkml:trace contextRef="#ctx0" brushRef="#br0" timeOffset="3379.94">2778 8158 248 0,'-33'0'323'0,"17"0"-58"15,16 18-104-15,-34 1-63 0,1-19 14 0,0 18 49 16,33-8 41-16,-33 8 1 0,0 1-49 0,0 0-68 16,17-1-52-16,-18 1-34 0,34-1 0 15,-33 1 0-15,33-10 0 0,0 1 0 0,-33-1 0 16,33 9 0-16,0-18 0 15,33 0 0-15,-33-18 0 16,0 9 0-16,33-1 0 0,-33 1 0 16,0 0 0-16,34-1 0 0,-34 10 0 0,0 0 0 15,0-18 0-15,16 18 0 0,-16 0 0 0,33 0 0 16,-33 0 0 0,33 18 0-16,-33-18 0 15,33 0 0-15,-33 0-17 0,0 0-162 0,33 0-75 16,-33 0-39-16,33-18 12 0,-33 18 12 15,34 0 33-15,-34-19 44 0,16 1 50 0,17 18-39 16</inkml:trace>
  <inkml:trace contextRef="#ctx0" brushRef="#br0" timeOffset="3746.38">2778 8093 28 0,'0'-19'53'0,"0"0"14"16,0 1 11-16,-33-19 14 0,17 18 18 16,16 10 33-16,-34-10 43 0,34 19 21 0,0-19 8 15,0 19 5-15,-33 0-27 0,33-18-38 0,0 18-48 16,0 0-50-16,0 0-37 0,0 18-11 15,0-18 2-15,0 0 27 0,0 19 20 0,0 0-58 16,33-1 0-16,-33 10 0 0,34-9 0 16,-34 18 0-16,16-18 0 0,17 8 0 0,-33 11 0 0,33-20 0 15,-33 19 0-15,0-18 0 0,33 0 0 16,-33 9 0-16,33-10 0 0,-33 1 0 0,0-1 0 16,33-8 0-16,-33-1 0 0,0 0 0 15,0-9 0-15,0-9 0 0,0 0 0 16,0-1 0-16,33-8 0 0,-33-1 0 15,0 1 0-15,0-10 0 0,17 9 0 16,16 0 0-16,-33 1 0 0,33 18 0 0,-33-19 0 0,33 19 0 16,-33 0 0-16,33 0 0 15,-33 0 0-15,33 0 0 0,-33 0 0 0,33 0 0 16,-33 19 0-16,0-19 0 0,17 0 0 16,16 18 0-16,-33-18 0 0,0 10 0 0,0-1 0 15,33-9 0-15,-33 9 0 0,0 1 0 16,0-10-116-16,0 0-202 0,-33 9-25 15,33-9 16-15,0 0 19 0,0-9 55 0,0 9 73 0</inkml:trace>
  <inkml:trace contextRef="#ctx0" brushRef="#br0" timeOffset="3896.4">2993 8000 123 0,'0'-19'110'0,"-33"10"7"16,16-10 10-16,17 19 1 0,0-19 4 15,0 19-18-15,-33 0-19 0,33 0-49 0,0-18-22 16,0 18-16-16,0 0-1 0,0 0-10 0,0 0-3 15,33 0-41-15,-33 0-44 0,17 0-39 16,16 18-22-16,-33-18-6 0,33 0 3 0,0 0 21 16</inkml:trace>
  <inkml:trace contextRef="#ctx0" brushRef="#br0" timeOffset="4445.42">3340 8000 64 0,'0'9'105'0,"0"0"15"16,0 10-7-16,0-19-4 0,0 18 4 0,33-18 6 15,-33 19 1-15,0-19-12 0,0 19-37 0,0-19 7 16,0 9-11-16,0 0-6 0,0 0 6 16,17 1 13-16,-17-10 5 0,0 9 3 0,33-9-9 15,-33 0-6-15,0 0 18 0,0 0 12 0,0 0 22 16,0 0-117-16,0-9-8 16,0-1 0-16,33 10 0 0,-33-9 0 0,0-9 0 15,0 18 0-15,0-19 0 0,0 0 0 0,0 19 0 16,0-18 0-16,0 18 0 0,0-19 0 0,0 10 0 15,33 9 0-15,-33-9 0 0,0 9 0 16,33 0 0-16,-33 9 0 16,0-9 0-16,33 9 0 0,-33 10 0 0,0-19 0 15,33 18 0-15,-33-18 0 0,0 0 0 16,0 19 0-16,17-19 0 0,-17 0 0 0,33 0 0 31,-33 0 0-15,0-19 0-16,0 19 0 15,33-18 0-15,-33 18 0 0,0-19 0 16,0 10 0-16,0 0 0 0,33 9 0 0,-33-10 0 16,0 10 0-16,33 0 0 15,-33 10 0 1,33-1 0-16,-33-9 0 16,33 0 0-16,-33 0 0 0,17-9 0 15,16 9 0-15,-33-10 0 0,33 1 0 16,-33 9 0-16,33-9 0 0,-33 9 0 0,33-19 0 15,-33 19 0-15,0-19 0 0,33 19 0 16,-33 0 0-16,0 0 0 0,0 0 0 16,0 19 0-1,0-19 0-15,0 19 0 0,0-10 0 16,-33 0 0-16,33 10-98 0,-33 9-173 0,0-10-35 16,33 1-3-16,-33 9 8 0,-17-10 30 0,17 20 53 15</inkml:trace>
  <inkml:trace contextRef="#ctx0" brushRef="#br0" timeOffset="4845.91">1091 8976 37 0,'-33'0'38'0,"17"0"-1"0,16 0-3 0,0 0 3 16,0 0 11-16,-33 9 3 0,33-9-6 15,0 0-6-15,0 0 6 0,33 0 31 0,-33 0 43 16,0 19 42-16,16-19 17 0,17 0 12 0,34 0 32 16,-1 0 13-16,-17-19 20 0,51 10-55 15,-1-9-200-15,-17-1 0 0,51 0 0 0,-18-18 0 16,1 9 0-16,17 0 0 0,-18 0 0 15,18-9 0-15,-18 0 0 0,1 0 0 0,16 9 0 16,-49 9 0-16,16-18 0 0,0 9 0 16,-16 10 0-16,-17-1 0 0,0-18 0 0,-16 18 0 0,-17 1 0 15,33 8 0-15,-66-8 0 0,33 18 0 16,0-19 0-16,-33 19 0 0,17-19 0 0,16 19 0 16,-33 0 0-16,33-18 0 0,-33 18-205 15,0-9-95-15,33 9-42 0,-33 0 0 16,0 0 34-16,0 9 54 0</inkml:trace>
  <inkml:trace contextRef="#ctx0" brushRef="#br0" timeOffset="5860.55">1439 9851 29 0,'0'0'43'0,"0"0"6"0,-33 0 0 16,33 0-6-16,0 0-2 0,0 18 6 16,0-18 1-16,0 0 5 0,0 0 5 0,0 0-14 15,0 0-21-15,0 0-8 0,33 0 3 16,-33 0 16-16,0-18 21 0,33 18 8 0,16 0 1 15,-16 0-13-15,0-19-3 0,34 19 3 16,-34 0 4-16,49 0 9 0,-15-19-13 0,15 10-12 16,-16 0-15-16,1-1-3 0,15 10-12 0,-16-9-3 15,34 9 6-15,-51 0-5 0,50 0 3 16,-32 0 16-16,15-9 0 0,-16 18-5 0,1-9-6 16,15 0 21-16,-16 0 24 0,-33 0 14 0,50-9-20 15,-50 9-15-15,0 0-16 0,33 0 4 16,-33 0 16-16,-16 0 5 0,16-9 2 0,0 9 7 15,0 0-4-15,-33 0-12 0,33-10-12 0,-33 10 1 16,33 0 1-16,-33 0 3 0,0 0-28 16,33 0-6-16,-33 0 0 0,17 0 0 31,-17 0-77 0,0 0-88-31,0 0-65 16,0 0-61-16,-17 0-33 0,17 0 12 0,0 0 35 15</inkml:trace>
  <inkml:trace contextRef="#ctx0" brushRef="#br0" timeOffset="6893.36">5027 8883 96 0,'0'0'33'0,"-33"-18"-16"0,33 18 6 15,0 0 6-15,0-10-5 0,0 10-9 0,0 0-6 16,0 0-4-16,0 0-3 16,0 0 11-16,0 10 11 0,0-10 14 0,0 0-4 15,0 18 2-15,0-18 2 0,0 0-5 16,33 19 14-16,-33-19-9 0,0 0-13 0,0 0 17 15,0 18 10-15,0-18 7 0,0 0 19 0,0 0 1 16,33 0 16-16,-33 0 12 0,0 0 31 16,0 0 16-16,0 0-12 0,0-18-19 0,17 18-16 15,-17-19-27-15,16 1-29 0,1 8-24 16,16-8-10-16,0-1-7 0,-33 0-6 0,33 1-1 16,0-1 1-16,0-9 0 0,-33 0-7 0,33 10 6 15,-16 9-1-15,16-10-2 0,-33 19 0 0,33-19-6 16,-33 19-4-16,33 0-7 0,-33 0-67 15,33 0-65-15,-33 0-38 0,33 0-34 0,-33 19-18 16,0-19 0-16,17 19 26 0,-1-19 36 16,-16 9 18-16</inkml:trace>
  <inkml:trace contextRef="#ctx0" brushRef="#br0" timeOffset="7459.48">6499 8985 40 0,'0'-9'39'0,"-33"9"-2"0,33 0-4 16,0 0-11-16,0 0-11 0,0 0-5 0,0 0 0 15,0 9-2-15,0-9 6 0,0 19 1 16,0-19 4-16,0 19 16 0,0-19 4 0,33 18 5 16,-33-8 3-16,0-1-8 0,0 0 11 0,0 1 6 15,33-10 10-15,-33 9 5 0,0-9 29 16,0 0 9-16,16 0 2 0,1 0-26 0,0-9-17 15,16-1-21-15,-33 1-15 0,33-10-8 16,-33 1-4-16,33-1-2 0,0 0-5 0,0-8-5 0,-33 8-1 16,16 0 1-16,1 1-4 0,-1-1 3 15,18 1-2-15,-34-1-1 0,33 0-6 0,-33 1-5 16,33 8-2-16,-33-8-31 0,33 18-47 16,0-19-36-16,-17 19-27 0,1-18-10 0,33 18 4 15,-17 0 5-15,0 0 13 0</inkml:trace>
  <inkml:trace contextRef="#ctx0" brushRef="#br0" timeOffset="7878.52">8152 9060 76 0,'0'0'51'0,"0"0"-7"15,0-9-3-15,0 9 1 0,0 0-6 0,0 0-12 16,0 0-12-16,0 0-6 0,0 0-1 16,0 0 2-16,0 9-3 0,0-9 0 0,0 9 1 15,0 1-2-15,0-1 10 0,34 0 1 16,-34 0 1-16,0 10 9 0,0 0 24 0,0-1 13 15,33-18 3-15,-33 10-10 0,0-1-8 0,0 0 6 16,33 0 13-16,-33-9 18 0,0 10 10 16,0-10 4-16,16 0-9 0,-16 0 0 0,17-10-17 15,-1 1-3-15,17 0-19 0,-33 0 3 16,33-1-12-16,1-8-4 0,-34-1-7 0,33 19-8 16,-33-28-12-16,33 10-3 0,-17-1-4 0,1 0 4 15,32 1-3-15,-49-1-6 0,33-9 0 0,0 10 3 16,1-1-8-16,-18 0-30 0,17 19-70 0,0-18-63 15,0 18-59-15,33-19-24 0,-32 19 13 16,-18 0 15-16,34-18-143 0</inkml:trace>
  <inkml:trace contextRef="#ctx0" brushRef="#br0" timeOffset="8226.24">9955 8930 146 0,'0'9'105'0,"0"0"-49"0,-17 1-5 16,17-1 11-16,0 0 19 0,0 0 28 0,0 10 13 15,0-19-7-15,0 0-20 0,17 19-14 16,-17-19 3-16,0 18 13 0,0-18 9 0,16 0 0 15,-16 10-22-15,17-10-30 0,-17 0-20 16,33 9-12-16,-33-9-11 0,33 0-6 0,-33-9 3 0,33 9-8 16,0-10 0-16,-33 10 0 0,33-18 0 15,0 18 4-15,17-19-6 0,-50 19 6 0,33-19-1 16,0 10 0-16,0-9 2 0,0 8-8 0,-16-8-13 16,-1 8-12-16,34 10-40 0,-50-18-33 15,0 18-55-15,33-19-48 0,-33 19-32 0,0 0 8 16,0 0 28-16,0 0 38 0,0 0-82 15</inkml:trace>
  <inkml:trace contextRef="#ctx0" brushRef="#br0" timeOffset="9291.26">1488 10920 32 0,'-16'0'15'0,"16"0"-6"16,0 0-2-16,-33 0 1 0,33 0 9 0,0 0 8 15,-33 0 5-15,33 0 0 0,0 0-8 16,0 0-6-16,0 0 2 0,0 0-2 0,0 0 4 16,0 0-2-16,0 19-1 0,0-19 5 15,0 0 6-15,33 9 0 0,-33 0 10 0,33 1 24 16,-17-10 19-16,50 0 25 0,-33 0 6 16,34 0-5-16,-18-10-19 0,50 1-16 0,-32 0-3 15,48-10-2-15,-15 1-3 0,-18 8-29 16,51-8-14-16,-51 8-3 0,51-8-8 0,-51 18-3 15,17 0-5-15,-16 0-2 0,16 9 1 0,-33 0-4 16,17 1 9-16,-17-1-9 0,-33 0 3 16,17 19 2-16,-17-28-2 0,0 19-3 0,0-19 3 15,0 9 0-15,0 0 0 0,-33 1 3 16,33-10-3-16,-33 0 2 0,17 0 0 0,-17 9 4 16,0-9-1-16,33 0 1 0,-33-9-3 0,0 9-7 15,0 0 2-15,0 0 5 0,0 0 1 0,0-10-4 16,33 10 0-16,-33 0-2 0,0-9 2 15,0 9 4-15,0-9-4 0,0 9-7 0,33 0-6 16,-33 0-1-16,0 0-24 0,0 0-49 0,0 0-30 16,0-19-23-16,0 19-33 0,0 0-9 15,0 0 8-15,33 0 12 0,-33 0-94 0</inkml:trace>
  <inkml:trace contextRef="#ctx0" brushRef="#br0" timeOffset="10290.79">5606 10037 51 0,'0'-10'30'0,"0"10"-8"16,0-9-6-16,0 9-3 0,0 0 0 0,0-9 5 16,33 9 1-16,-33 0-4 0,0 0-2 15,0 0-2-15,0 0 2 0,0 0 7 0,0 9 9 16,0-9 2-16,0 9 8 0,0 1 4 0,0-1-3 15,0 19 2-15,0-28 0 0,33 18 4 16,-33-18 12-16,0 19 0 0,0-10 7 0,0 1-11 16,0-1-8-16,33 0-3 0,-33 1-6 0,0-10 9 15,0 9 9-15,0-9 5 0,17 0 24 16,-17 0 11-16,33 0 3 0,-33 0-9 0,0-9-27 16,33-1-23-16,-33-8-13 0,33 8-10 0,-33 1-2 15,33-28-7-15,0 18 3 0,0 1-5 16,-33-10-3-16,50 9 0 0,-17 0 3 0,-33 1-4 15,33-1 1-15,0 1-7 0,-33 8 11 0,33 1-10 16,-33 0-1-16,33-1-9 0,-33 10-13 16,0 0-56-16,17 0-47 0,-17 0-47 0,33 0-31 15,-33 10-14-15,0-10 10 0,33 9 11 0,-33 0 29 16</inkml:trace>
  <inkml:trace contextRef="#ctx0" brushRef="#br0" timeOffset="11039.41">7656 10251 44 0,'0'0'58'0,"0"0"-18"0,0 0-16 15,0 0-11-15,0 0-7 0,0 0-3 16,0 0 2-16,0 0 8 0,0 9 13 0,0 0 9 16,0-9 5-16,0 9 6 0,0 1 5 15,0-1 10-15,0 10 2 0,33-19 4 0,-33 18 6 16,0-18-8-16,0 19-4 0,34-19 2 0,-34 0 5 16,0 9 5-16,33-9 0 0,-33 0-8 0,33 0-18 15,0 0-12-15,-17-9-10 0,1 9-11 16,32-19-4-16,-16 19-8 0,1-18 3 0,-1-1-3 15,0 0-2-15,0 1 1 0,16-1-6 0,-49 10 6 16,33-10-5-16,1 19-1 0,-1-18-13 0,0-1-41 16,-33 10-49-16,33 0-40 0,-17-1-31 15,17 10-23-15,0 0 2 0,1-9 34 0</inkml:trace>
  <inkml:trace contextRef="#ctx0" brushRef="#br0" timeOffset="11406.1">9442 10037 121 0,'0'0'156'0,"0"0"-43"15,0 0-56-15,0 9-23 0,0-9 0 16,0 0 21-16,0 9 46 0,0-9 34 0,0 19 19 15,0-19-14-15,0 18-21 0,0-18-6 0,0 19 20 16,0-19 7-16,0 9 16 0,0 1 12 0,0 8-50 16,0-8-118-16,0-1 0 0,0 0 0 15,33 10 0-15,-33-19 0 16,33 0 0-16,-33 0 0 0,17 0 0 0,0 0 0 16,-1-19 0-16,17 10 0 0,0 0 0 15,0-1 0-15,0-8 0 0,-33 8 0 0,33 1 0 16,1-10 0-16,-18 1 0 0,17 18 0 0,0-19 0 15,-33 10 0-15,33 0 0 0,-33-1 0 16,0 1 0-16,33 0 0 0,-33 9-57 0,0-10-264 0,0 10-29 16,0 0-3-16,0 0 36 0,0 0 55 15,0 0-118-15</inkml:trace>
  <inkml:trace contextRef="#ctx0" brushRef="#br0" timeOffset="12455.02">1273 12055 8 0,'-16'0'23'0,"16"-9"9"0,0 9 2 16,0 0-3-16,-33-10-15 0,33 10-3 0,0 0 0 15,0-9 1-15,0 9-2 0,0 0 0 16,33-9 3-16,-33 9 2 0,0-9 5 0,16 9-2 16,17 0 3-16,0 0 8 0,1 0-1 15,-1 0 7-15,33 0 12 0,-17 0 7 0,17 0 8 16,1 0 6-16,15 0-9 0,18 0-1 0,-18 0 18 16,17 9-1-16,-32-9-10 0,15 9-15 15,17-9-16-15,-49 9-16 0,49-9-5 16,-33 10-7-16,-16-1 0 0,16-9-2 0,0 9-5 15,-33 1-1-15,1-10 2 0,15 9-2 0,-16-9 2 16,0 9 3-16,0-9-7 0,-33 0-4 16,33 0 10-16,-33 0-1 0,33 0 1 15,-33 0 0-15,0 0 2 0,0 0-13 0,0 0 3 16,0 0-10-16,0-9-38 0,0 9-40 0,0 0-21 16,0 0-34-16,0 0-37 0,-33-9-9 15,33 9 26-15</inkml:trace>
  <inkml:trace contextRef="#ctx0" brushRef="#br0" timeOffset="13404.61">4663 10967 58 0,'0'0'35'0,"0"-10"-5"0,0 10 0 15,0 0-6-15,-16 0-8 0,16 0-7 0,0 0-5 16,0 0 3-16,0 10-4 0,0-10 5 0,0 9 4 16,0 0 7-16,16 1 0 0,-16-1 2 15,0 0 7-15,0 19 15 0,0-28 1 0,17 19-7 16,-17-10-2-16,0 0-7 0,0 1 8 15,33-1 11-15,-33-9 17 0,0 9 11 0,0-9 8 16,0 0 23-16,0 0 16 0,0 0-7 0,33 0 6 16,-33-9-17-16,0 0-19 0,0-1-9 15,33 1-16-15,-33 0-18 0,33-10 5 0,0 1 7 16,-33-1-1-16,17 0-12 0,-1 1-17 0,1-1 2 16,16 10-8-16,-33-10-13 0,33 1 0 15,-33-1 2-15,33 10-7 0,-33-1 1 0,33 1-8 16,-33 0 0-16,0 0 7 0,33 9 0 15,-33-10-5-15,17 10-6 0,-17 0-4 0,16 0-13 16,1 10-77-16,16-10-48 0,-33 9-43 0,33-9-40 16,0 9-19-16,0 0-3 0,-33 1 19 15,33 8 41-15</inkml:trace>
  <inkml:trace contextRef="#ctx0" brushRef="#br0" timeOffset="14103.41">6499 11199 13 0,'0'0'27'0,"0"-9"2"0,-33 9 3 16,33 0-1-16,0 0 0 0,0-9-7 0,0 9-8 16,0 0-2-16,0 0 2 0,0 9 7 15,0-9 11-15,0 9 6 0,0-9 9 0,33 10 4 16,-33-1 3-16,0 0-2 0,0 1 9 0,0-1 8 16,0 9 8-16,0 1 8 0,33-19 9 0,-33 0-16 15,0 19 4-15,0-19 12 0,16 0 24 16,-16 0 7-16,17 0-10 0,0 0-14 0,16 0-20 15,-33-19-6-15,33 19-11 0,0-28-10 0,-33 19 8 16,33-10-28-16,0 1-36 0,-33-1 0 16,16 10 0-16,1-10 0 0,-1-9 0 0,18 19 0 15,-34-10 0-15,33 1 0 0,-33 8 0 0,0 1 0 16,0 0 0-16,0 9 0 0,0-19 0 16,33 19 0-16,-33 19-67 15,0-19-158-15,0 0-56 0,0 0-23 16,0 0 3-16,0 9 45 0,-33 0 28 0,33 1 41 15</inkml:trace>
  <inkml:trace contextRef="#ctx0" brushRef="#br0" timeOffset="14919.73">9012 11134 32 0,'0'0'40'0,"0"-9"-1"16,0 9 2-16,0-9 2 0,0 9-3 15,0 0-12-15,0 0-14 0,0 0-2 0,0 0 17 16,0 0 18-16,0 9 13 0,0-9 1 0,33 9-9 16,-33 1 3-16,0 8 5 0,0-18 7 0,34 19 0 15,-34-19 4-15,0 9 16 0,0-9 10 16,16 9-2-16,-16 1 6 0,17-10 11 0,-17 0-12 16,16-10-17-16,1 10-39 0,-1-9-17 0,17 0-14 15,-33-10-5-15,33 19-1 0,0-28 0 16,-33 10-2-16,33-1-11 0,-33 0 8 0,17 1 0 15,0 18-2-15,-1-19-12 0,1 1 3 0,-17-1-6 16,16 10-19-16,-16 9-55 0,0-10-36 16,0 10-39-16,0 0-36 0,0 0-10 0,0 0 20 15,0 10 22-15,-16-1 19 0,16 0 23 0</inkml:trace>
  <inkml:trace contextRef="#ctx0" brushRef="#br0" timeOffset="16618.46">3985 11943 3 0,'0'0'2'0,"0"-9"1"16,0 9-1-16,0 0 1 0,0 0 3 16,0 0 4-16,0-9 1 0,0 9-2 0,0 0-4 15,-33-9 0-15,33 9 0 0,0 0-1 0,0-10 0 16,0 10 2-16,0 0-1 0,0 0 2 15,0-18 2-15,0 18-1 0,0 0 0 0,0 0 1 16,0 0 2-16,0-19-1 0,0 19-1 0,-33 0 3 16,33 0 0-16,0 0 3 0,0 0 2 15,0 0-2-15,0 0 1 0,0-19 2 0,0 19-2 16,0 0 1-16,0 0 0 0,0 0-2 16,0 0-7-16,0 0 0 0,0 0-5 0,0 0-2 15,0 0-3 1,0 19 4-16,33-19 0 0,-33 0 2 15,0 19 13-15,0-19 1 0,0 0 1 0,0 18-4 16,33-18-4-16,-33 0-4 0,0 10 9 0,0-1 4 16,33 0-4-16,-33-9 2 0,0 9 4 15,17-9-1-15,16 0 4 0,-33 10 2 0,0-10 2 16,33 0-9-16,-33 0 3 0,0 0-5 0,0 0-3 16,33 0-4-16,-33 0 3 0,0-10 0 15,33 10-4-15,-33 0-3 0,33 0 2 0,-33 0-3 16,33-9 3-16,-33 9 0 0,0 0-3 0,17 0-1 15,16 0 5-15,0-9-1 0,-33 9-7 16,33-9 4-16,0 9 3 0,0-10-5 0,-16 10 1 16,16 0 2-16,33-18 5 0,-33 18-9 15,0 0 7-15,0 0-4 0,-16-19 1 0,49 19-1 16,-33 0-4-16,-33 0-1 0,33 0-4 0,0 0 1 16,0 0 4-16,-16 0 4 0,16 0-6 0,0 0-2 15,-33 0 5-15,33 0-6 0,0 19 4 16,-33-19-1-16,33 0 3 0,-33 0-1 0,33 18 0 15,-33-18-1-15,17 10 2 0,-1-1-1 0,-16 0 1 16,17 0-6-16,16 10 3 0,-33-10 0 16,0 10 4-16,33-19-6 0,-33 19 6 0,0-10-4 15,33 0 0-15,-33 10-3 0,0-10 0 0,0 0 9 16,0 1-3-16,33-1-2 0,-33 0-5 0,0 10 7 16,0-19 3-16,0 0-1 15,0 0 1-15,0 0-1 0,0 0 6 16,0 0 1-16,0 0-4 0,0 0 4 0,0 0-10 15,0 0 1-15,0-19-1 0,0 10 0 16,0 0-2-16,33-1 4 0,-33 1-6 16,0 0 4-16,0-1-4 0,17 1 2 0,-17 0 0 15,16 0 3-15,1-10-3 0,16 19 3 0,-33-19-6 16,33 10 5-16,-33 0-2 0,33-1 0 16,-33 10-3-16,33-9 5 0,0 0 0 0,-16 9-2 15,16-9 0-15,0 9 4 0,-33 0-7 0,33-10 0 16,0 10 3-16,-33 0-3 0,33 0 1 0,-33 0-2 15,0 0 6-15,33 0 3 0,-33 0-5 0,17 0 0 16,16 0-3-16,-33 0 6 0,33 10-3 16,-33-10 5-16,0 0-5 0,33 9 0 0,-33-9 0 15,33 9 2-15,-33-9-5 0,33 0-1 16,-33 0 8-16,33 9-2 0,-33-9-2 0,17 0 1 16,16 10 1-16,-33-10-2 0,33 0 0 0,0 9-4 15,0-9-1-15,0 0 7 0,-33 0-6 0,33 0 4 16,17 0-3-16,-17 0 1 0,-33 0 4 15,33-9-5-15,0 9 1 0,0 0-1 0,0-10-6 16,-16 10 4-16,16 0-1 0,0 0 2 0,-33 0 4 16,33 0-2-16,-33 0 3 0,33 0-6 0,-33 0 3 15,0 0 6-15,33 0-3 0,-33 0-4 16,0 0 5-16,16 0-6 0,1 0 6 0,-17 0-5 16,17 0-2-16,-17 0-5 0,33 0-7 0,-33 0-4 15,0 0-9-15,33 0-14 0,-33 0-13 16,0 0-8-16,0 0-9 0,33 0-25 0,-33 0-10 15,0 0-9-15,0 0 1 0,0 0-76 0</inkml:trace>
  <inkml:trace contextRef="#ctx0" brushRef="#br0" timeOffset="18086.37">6532 11925 5 0,'0'0'2'0,"0"0"3"16,0 0 6-16,0 0 9 0,0 0 1 0,0 0-2 15,0 0-4-15,0 0-1 0,0 0-1 16,16 0 2-16,-16 0 4 0,17 0 3 0,-17 0-1 16,17 0-1-16,16 0 4 0,-33 0 3 0,33 9 3 15,-33-9 8-15,33 9 1 0,0-9 1 16,0 0 4-16,-33 10-7 0,33-10 3 16,17 9-2-16,-17 0 2 0,0-9-1 0,0 0-6 15,16 19-5-15,-16-19-2 0,34 0 0 0,-34 0-9 16,33 0 1-16,-33 0-4 0,50 0-7 0,-50 0 1 15,33 0 0-15,-33 0-3 0,16 0-1 16,18 0-2-16,-1-19 0 0,-33 19 0 0,50 0 2 16,-50-9 0-16,33 9-1 0,-17 0 2 0,17 0-2 15,1 0 16-15,-34 0 4 0,16 0 2 0,17 0 7 16,-32 0 0-16,-1 0 0 0,16 0-1 0,-16 0-17 16,33 0-2-16,-32 0 4 0,-1 0-4 15,0 0-2-15,-17 0 1 0,17 0-2 0,0 9-9 16,0-9 4-16,0 0-3 0,1 0 3 0,-18 0-1 15,17 0-1-15,0 0 2 0,0 0-4 16,0-9-5-16,-33 9 5 0,33 0 2 0,1 0-1 16,-18-9 3-16,1 9-3 0,16 0-1 0,-17 0 0 15,17-10-4-15,0 10 1 0,0-9 7 16,-33 9-2-16,34 0 0 0,-18 0-2 0,1-9-3 16,16 9 1-16,-17 0 5 0,17 0-6 15,-33 0 3-15,33 0 1 0,0-9 2 0,-33 9-10 16,0 0 10-16,33-10 2 0,-33 10-3 0,17 0-2 15,0 0-2-15,-1 0 4 0,1 0-6 0,-1 0 6 16,17-18 2-16,-33 18 0 0,0 0-8 0,33 0 4 16,-33 0 2-16,33 0-2 0,-33 0 2 0,33-19-2 15,-33 19 2-15,17 0-2 16,0 0 0-16,-1 0 0 0,-16 0 12 0,33 0 7 16,-33-19-11-16,0 19 5 0,33 0-3 0,-33 0 5 15,0 0 5-15,33-9-5 0,-33 9 7 16,0 0 3-16,33-9-11 0,-33 9-6 0,33-9 7 15,-33 9 7-15,0-10 2 0,17 10-7 16,-17-9 7-16,17 9 15 0,-17-9 1 0,0-1-13 0,16 10-6 16,-16 0-5-16,0-18-5 0,0 18-1 15,33 0-2-15,-33-19 1 0,0 19-1 0,0 0-2 16,0-18-8-16,0 8 9 0,0 10 0 16,0-9-7-16,0 0 3 0,0 9-1 0,0-10 2 15,0 1 0-15,0 9 0 0,0-9-3 16,0-1-4-16,0 10 3 15,0-18-6-15,0 18 8 0,0 0 3 0,0-19-3 16,0 10-8-16,0 0 2 0,0-1 13 0,0 1-9 16,-33 0 0-16,33-1-2 0,0 1 2 0,0 0-2 15,0-1-6-15,-16 10-1 0,16 0-2 16,0-18-31-16,0 18-45 0,0 0-38 0,-17-19-40 16,17 19-29-16,0-9-9 0,-17 9 2 15,17 0 11-15,0 0 16 0,0 0-102 0</inkml:trace>
  <inkml:trace contextRef="#ctx0" brushRef="#br0" timeOffset="22113.51">11410 11004 6 0,'0'0'16'16,"0"0"5"-16,0 0-2 0,0 9-1 15,0-9-2-15,0 0-1 0,0 10 2 0,0 8 0 16,0-18 3-16,17 0 2 0,-17 0 2 0,0 19-2 16,0-19 3-16,16 9 1 0,-16 0 2 15,0-9 5-15,0 10 0 0,0-1-2 0,0 0-3 16,0 1-2-16,17-10 0 0,-17 9 6 15,0 0-5-15,0-9 12 0,0 0 8 0,16 10 9 16,-16-10 3-16,17 0-12 0,-17-10-14 0,33 10-10 16,-33-9-12-16,33 0-6 0,0-1-2 0,-33 1 2 15,33 0 0-15,-16-10-5 0,16 10 0 16,-17 9-5-16,1-19 0 0,16 1-1 16,0 8-2-16,-33 1-1 0,33 0-23 0,-33-1-19 0,0 10-23 15,0 0-16-15,33 0-5 0,-33 0-12 16,0 0-8-16,0 10 9 0,0-10-70 0</inkml:trace>
  <inkml:trace contextRef="#ctx0" brushRef="#br0" timeOffset="23845.35">1373 13032 15 0,'0'0'22'0,"0"0"1"15,0-10-6-15,0 10-7 0,0 0-3 16,0 0-4-16,0 0-1 0,0 0 0 15,0 0 0-15,0-9 1 0,0 9-1 0,0 0 1 16,0 9 2-16,0-9 2 0,0 0-2 16,0 0 0-16,0 0-3 0,0 0 1 0,33 0-3 15,-33 10 3-15,0-10 7 0,0 0-1 16,0 9 0-16,33 0 8 0,-33-9-4 0,0 10 8 16,33 8 2-16,-33-18 5 0,16 19-1 15,17-19 2-15,0 9 0 0,0 0 2 0,1 10-7 16,-1-10-5-16,0 1-6 0,-17-1-2 15,17 0 1-15,33 1 0 0,-32 8 2 0,-1-18 6 16,16 9-3-16,-16 1 5 0,0-1-2 16,34 0-1-16,-34 1 6 0,16-1-8 0,17-9-7 15,-33 9 1-15,0 1 3 0,50-10 4 16,-50 9-2-16,33 0 0 0,-33-9 5 0,50 0-1 16,-17 10-8-16,0-10-4 0,-16 18 2 15,16-18-6-15,0 0 2 0,0 0-8 0,17 0 8 16,-17 9 0-16,17-9 2 0,-17 0-8 0,0 10 9 15,17-10 1-15,-17 9-1 0,0-9-2 16,17 0-1-16,-17 0 3 0,0 0-2 0,17 0 6 16,-17 0 7-16,0 0 2 0,0 0-4 15,-16 0-10-15,16 0 1 0,0 0 1 0,17 0-7 16,-17 0-1-16,0 0 3 0,-16-9-2 0,16 9-3 16,0 0 4-16,-16 0-4 0,16 0 6 0,0 0-2 15,0 0-7-15,-33-10 3 0,17 10 6 16,16 0-6-16,-33 0-2 0,17 0 11 0,-17 0-9 15,33 0 3-15,-33 0-6 0,0-9 3 0,0 9 4 16,0 0 3-16,17 0 3 0,-17 0-1 0,0 0-5 16,0 0-1-16,0 0 6 0,-16 0-6 15,-1 0 0-15,1 0 2 0,16 0-2 0,0 0 0 16,-33 0-3-16,33 0 2 0,-33 0-2 0,0 0 2 16,33 0 1-16,-33 0 3 0,0 0-8 15,0 0 4-15,0 0-1 0,0 0 1 16,0 0 1-16,0 0 8 0,0 0-7 15,0 0-1-15,0 0 0 0,0 0 1 16,0 0 1-16,0 0 3 0,0 0-3 16,0 0-7-16,0 0 5 0,0 0 0 0,0 0-2 15,0 0 3-15,0 0-8 0,0 0 8 0,-33 0-6 16,33 9-7-16,0-9-8 0,0 0-28 16,-33 0-34-16,33 0-38 0,-33 0-29 0,33 0-10 15,-33 10-4-15,16-10 0 0,1 0-92 16</inkml:trace>
  <inkml:trace contextRef="#ctx0" brushRef="#br0" timeOffset="24944.6">8004 12985 15 0,'0'-9'21'0,"0"9"-2"0,0 0-4 16,0-19-5-16,0 19-2 0,0-18-3 15,0 18 1-15,33 0 0 0,-33 0-3 0,0 0 1 16,0 0 0-16,0 0 0 0,0 0 1 16,0 18 2-16,0-18 2 0,0 0 1 0,16 0 5 15,-16 0 1-15,17 19 3 0,-17-19-1 0,0 0-3 16,16 9 2-16,-16-9 5 0,33 10 4 15,-33-10 3-15,0 0 2 0,33 0-5 0,-33 0-8 16,34-10-9-16,-34 1-3 0,33 9-3 16,-33-19 1-16,33 1-6 0,-17-1-1 0,1 1 3 15,-1-1-3-15,17 10-2 0,0-10-3 0,-33 0-22 16,34 1-16-16,-1 9-15 0,-33-10-13 0,33 10-6 16</inkml:trace>
  <inkml:trace contextRef="#ctx0" brushRef="#br0" timeOffset="25361.09">9690 12976 55 0,'0'0'38'0,"0"9"-14"0,0-9-5 16,0 10-2-16,0-10 7 0,0 9 15 0,0 0 12 16,0 0 0-16,0 1-1 0,33-1-3 15,-33 10-2-15,0-1 3 0,0-18 2 0,0 19-3 16,0-10-1-16,17 0 3 0,-17 1-1 0,17-1-2 15,-17-9 5-15,16 0 8 0,17 9 0 16,-33-9 0-16,33-9-7 0,-33 9-6 0,33-9-12 16,-33 9-4-16,33-10 1 0,-33-8 0 15,33 18-8-15,-16-19 2 0,-1 1-7 0,1 8-2 16,16 1-8-16,-33-10-3 0,33 10-5 0,-33-9 0 16,0 8 2-16,0 1-2 0,33 9-4 0,-33 0-8 15,0 0-4-15,0-19-45 0,0 19-58 16,0 0-44-16,0 0-33 0,0 0-6 0,0 0 3 15,0 19 29-15</inkml:trace>
  <inkml:trace contextRef="#ctx0" brushRef="#br0" timeOffset="26043.37">12948 13115 43 0,'0'0'50'0,"0"0"-4"16,0 0-16-16,0 0-10 0,0 0-8 0,0 0 5 16,0 0 8-16,0 10 3 0,0-10 7 15,0 0 9-15,17 9 8 0,-17-9 8 0,0 9-5 16,16 1 3-16,-16-10 7 0,17 9 0 0,16-9-2 16,-33 9-13-16,0-9-7 0,33 0-2 0,-33 0-6 15,33-9-11-15,-33 9-4 0,16-9-7 16,17-1-5-16,-16 1-6 0,0-10-2 0,16 1 2 15,0 18 0-15,0-19-5 0,-33-9-2 16,33 0 0-16,-33 10-5 0,16 9-5 0,1-10-30 16,-1 0-29-16,-16 19-29 0,17-18-42 15,-17 8-21-15,0 1 6 0,0 0 28 0</inkml:trace>
  <inkml:trace contextRef="#ctx0" brushRef="#br0" timeOffset="27209.19">2084 14222 28 0,'0'-9'36'0,"0"0"-3"16,0-1-2-16,0 1-2 0,-33 0 1 0,33 0 7 15,0 9 2-15,0 0 2 0,0 0-6 16,0 0-11-16,0 0-15 0,0 0-2 0,0 0 7 16,0 0 2-16,0 0 5 0,0 9 0 15,0 0 8-15,0 10 4 0,0-10 1 0,0 0 13 16,33 1 8-16,-33 8 0 0,0 1-7 16,0-19 9-16,0 19 12 0,0-19 10 0,33 0-5 15,-17 0-7-15,-16 0 3 0,0-19-6 16,33 19-10-16,-33-19-23 0,33 1-3 0,-33-1-7 15,33 0-13-15,0 1 0 0,-33 9-3 0,34-10 3 16,-18-9-11-16,17 9 5 0,-33 1-2 16,0-1 1-16,33 10-8 0,-33 0 0 0,0 9-5 15,0 0-1-15,0 0 0 0,33 0-10 16,-33 0-23-16,0 0-35 0,0 0-27 0,0 0-23 16,0 0-6-16,33 9-12 0,-33 10-9 0,0-10 2 15,33 0 16-15</inkml:trace>
  <inkml:trace contextRef="#ctx0" brushRef="#br0" timeOffset="28208.4">4233 14129 12 0,'0'0'17'0,"0"0"3"0,0 0 2 16,0 0 0-16,0 0-2 0,0 0-3 16,0 0 1-16,0-9 1 0,0 9-3 0,0 0 1 15,0 0 1-15,0 0-5 0,0 0-1 16,0 0-5-16,0 0-2 0,0 0 0 0,0 0 2 15,0 9 4-15,0-9 4 0,0 19 6 0,0-19 5 16,0 19 1-16,17-19 5 0,-17 9 2 0,33 9 0 16,-33-8 4-16,0 8 4 0,0-8-7 15,0-1 4-15,33 19-6 0,-33-28-3 0,0 19 4 16,0-19 3-16,0 0 7 0,33 0 25 0,-33 0 27 16,0 0 7-16,33 0-19 0,0-19-20 15,-33 0-19-15,33 10-23 0,-16-19-10 0,16 9 1 16,0-8-5-16,0 8-4 0,0-18-4 0,0 9 4 15,0 9 1-15,17 1 0 0,-17-1-8 16,-33-9-1-16,33 10 7 0,0-1-2 0,-33 10-10 16,0-1 3-16,33 1-7 0,-33 9 0 15,0-9 5-15,0 9-8 0,17 0 7 0,-17 0-26 16,16 9-27-16,-16-9-24 0,0 9-4 0,17-9-9 16,-17 10-9-16,33-1-18 0,-33 10-9 0,0-10-5 15,0 9 6-15,33 1 21 0</inkml:trace>
  <inkml:trace contextRef="#ctx0" brushRef="#br0" timeOffset="29374.1">7838 14111 85 0,'0'0'62'0,"0"0"-17"15,0 0-16-15,0 0-12 0,0 0-5 16,0 0 1-16,0 0 5 0,0 0-1 0,0 0 2 15,0 0-4-15,0 0-6 0,0 0 2 0,0 0 4 16,0 9 2-16,0-9 1 0,0 0 3 0,0 0-1 16,0 0-4-16,0 0-5 0,0 9-6 0,0-9 0 15,0 0 1-15,0 0 3 0,0 0-1 16,0 0 3-16,0 0 4 0,0 0-1 0,0 0 5 16,0 0-7-16,0 0 4 0,0 0 2 15,0 0-4-15,0 0 5 0,0 0-2 0,0 0 0 16,0 0-1-16,0 0-8 0,0 0 4 15,0 0-4-15,0 0-1 0,0 0-1 0,0 0-2 0,0 0 1 16,0 0-7-16,0 0 6 0,0 0-6 16,0 0 0-16,0 0 6 0,0 0-7 0,0 0 5 15,0 0 0 1,0 0-4 0,0 0 4-1,0 0-6-15,0 19 2 16,0-19 6-16,0 0-7 0,0 19 3 15,0-19 0-15,17 9 2 16,-17 0-4-16,0 0 2 0,0 1 0 0,0-1 0 16,16 0 0-16,-16 1 4 0,0-1-4 0,33 0-5 15,-33 10 5-15,0-19 0 16,0 0-4-16,33 0 0 0,-33 0 7 0,0 0-8 16,34 0 6-16,-34-19-3 0,33 10-5 0,-33 0 3 15,33-10-1-15,-17 10-1 0,17-19 0 16,0 19-21-16,34-10-14 0,-34-9-24 0,0 0-11 15,-17 10-16-15,17-10-11 0,0 9 5 0,0-9 7 16</inkml:trace>
  <inkml:trace contextRef="#ctx0" brushRef="#br0" timeOffset="29990.41">10782 14213 79 0,'0'0'69'15,"16"0"-31"-15,-16 0-20 0,17 0-12 0,-17 0-5 16,0 0 1-16,16 0-1 0,-16 9 3 0,0-9 15 16,17 10 15-16,-17-10-6 0,33 9-9 15,-33 0-1-15,0 10 7 0,0-19 7 0,33 19-6 16,-33-19 5-16,0 9 10 0,33 0 7 0,-33-9 7 15,0 0-9-15,33 9-11 0,-33-9 7 16,17-9 7-16,-1 9 2 0,1-9-2 0,16 0 1 16,0-10 2-16,-33 19 6 0,33-19-7 0,0 1-18 15,0 8-13-15,-33-8-9 0,33-1-2 16,-16 10-6-16,16 0-3 0,0-10-3 0,0 0 3 16,-33 10-9-16,33 0 5 0,-33-1-4 0,33 1-1 15,-16 0-1-15,-1 9-31 0,1-9-44 16,-1 9-42-16,34 0-33 0,-50 0-21 0,33 9 5 15,0-9 22-15</inkml:trace>
  <inkml:trace contextRef="#ctx0" brushRef="#br0" timeOffset="30439.73">13146 14232 276 0,'0'0'132'0,"0"9"-67"0,0-9-36 0,0 9 73 16,0-9 87-16,0 0-48 0,0 0-90 0,17 0-36 16,-17 0-2-16,17 0 4 0,16 0-3 0,-33 0 2 15,33-9-10-15,-33 0-4 0,33-1 1 16,0-8 3-16,-17 8 3 0,17-8-9 0,1 9 2 15,-1-10-2-15,0 0-2 0,33 10 2 16,-50-10 1-16,34 10-1 0,0-9-5 0,-17 8 2 0,0-8-4 16,0 18-10-16,-17-19-20 0,17 19-46 15,0 0-24-15,1-19-23 0,-34 19-23 0,33 0 1 16,-33 0 14-16,0 0 25 0</inkml:trace>
  <inkml:trace contextRef="#ctx0" brushRef="#br0" timeOffset="33222.5">3985 16064 11 0,'0'0'17'15,"0"0"3"-15,0 0-2 0,0 0-5 0,0 0-2 16,0 0-6-16,0 0-1 0,0 0 0 0,0 0-1 16,0 0-1-16,0 0 0 0,0 0 2 15,0 0 4-15,0 0-1 0,0 0 3 16,0 0 1-16,0 0-5 0,33 0-3 0,-33 0 0 16,0 0 0-16,0-18-3 0,17 18 2 0,-17 0 0 15,33 0 0-15,-33 0 1 0,33 0 1 16,-33 0 58-16,33 0 37 0,-33 0 3 0,33 0-59 15,-33-10-23-15,33 10-8 0,-33 0-6 16,33 0 4-16,-16 0-7 0,16 0-1 0,0 0 0 0,-33 0-6 16,33-9 4-16,0 9 5 0,0 0-3 15,0 0-2-15,17-9 0 0,-17 9 0 0,0-10 2 16,0 10 2-16,0 0-7 0,-16-9 6 16,49 9-6-16,-33 0 3 0,0-9 1 0,33 9 2 15,-49 0-6-15,49 0 4 0,-33 0-1 0,0 0 3 16,33 0-6-16,-49 0 4 0,49 0 1 15,-33 0-2-15,0 0-2 0,33-10 2 0,-33 10 0 16,17 0 2-16,-17 0-1 0,0 0-1 0,33 0 0 16,-33 0 0-16,17 0 2 0,-17 0-4 15,33 0 2-15,-33 0 0 0,17 0 4 0,-17 0-4 16,0 0 3-16,33 0-3 0,-33 0 0 16,17 0 2-16,-17 0-2 0,33 0 4 0,-33 0-2 15,0 0 2-15,17 0-1 0,16 0-1 0,-33 0-2 16,33 0 2-16,-16-9 0 0,16 9-2 15,-33 0 2-15,16 0-2 0,18 0 0 0,-34 0 0 16,33 0 0-16,-33-9 2 0,16 9 0 0,18 0 1 16,-34 0-1-16,0 0-2 0,16-9 2 0,18 9-1 15,-34 0 2-15,0 0-1 0,0 0 0 16,16 0 2-16,18 0-2 0,-34-10 3 0,0 10-5 16,0 0 0-16,0 0 0 0,16 0-3 0,-16 0 5 15,1 0-2-15,32 0 5 0,-33 0-5 16,0-18 0-16,16 18 0 0,-15 0 0 0,32 0 0 15,-33 0 0-15,0 0 2 0,16 0-2 0,-16 0 0 16,1 0 1-16,32 0 2 0,-50 0 0 0,50 0-5 16,-33 0 4-16,1 0-2 0,-1 0 2 15,0 0-1-15,16 0 0 0,-16 0-1 0,0 0 4 16,1 0 2-16,-1 0-4 0,0 0 0 16,0 0 0-16,16 18 2 0,-49-18-4 0,33 0 4 15,0 0 4-15,1 0-4 0,-18 0-1 0,17 0 1 16,0 0 3-16,0 0-4 0,0 0 2 15,0 0 0-15,-33 10-2 0,34-10 0 0,-1 0 4 16,-17 0-7-16,17 0 7 0,0 0 7 0,0 9-2 16,-33-9-1-16,33 0 1 0,1 0-6 0,-18 0-1 15,17 0 3-15,-16 0-2 0,32 9 0 0,-49-9 1 16,33 0-5-16,0 0 2 0,0 0 0 16,-33 0-3-16,34 9 5 0,-18-9-1 0,17 0-5 15,0 0 0-15,0 0 4 0,-33 10-1 0,33-10-2 16,0 0 4-16,-16 0 4 0,16 0-7 15,0 0 3-15,0 0-2 0,0 0-1 0,-33 0 4 16,33 0 0-16,0 0-2 0,-16 0-1 0,16 0 4 16,0 0-3-16,0 0 5 0,-33 0 1 0,33 0 3 15,0 0 4-15,-33 0-8 0,33 0 4 0,-16 0-2 16,16 0-1-16,0 0 0 0,0 0-3 16,-33 0-4-16,33 0 5 0,0 0-4 0,0 0 10 15,-33 0-7-15,33 0 4 0,17 0 4 16,-50 0-1-16,33 0-5 0,0 0 3 0,0 0-4 15,0 0 1-15,-16 0-1 0,-1 0-5 0,34 0 7 16,-17 0-5-16,-33 0 1 0,33 0 3 16,0 0 0-16,0 0-6 0,-16 0-1 0,16 0 4 15,0 0 2-15,0 0-3 0,-33 0-1 0,33 0 3 16,0 0 0-16,-16 0-4 0,16 0-1 0,-17 0 3 16,34 0 5-16,-50 0-3 0,33 0-3 0,0-10 2 15,0 10-2-15,-33 0 1 0,33 0 4 16,-16 0-6-16,-1-9 2 0,34 9 0 0,-50 0 2 15,33 0 0-15,0 0-2 0,-33 0-2 0,33 0 0 16,-16 0 1-16,-1 0-1 0,17 0 0 16,-16 0 4-16,16 0-7 0,0-9 7 0,-33 9-6 15,33 0 3-15,0 0-6 0,-33 0 6 0,17 0-10 16,16 0 10-16,-17 0-1 0,1 0 1 16,16-9-2-16,0 9 2 0,-33 0 3 0,33-10-3 15,-33 10 0-15,33 0 4 0,-33 0 2 0,17 0-5 16,-1 0 1-16,1 0-6 0,-1 0 1 15,1 0 7-15,16 0-8 0,-33 0 6 0,33 0 2 16,-33 0-5-16,0 0 1 0,33-18 5 0,-33 18-1 16,33 0-8-16,-33 0 9 15,0 0-7-15,17 0 0 0,-17 0 6 0,16 0-4 16,-16 0 5-16,17 0 0 0,-1 0 4 0,-16 0-4 16,17 0-4-16,-17 18 2 0,33-18 3 0,-33 0 3 15,0 0-5-15,0 0-6 0,33 0 3 0,-33 0 2 16,0 0-1-16,33 0 3 0,-33 0-2 15,0 0-2-15,33 0 2 0,-33 10-2 0,0-10 2 16,17 0 0-16,-17 0-5 0,16 9 0 0,-16-9 5 16,17 0-5-16,-1 0 1 0,-16 0 4 0,17 0 5 15,16 0-8-15,-33 9-4 0,0-9 3 16,33 0 4-16,-33 0-12 0,0 0 13 0,33 0-13 16,-33 0 13-16,0 0-8 0,33 0 1 0,-33 0 3 15,0 0-2-15,17 9 0 0,-1-9 2 16,-16 0-3-16,17 0-3 0,-1 0 0 0,1 0 8 15,16 0-6-15,-33 0-4 0,33 0 8 0,-33 10 2 16,0-10-8-16,33 0 4 0,-33 0-5 0,0 0-2 16,33 0 10-16,-33 0-8 15,17 0-2-15,-17 0-2 0,0 0 1 0,16 0 2 16,-16 0-18-16,0 0-23 0,0 0-21 0,0 0-21 16,0 0-31-16,0 0-44 0,-16 0-17 15,16 0-9-15,0-10-8 0,-17 10 16 0,17-9 21 16,0 9-81-16</inkml:trace>
  <inkml:trace contextRef="#ctx0" brushRef="#br0" timeOffset="34552.08">14751 16241 63 0,'33'0'53'16,"-33"0"-24"-16,33 0-14 0,-17 0-7 0,1 0-7 15,-1 0 1-15,17 0-2 0,0 0 0 0,-33 0 2 16,33 0-2-16,1 0 3 0,-34 0 2 16,33 0 14-16,-17 0 12 0,17 0 15 0,-16 0 3 15,32 0 2-15,-16 9-5 0,1-9-15 16,-1 0-7-16,0 9-4 0,0-9 5 0,16 0-5 0,18 10-4 15,-34-1 1-15,16-9-1 0,17 9 3 16,-33-9 2-16,17 19-1 0,16-19 6 0,0 0-3 16,0 9 0-16,-16 1 6 0,16-10-10 0,0 9-1 15,-16 0-3-15,16 0-1 0,0-9 6 16,0 10-3-16,1-1-4 0,15 0 0 0,-16-9 0 16,1 10-7-16,15-1 0 0,-16 0-1 0,1 10-1 15,15-19-2-15,1 9 3 0,16-9-5 16,-16 10 0-16,-1-1 10 0,1 0-2 0,16 0 47 15,-16 1 11-15,16-1-30 0,-16 0-17 0,16 1-7 16,-33-1-10-16,17 0 3 0,16 10-2 0,-16-19-1 16,16 9 2-16,-33 0-1 0,17 1-6 15,0-1 3-15,-1-9 2 0,1 9-2 0,0 1-2 16,16-10 8-16,-33 9-10 0,17-9 4 0,16 0 1 16,-33 0-3-16,0 0-1 0,17 0 3 0,-17 9 2 15,17-9-5-15,-17 0-1 0,0 0 5 16,0 10 1-16,-16-10-5 0,16 0 3 0,-16 0-4 15,-1 0 1-15,1 0 0 0,-1 9-6 0,1-9-29 16,-17 0-1-16,0 9-41 0,17-9-31 16,-17 19-4-16,-33-19-15 0,33 0 34 0,-17 0 20 15,-16 0 4-15,17 0 3 0,-17 9-9 0,0-9-3 16,0 0-51-16</inkml:trace>
  <inkml:trace contextRef="#ctx0" brushRef="#br0" timeOffset="35951.37">2381 16780 5 0,'0'10'6'0,"0"-10"7"15,0 9 4-15,-33-9-2 0,33 9-3 0,0 1 0 16,0-10-1-16,0 9-2 0,0 0-1 15,0 0-3-15,0 1-1 0,0-1 2 16,0 0 6-16,33 1 4 0,-33-1 3 0,0 0 2 16,33 1 28-16,-33-1 68 0,33-9 21 15,-33 9-41-15,33 0-50 0,1 1-36 0,-18-1-6 16,50-9-2-16,-33 0 2 0,0 9 1 16,34-9-2-16,-18 0 1 0,17 0 3 0,0 0 1 0,17 0 1 15,-17-9-5-15,0 9-4 0,17 0 4 16,16 0 14-16,-33 0 2 0,17 0 4 15,16 0-6-15,-16 0 1 0,-17-9 14 0,33 9 3 16,-16 0-11-16,16 0-4 0,-16-10 4 16,16 10 8-16,-16 0 1 0,16 0-13 0,0 0-5 15,17-9 5-15,-33 9 3 0,49 0-7 0,-49-9 2 16,16 9 3-16,0 0 9 0,17-9 1 0,-17 9 7 16,-16 0-11-16,16 0-5 0,-16 0-17 15,16 0 10-15,17 0 6 0,-50 0-2 0,33 0-2 16,17 0-6-16,-50 0 6 0,50 0-4 15,-17 0-8-15,-16 0 2 0,16 0-1 0,-16-10 0 16,16 10-3-16,-33 0 6 0,17-9 2 0,-17 9-6 16,0 0 5-16,17 0 5 0,-17-9 3 0,0 9-5 15,17 0 4-15,-17 0-5 0,-33-10 2 16,33 10 4-16,-17 0-8 0,18 0 1 0,-1 0-5 16,-33 0 4-16,16 0-2 0,18 0-12 0,-34 0 7 15,16 0 2-15,-16 0 4 0,33 0 1 0,-32 0-5 16,-1 0 2-16,0 0 6 0,-17-9-8 15,1 9-2-15,-1 0 3 0,17 0-11 0,-33 0 3 16,33 0-8-16,-33 0 6 0,0 0-21 16,0 0 1-16,0 0-3 0,0 0-3 15,0 0-24-15,-33 0-33 0,33 9-26 16,-33-9-33-16,0 0-23 0,17 0-18 0,-17 0-6 16,0 0 10-16,-1 0 13 0,-32 0 23 0,17 0 27 0</inkml:trace>
  <inkml:trace contextRef="#ctx0" brushRef="#br0" timeOffset="59214.28">23482 5674 9 0,'0'0'14'16,"0"0"5"-16,0 0-2 0,0 0-3 0,16 0-7 16,-16 0-3-16,0 0-1 0,0 0-2 15,0 0 0 1,0 0-1 0,0 0-6-16,0 0-4 15,0 0-5-15,0 0-6 0</inkml:trace>
  <inkml:trace contextRef="#ctx0" brushRef="#br0" timeOffset="59930.41">23432 5014 51 0,'0'-10'47'15,"-16"10"-12"-15,16-9-2 0,0 0 9 0,-17 9 18 16,17-19 16-16,0 19 6 0,-16 0 0 15,16-18-4-15,0 18 2 0,0 0-9 0,0 0-8 16,0 0-26-16,0 0-19 0,0 0-6 0,0 0-8 16,0 0 0-16,0 0-8 0,0 0 6 15,0 0 1-15,0 18-1 0,0-18 3 16,0 19 3-16,0-19 1 0,0 18 6 0,0 1-2 0,0-10 15 16,16 10 23-16,-16-1-1 0,0 1-11 15,0 0-13-15,0-1-7 0,0 1-6 0,0 9-9 16,0-10 1-16,0 1 6 0,0 0-3 15,0-1-8-15,0 1 3 0,0-10 0 0,0 10 1 16,0-1-7-16,0 1 3 0,0-19 5 0,0 19-3 16,0-10-2-16,0 0 0 0,0 0-23 15,0 10-71-15,0-19-50 0,0 0-42 16,0 19-9-16,0-19 10 0,0 0 24 0</inkml:trace>
  <inkml:trace contextRef="#ctx0" brushRef="#br0" timeOffset="60347.13">23300 5051 39 0,'-17'0'34'0,"17"-19"-9"0,0 10-6 0,0 0 3 16,17-1 1-16,-17 10 2 0,0-9-3 16,0 0-4-16,16 9-7 0,-16 0 1 0,17 0-2 15,-1-19 1-15,-16 19-4 0,17 0-1 16,0 0 0-16,-1 0 0 0,1 0 0 0,-1 0 3 16,17 0 3-16,-33 19-7 0,17-19-1 0,-1 0 1 15,-16 9-5-15,17 0 2 0,-1 1 2 16,-16-1-2-16,0 0-2 0,17 10 0 15,-17-19 0-15,0 18 0 0,0-18 4 0,0 19-2 0,0-19 0 16,0 19 5-16,-17-19 7 0,17 0-2 16,-16 9-4-16,16 0-5 0,-17 1 2 0,1-1-4 15,16 0 4-15,-17 10-5 0,17-19 0 16,-33 0 0-16,17 18 0 0,-1-18 2 0,17 0 0 16,-16 0-2-16,-1 0 0 0,0 19 0 15,17-19-15-15,-16 0-25 0,-1 0-15 0,17 0-10 16,-16 0-2-16,16 0 2 0</inkml:trace>
  <inkml:trace contextRef="#ctx0" brushRef="#br0" timeOffset="60729.45">23697 5209 43 0,'0'0'66'0,"0"0"-6"0,0 0 1 0,0-19 6 16,0 19 15-16,0 0 13 0,0 0 0 0,0 0-14 15,0 0-21-15,0 0-27 0,0 0-9 0,0 0-14 16,0 0-3-16,0 0-5 0,0 0-2 15,0 19 4-15,0-19 5 0,0 19 5 16,0-10-3-16,16 9 8 0,-16-8 2 16,0 18-5-16,0-10-3 0,0-18-5 0,17 19 1 15,-17 0-4-15,0-19-5 0,0 18 0 0,0-9 2 16,0 10-4-16,0-19 2 0,0 19 7 0,0-19-9 16,0 18 3-16,0 1-4 0,0-19-10 15,0 0-28-15,0 18-69 0,0-18-32 0,0 0-8 16,0 0 3-16,-17 0 12 0</inkml:trace>
  <inkml:trace contextRef="#ctx0" brushRef="#br0" timeOffset="61146.1">23928 5209 67 0,'0'0'48'0,"-16"0"-12"16,16 0-3-16,-17 0 2 0,17 0 0 16,0 0-9-16,-33 0-8 0,33 0-1 0,-16 0-7 15,16 0 0-15,-17 19 1 0,0-19 0 0,1 0 0 16,16 0-3-16,-17 9-2 0,17 0 1 16,-16-9-3-16,-1 9 5 0,17-9 1 0,-16 10 4 15,16-1 0-15,-17-9 8 0,17 0-1 16,0 19-2-16,0-19 0 0,-16 0 2 0,16 0-1 15,0 0 5-15,0 0-7 0,0 0-1 0,0 18 1 16,0-18-6-16,0 0 4 0,0 0 7 16,0 0 12-16,0 0 0 0,0 0 3 0,16 0-4 15,-16 19 2-15,0-19-11 0,0 0-3 0,17 0 7 16,-17 19-7-16,16-19 5 0,1 0-12 16,-17 9-4-16,16 0-3 0,1 0-5 0,-1 10-2 15,1-19 2-15,0 19 0 0,-1-19 1 0,17 18-1 16,-33-18-2-16,17 19-6 0,-1-19 5 15,1 18-8-15,-1-18-57 0,1 10-71 0,-1-1-24 16,-16 0-26-16,17 10 15 0,-1-19 25 16</inkml:trace>
  <inkml:trace contextRef="#ctx0" brushRef="#br0" timeOffset="62544.8">23250 7767 56 0,'0'-9'50'0,"0"-1"-11"0,0 1 2 0,-33 0 20 16,33 9 21-16,0-19 21 0,-16 19 5 0,16-18-13 15,0 18-7-15,0 0 8 0,0 0 8 16,0-19-10-16,0 19-26 0,0 0-34 0,0 0-19 16,0 19 7-16,0-19 30 0,0 0 48 15,0 18 16-15,16 1-2 0,-16-19-10 0,33 18 8 16,-33 1-1-16,0 9-18 0,0-28-12 0,0 18-73 16,0 1-8-16,33 0 0 0,-33-10 0 15,0 10 0-15,0-10 0 0,0 0 0 0,0 10 0 16,0-1 0-16,17-18 0 0,-17 19 0 15,0-19 0-15,0 19 0 0,0-19 0 16,0 9 0-16,0 0-240 16,0-9-80-16,0 0 1 0,16 10 32 0,-16-10 25 15,0 0 40-15,-16-10 50 0</inkml:trace>
  <inkml:trace contextRef="#ctx0" brushRef="#br0" timeOffset="62861.38">23250 7711 98 0,'0'-18'33'0,"0"-1"-11"16,0 19 6-16,0-19 1 0,0 10 3 0,33 0-4 15,-33 9-10-15,0-10-4 0,17 10 0 16,-1-9-4-16,1 9-2 0,-1 9-1 0,-16-9-5 15,17 10-2-15,0-1 0 0,-17-9 2 16,16 9-2-16,-16 10-2 0,0 0 2 0,0-19 4 16,0 18-1-16,0-18-1 0,0 0 5 15,-16 19 6-15,16-19-3 0,-17 9-3 0,0 0-1 16,1-9-1-16,-1 10-2 0,-16-10-3 0,33 9 0 16,-33-9 2-16,33 9-2 0,-33-9 0 15,17 0 1-15,-1 0-1 0,1 19 0 0,-1-19-12 16,1 0-34-16,16 0-21 0,-17 0-11 15,17 0-1-15</inkml:trace>
  <inkml:trace contextRef="#ctx0" brushRef="#br0" timeOffset="63194.71">23515 7776 79 0,'0'0'68'0,"0"0"-12"0,0 0-3 16,0 0-13-16,0 0-15 0,0 0-15 16,0 0-2-16,0 0-3 0,0 19 3 0,0-19 20 15,16 0 12-15,-16 18-4 0,0-18-14 0,0 19-7 16,0 0-8-16,17-10-3 0,-17 0-3 15,0 1 2-15,0 8 1 0,16 1-3 0,-16-19 3 16,0 18-2-16,0 1-2 0,17-19 3 16,-17 0-1-16,0 19-4 0,0-19 2 0,0 9 0 15,0 0 4-15,0 1-6 16,0-10-28-16,0 0-46 0,0 9-22 16,0-9-8-16,0 0 8 0</inkml:trace>
  <inkml:trace contextRef="#ctx0" brushRef="#br0" timeOffset="63510.86">23730 7813 61 0,'0'-18'35'0,"-17"18"-9"15,17 0 1-15,-16 0-4 0,16 0-5 0,0 0-2 16,-17 0-5-16,17 0-1 0,0 0 4 15,0 18 5-15,-33-18 2 0,17 19 2 0,-1-19-6 16,17 19-3-16,-16-19 3 0,-1 18 8 0,0-8-3 16,17-1-6-16,-16 19-4 0,16-28-4 15,-17 18-3-15,17-18 2 0,0 0 9 0,0 19 25 16,0-19 16-16,0 19-4 0,17-19-11 16,-17 0-7-16,16 0-16 0,1 0-4 0,16 0-11 15,-16 0-2-15,-1 9 2 0,17-9-1 16,-16 0-7-16,16 9 4 0,-17-9 1 0,1 10-1 15,16-10-12-15,-17 0-57 0,1 9-52 0,0-9-22 16,-1 9 3-16,17-9 19 0</inkml:trace>
  <inkml:trace contextRef="#ctx0" brushRef="#br0" timeOffset="68106.35">22820 14492 35 0,'0'0'31'0,"0"-9"-13"16,0 0-6-16,0-1 5 0,0 1 13 0,0 0 14 15,0-1 7-15,0 1 1 0,0 0 4 0,0-1 6 16,0 1 4-16,0 9 20 0,0-9 4 16,0 9 6-16,0 0-5 0,0-19-16 0,0 19-14 15,0 0-13-15,0 0-14 0,0 0-11 16,0 0 14-16,0 0 48 0,0 19 5 0,0-19 16 15,0 9 4-15,0 0 0 0,0 10 8 0,33 0-22 16,-33-1-12-16,0 10-15 0,0-9-23 0,0-1-28 16,0 1-18-16,0 0 0 0,17 8 0 15,-17-8 0-15,0 0 0 0,0-10 0 0,0 10 0 16,0-1 0-16,0 1 0 0,0-10 0 16,16 10 0-16,-16 9 0 0,0-28 0 0,0 9-139 15,0 0-82-15,0 0-63 0,0 1-31 0,0-10 1 16,0 0 41-16,0 0 50 0</inkml:trace>
  <inkml:trace contextRef="#ctx0" brushRef="#br0" timeOffset="68489.2">22886 14390 78 0,'0'-19'52'16,"0"1"-24"-16,0 8-14 0,0-8-3 16,0 8 18-16,0 1 3 0,0 0-4 0,0 0-7 15,0 9-11-15,0 0 0 0,17 0-3 0,-17-19-3 16,0 19 0-16,0 0 3 0,17 0 2 16,-17 0 4-16,16 0 2 0,-16 0-4 0,17 0-4 15,-17 0 0-15,16 19-1 0,-16-19 3 0,0 0-1 16,17 9-3-16,-17 0 0 0,16 0 1 15,-16 1-1-15,0-1 0 0,33 0 2 0,-33 1 5 16,0-1-2-16,0 19 6 0,0-28-2 0,0 9 2 16,0 10 3-16,0-10 0 0,0 0-8 0,-33 10-7 15,33-10-2-15,-16 1 0 0,16 8 1 16,-17 1-3-16,1-19 0 0,-1 9 2 16,17 0-1-16,-16-9-1 0,-1 10 0 15,0-10-16-15,17 0-27 0,-16 0-20 16,-1 0-14-16,17 0-4 0,0 0 0 0,0 0 3 15,-33 0-59-15</inkml:trace>
  <inkml:trace contextRef="#ctx0" brushRef="#br0" timeOffset="68839.5">23283 14464 83 0,'0'-9'75'15,"0"9"-35"-15,0-9-19 0,0 9 0 0,-33-10 27 16,33 10 16-16,0-9-16 0,0 9-20 16,0 0-14-16,0 0-8 0,0 0 0 0,0 0-3 15,0 9 8-15,33-9 19 16,-33 10 15-16,0-1 4 0,0 10 3 0,0-10-2 15,0 0-14-15,17 10-1 0,-17-10 0 0,0 0 3 16,16 10-7-16,-16-10-4 0,0 10-9 16,17-1-5-16,-17-8-3 0,0 18-8 0,0-28 3 15,16 18-5-15,-16-8 0 0,0 8 3 16,0-9-3-16,0 10 0 0,0-10 0 0,0 1-3 16,0-1-58-16,0 10-55 0,17-19-30 0,-17 0-11 15,0 0 4-15,0 0 17 0</inkml:trace>
  <inkml:trace contextRef="#ctx0" brushRef="#br0" timeOffset="69122.45">23515 14511 105 0,'-17'0'44'16,"1"0"-20"-16,16 0-9 0,-17 0 9 0,17 0 11 15,-33 0-7-15,33 0-7 0,-16 9-12 0,16-9 2 16,-17 9 7-16,17 10 6 0,-16-10 0 16,16 1-8-16,0-1 4 0,0 9 4 0,-17-8 0 15,17-1 0-15,0 10-5 0,0-10 1 0,17 0 1 16,-17 1-2-16,0-1 14 0,16 0 7 16,-16-9 7-16,17 9-14 0,-1-9-8 0,17 10-12 15,-33-10-8-15,17 0 0 0,-1 0-7 16,17 0 7-16,-16 0-5 0,-1 0-5 0,18-10-34 15,-18 10-64-15,1 0-39 0,32 0-17 16,-49 0 18-16</inkml:trace>
  <inkml:trace contextRef="#ctx0" brushRef="#br0" timeOffset="71254.05">19794 5972 5 0,'0'0'9'0,"0"0"8"15,-16 0 3-15,16 0 0 0,0 0 2 0,0 0-1 16,0 0 2-16,0 0-2 0,0 0 3 0,0 0 3 16,0 0-3-16,16 0-5 0,-16 0-8 15,17 0-4-15,-17 0-3 0,33 0-2 0,0 0 1 16,-33 0-3-16,16 0 2 0,17 0-2 0,-16 0 1 15,16 0-1-15,0 0-2 0,-16 0-29 16,16 0-25-16,0 0-14 0</inkml:trace>
  <inkml:trace contextRef="#ctx0" brushRef="#br0" timeOffset="71471.6">20125 5897 8 0,'0'0'10'0,"0"0"6"16,0 0-1-16,16 0-5 0,-16 19-3 15,0-19 2-15,0 19 5 0,17-19-3 0,-17 18-6 16,0-18-2-16,0 9-1 0,16 10 0 16,-16 0-1-16,0-1 0 0,0 1 0 0,0-1-1 15,-16-8-2-15,16 8-15 0,-17 1-16 16</inkml:trace>
  <inkml:trace contextRef="#ctx0" brushRef="#br0" timeOffset="72204.84">19844 8279 22 0,'0'0'24'0,"0"0"-5"0,0 0-2 16,0 0-3-16,0 18-1 0,0-18-4 16,0 0-2-16,33 0-2 0,-33 0 22 0,0 0-13 15,16 0-7-15,1 0-3 0,-1 0 0 0,1 0-1 16,0 0-3-16,-1 0-19 0,-16 0-20 16,17-18-6-16,-1 18-40 0</inkml:trace>
  <inkml:trace contextRef="#ctx0" brushRef="#br0" timeOffset="72369.38">20059 8195 31 0,'0'0'32'0,"0"0"-1"0,0 0-7 15,0 0-6-15,0 0-5 0,33 0-1 16,-33 0-1-16,0 0 26 0,0 0 9 0,0 18-23 16,16-18-10-16,-16 0-7 0,17 10-2 0,-17-1-3 15,0 10 1-15,0-10 0 0,0 10 1 0,0-1-3 16,0 1-8-16,-17-1-30 0,1-8-22 15,16 8-11-15,-33 1-60 0</inkml:trace>
  <inkml:trace contextRef="#ctx0" brushRef="#br0" timeOffset="73668.39">20092 15246 27 0,'0'0'46'0,"0"0"8"15,0 0 0-15,0 0-2 0,0 0-2 0,0 0 0 16,0 0 5-16,0 0 3 0,0 0-4 16,0 0-2-16,0-10-9 0,0 10-5 0,16 0-3 15,-16 0-9-15,17 0 11 0,-17 0-6 0,16 0 2 16,1 0 2-16,-1 0-6 0,1 0-4 0,0 0-9 15,-1 0-2-15,1 0-11 0,16 0 2 16,-33 0 2-16,33 0-11 0,-33 0 4 0,16 0-4 16,-16 0-31-16,17 0-24 0,-1 0-39 0,-16 0-33 15,17 0-17-15,-17 0-4 0,0 0 19 16</inkml:trace>
  <inkml:trace contextRef="#ctx0" brushRef="#br0" timeOffset="73984.25">20340 14957 108 0,'0'0'181'0,"-17"0"1"0,17 0-48 0,17 0-64 16,-17 0-32-16,0 0 1 0,0 0 24 0,16 0 21 15,-16-9-4-15,0 9-14 0,17 0-14 0,-17 0-23 16,16 9-15-16,-16-9 0 0,17 0-8 16,0 10 1-16,-17-1-5 0,16 9-6 0,-16 1 9 15,0-10-5-15,17 19-2 0,-17-9-2 0,-17-1 4 16,17 10 0-16,0-9 6 0,-16 9-8 0,16 0 2 16,-17-10 2-16,0 10-5 0,-16-18-21 0,17 17-28 15,-1-8-25-15,1 0-38 0,-17-10-25 16,33 10-20-16,-33-1 2 0,16-8 8 0,-16-1 23 15</inkml:trace>
  <inkml:trace contextRef="#ctx0" brushRef="#br0" timeOffset="82577.57">23300 10734 106 0,'-17'0'68'15,"17"0"-29"-15,0 0-21 0,0 0-9 0,0 0-2 16,0 0 1-16,0 0 4 0,0 0-5 0,0 0 0 16,-33 0-7-16,33 0 2 15,33 0-5-15,-33 0-4 0,0 0-10 16,0 0-1-16,0 0-5 0,0 0-4 0,0-9-1 16,0 9 1-16,0-9 0 0,0 9 1 15,0 0-1-15,0-19-23 0</inkml:trace>
  <inkml:trace contextRef="#ctx0" brushRef="#br0" timeOffset="83676.42">23713 6307 17 0,'17'0'23'0,"-17"0"-2"0,0-10-4 0,0 10-2 15,0 0-3-15,0 0 0 0,0 0 2 0,0 0 0 16,16 0 3-16,-16 0-3 0,0 0-1 16,0 0 0-16,0 0 0 0,0 0-1 0,0 0 0 15,0 0-2-15,0 0 2 0,0 0-5 0,0-18-2 16,0 18 4-16,0 0 0 0,0 0-7 15,0 0 1-15,0 0 2 0,0 0-2 16,0 0 0-16,0 0 0 0,0 0-1 0,0 0 1 16,0 0-2-16,0 0 1 15,0 0 0-15,0 0 0 16,0 0 0-16,17 0 1 0,-17 0-1 16,0 0 1-16,0 0-5 15,0 0 3 1,0 0 1 31,0 0-5-32,0 0 5-15,0-19-2 0,0 19-2 16,0 0 4 0,0 0-1-1,0 0-3-15,0 0 4 16,0 0-4-16,0 0 3 15,0 0 1 1,0 0-4 0,0 0 4-16,0 0-4 0,0 0 3 15,0 0-3 1,0 0 3 0,0 0 1-1,0 0-1-15,0 0-4 16,0 0 4-1,0 0 0-15,0 0-3 32,-17 19-3-32,17-19-18 15,0 0-15-15,0 0-9 0,0 0-5 16,-16 0-1-16,16 0-54 0</inkml:trace>
  <inkml:trace contextRef="#ctx0" brushRef="#br0" timeOffset="85258.4">23184 10557 30 0,'0'0'24'0,"0"0"-1"0,-16 0-2 15,16 0-2-15,0 0-2 0,0 0 1 0,0 0-6 16,0 0 6-16,0 0-2 0,0 0 2 0,0 0 1 16,0 0-2-16,0 0-6 0,0 0-4 0,0 0-1 15,0 0-2-15,0 0-3 16,16 0 0-16,-16 0 1 0,0 0-4 15,0 0 6-15,0 0-3 32,0 0-3-17,0 0 5-15,0 0-5 16,0 0 3-16,0 0-3 16,0 0 3 15,0 0-3-31,0 0 2 15,0 0-3 1,0 0 5-16,0 0-4 0,0 19 2 16,0-19-2-1,0 0 0 1,0 0 4-16,0 0-1 16,0 0-3-1,0 0 3-15,0 0-3 0,0-19 2 0,0 19-8 16,0 0-10-16,0 0-5 0,0 0-5 15,0 0-1-15,0 0-2 0,0 0-1 0,0 0-3 16,0 0-30-16</inkml:trace>
  <inkml:trace contextRef="#ctx0" brushRef="#br0" timeOffset="87642.43">22572 11023 37 0,'0'18'22'0,"0"-18"-7"0,0 0-3 0,0 0-3 16,0 0-4-16,-16 0-2 0,16 0-1 0,0 0 0 15,0 0-2 17,16 19 0-1,-32-19 0-16,16 0-2-15,0 0-3 0,0 0-3 16,0 0 0-16,0 0-2 0,0 0 0 0,0 0-3 16,0 0-3-16,0 0-15 0</inkml:trace>
  <inkml:trace contextRef="#ctx0" brushRef="#br0" timeOffset="88789.01">22341 8493 35 0,'0'0'40'0,"0"0"-15"0,0-10-8 0,-17 10 2 15,17 0 1-15,0-9 1 0,0 9-2 0,0 0 1 16,0-9-6-16,0 9-2 0,0 0 2 16,0 0-5-16,0 0-3 0,0 0-4 0,0 0 1 15,0 0-2-15,0 0-3 32,0 0 4-32,0 0 0 46,0 0-4-46,0 0-4 16,0-10-20-16,0 10-10 16,0 0-6-16,0 0-2 0,0 0-1 0,-16-9-32 15</inkml:trace>
  <inkml:trace contextRef="#ctx0" brushRef="#br0" timeOffset="89856.39">23283 10725 137 0,'0'9'71'0,"0"-9"-35"16,0 0-18-16,-33 0-8 0,33 0-3 16,0 0-3-16,0 0-2 0,0-9-2 15,0 9-11-15,0 0-11 16,0 0-12-16,0 0-11 0,0 0-2 0,0 0 4 15,0 0-32-15</inkml:trace>
  <inkml:trace contextRef="#ctx0" brushRef="#br0" timeOffset="90536.96">23283 10883 12 0,'0'0'18'0,"0"0"6"0,0 0-2 16,0 0-7-16,0 0-3 0,0 0-3 15,0 0-1-15,0 0-1 0,-33 0 0 0,33 0-5 16,0 9 1-16,0-9-1 0,0 0 0 16,0 0 0-16,0 0 0 0,0 10 0 15,0-10-4 1,33 0 4-16,-33 0-4 0,0 18 4 31,0-18 2-15,0 0-1-16,0 0 1 0,0 0-1 15,-33 0 1-15,33 0 1 0,0 0 1 0,0 0-2 16,0 0-1-16,0 0 1 0,0 0-2 0,0 0 1 16,0 0-1-16,33 0-1 0,-33 0 0 15,0 0 1-15,0 0 0 16,0 0-4-16,0 0 0 15,0 0 0 1,-33 0-3-16,33 0-11 0,0 0-4 16,0 0-4-16,0 0-1 0,0 0-3 0,0 0 2 15,33 0-23-15</inkml:trace>
  <inkml:trace contextRef="#ctx0" brushRef="#br0" timeOffset="91586.34">25119 11302 24 0,'0'0'18'15,"0"0"0"-15,0 0-4 0,0 0-4 0,0 0-4 16,0 0 1-16,0 0 4 0,0 0-8 0,0 0 1 15,0 9 3-15,0-9 16 0,0 0 7 16,0 0-8-16,33 0-10 0,-33 0-8 0,0 0-1 16,0 0 1-16,0 0-2 0,0 0 0 0,0 9 1 15,0-9 5-15,0 0-2 0,0 0-2 0,0 0-1 16,0 0 4-16,0 0-3 0,0 0 4 0,0 0-5 16,0 0-1-16,0 0 0 0,0 10-2 15,0-10 3-15,0 0-1 16,0 0 0-1,0 0 2-15,0 0 2 0,0 0 3 0,0 0-1 16,0 9-3-16,0-9-3 0,0 0 3 16,0 9-1-16,0-9 1 0,0 0-1 0,0 0-3 15,0 0 6-15,0 0-4 0,0 0-5 0,0 9 4 16,0-9 0-16,-33 0-4 16,33 0 0-16,0 0 5 0,0 0-5 15,0 0 4-15,0 0-5 0,0 0 5 16,0 0-4-1,0 10 4-15,0-10-1 16,0 0 1-16,0 0-4 0,0 0 0 0,0 0 0 16,0 0 0-16,0 0-12 15,0-10-5-15,0 10-5 0,0 0-6 16,0 0 0-16,0 0 1 0,0 0 2 0,0 0 0 16,0 0 1-16,0-9 0 0,0 9 0 15,33 0 1-15</inkml:trace>
  <inkml:trace contextRef="#ctx0" brushRef="#br0" timeOffset="95651.4">26987 11097 2 0,'0'0'3'0,"0"0"-2"0,0 0-2 16,0 0-1-16,0 0 0 15</inkml:trace>
  <inkml:trace contextRef="#ctx0" brushRef="#br0" timeOffset="98580.26">23068 10399 32 0,'0'0'36'0,"0"0"0"0,0 10 1 0,0-10 1 16,0 0 5-16,0 0 4 0,0 0-2 0,0 0 8 15,0 0-4-15,0 0 0 0,0 0-5 16,0 0-2-16,0 0 0 0,0 0-2 0,0 0-4 15,0 0-4-15,0 0 2 0,0 0-4 0,0 0 2 16,0 0 3-16,0-10-5 0,0 10-1 0,0 0-3 16,0 0-1-16,0 0-8 0,0 0 3 15,0 0 6-15,0 0-4 0,0 0 5 0,0 0-6 16,0 0 3-16,0 0 2 0,0 0-10 0,0 0 1 16,0 0 9-16,0 0 9 0,0 0 3 0,0 0-4 15,0 0-9-15,0 0-1 0,0 0-9 16,0 0-2-16,0-9 1 0,0 9-1 0,0 0 5 15,0 0-4-15,0-9 0 0,0 9-2 0,0 0-2 16,-33 0-6-16,33 0 10 0,0 0-11 16,0-10-3-16,0 10-6 0,0 0 4 15,0 0-16-15,0 0-44 0,0 0-47 16,0 0-33-16,0 0-23 0,0 0-5 0,0 0-1 16,0 0 10-16,33-9 21 0,-33 9 22 15,0 0 23-15</inkml:trace>
  <inkml:trace contextRef="#ctx0" brushRef="#br0" timeOffset="99396.16">22986 11190 46 0,'0'-9'70'0,"0"9"-11"0,0-19-15 0,-17 19-13 15,17-18 0-15,0 8 8 0,0 10 16 16,-16-9 23-16,16 0 12 0,0-1-3 0,0 1-8 15,0 9-12-15,0-9-9 0,0 9-2 0,-17 0 5 16,17-10-10-16,0 10-17 0,0 0-16 16,0 0-5-16,0 0 5 0,0 0 18 0,0 10 31 15,0-1 11-15,0 0 11 0,0 1-9 0,17-1-19 16,-17 10-7-16,0-1 3 0,0 1 5 16,0-10-9-16,0 10-8 0,0-1-22 0,0-8-8 15,0 8-4-15,0 10-5 0,0-28-6 0,0 19 2 16,0-10-8-16,0 0 4 0,0 10 2 0,0-10-3 15,0-9-58-15,0 9-79 0,0-9-60 0,0 10-42 16,0-10-5-16,0 0 12 0,0 0 22 0,0 0 37 16,0 0 45-16</inkml:trace>
  <inkml:trace contextRef="#ctx0" brushRef="#br0" timeOffset="99745.4">22886 11125 32 0,'0'0'40'0,"0"-9"3"0,0 9-7 15,0 0-7-15,0 0-1 0,0 0 2 0,0 0-1 16,0 0 0-16,0-10 2 0,0 10 2 0,0 0-3 16,0 0 1-16,0 0 2 0,17-9 1 15,-17 9 1-15,17 0 4 0,-1 0-6 0,-16 0 1 16,17 0-9-16,-1-9-3 0,1 9-10 0,-1 0-3 16,17 0-4-16,0-10-5 0,-33 10 3 0,17 0-3 15,-17-9 1-15,16 9-9 0,1 0-36 16,0 0-24-16,-17 0-31 0,16 0-12 0,-16 0-1 15,17 0 8-15,-17 0-55 0</inkml:trace>
  <inkml:trace contextRef="#ctx0" brushRef="#br0" timeOffset="100029.51">22969 11218 84 0,'-16'0'130'0,"16"9"-12"0,0-9-39 0,-17 0-33 16,17 0-3-16,0 0 13 0,0 0 5 0,0 0 0 16,0 0 0-16,0 0-12 0,0 10-3 0,0-10-8 15,0 0-7-15,0 0-3 0,0 0-13 0,17 0-8 16,-17 0-4-16,16 0-3 0,1 0 2 15,-1 0-8-15,17 0-22 0,-33 0-38 0,33-10-31 16,-16 10-34-16,-1 0-11 0,1-9-2 0,0 9 17 16,16-9 26-16</inkml:trace>
  <inkml:trace contextRef="#ctx0" brushRef="#br0" timeOffset="100297.17">23316 11134 58 0,'0'0'94'0,"0"0"0"0,0 0-20 16,-16 0-20-16,16 0-6 0,0 0-5 16,0 10-4-16,0-10 5 0,0 0 3 0,0 18 0 15,0-18-8-15,0 0-2 0,0 19 5 0,16-19-2 16,-16 9-3-16,0 10-14 0,0-10-13 15,0 0-6-15,0 10-1 0,0-10 0 0,0 19 1 16,0-28-4-16,0 19 0 0,0-19-3 0,0 18 3 16,0-8-2-16,0-1-22 0,0 0-47 0,0 0-42 15,0 1-27-15,0-10-10 0,0 9 14 16,0-9 23-16</inkml:trace>
  <inkml:trace contextRef="#ctx0" brushRef="#br0" timeOffset="100628.45">23482 11181 123 0,'0'0'130'16,"0"0"-12"-16,-17 0-25 0,17 0-17 0,0 0-8 15,0 0 2-15,0 0 5 0,-33 0-5 0,33 0-7 16,-16 0-18-16,16 9-5 0,-17-9 0 15,17 9 3-15,0 1-15 0,-16-10-11 16,16 9-4-16,0 0-9 0,-17 1-4 0,17-1 3 0,0 0-1 16,0-9 4-16,0 9-6 0,0 10 6 0,0-19 3 15,0 19-4-15,0-19-1 0,0 9 8 16,17-9-11-16,-17 9 6 0,0 1-3 0,16-10-1 16,-16 9 0-16,17-9-5 0,-1 0 7 0,-16 9-8 15,33-9 4-15,-33 0-1 0,17 0-4 16,-17 0-24-16,16 0-42 0,1 9-37 0,-1-9-34 15,-16-9-26-15,17 9-9 0,-1 0 9 0,-16-9 25 16</inkml:trace>
  <inkml:trace contextRef="#ctx0" brushRef="#br0" timeOffset="101494.18">25218 11162 136 0,'0'0'89'16,"-16"0"-21"-16,16 0-20 0,0 0-9 0,0 0-16 16,0 0-2-16,0 0 4 0,0 0 17 0,0 0 18 15,-17 0 1-15,17 0 2 0,0 19 8 16,0-19 6-16,0 9-1 0,0 10-16 0,0-10-10 15,0 10-19-15,0-1-4 0,0 10 3 0,0-9 1 16,0-10 1-16,0 10-7 0,0-1-7 16,0 1-5-16,0-1-12 0,0 1 3 0,17 0-2 15,-17-19-5-15,0 9 7 0,0 0-1 0,0-9-6 16,0 0 6-16,0 0 3 16,0 9-4-16,0-9 1 0,0 0-5 0,0-9 5 15,0 9-7-15,0 0 7 0,0-9-5 0,0 0 8 16,0 9-10-16,0-19 7 0,-17-9-6 0,17 9 7 15,0 1-4-15,0-1 0 0,0 1-2 16,0 18 2-16,0-19 0 0,0-9 4 0,0 10 17 16,0 8-12-16,0 1 5 0,0 0-9 0,0-10-1 15,0 10 1-15,0 9-3 0,0-19-5 16,0 19 5-16,17-18-5 0,-17 8 3 16,16 1 2-16,-16 9-19 0,17-9-42 0,-1 9-33 15,-16-10-26-15,17 10-20 0,-1 0 2 0,1-9 2 16,-17 9 5-16,16 0 6 0,1 0 11 15,16 0 16-15,-33 0-49 0</inkml:trace>
  <inkml:trace contextRef="#ctx0" brushRef="#br0" timeOffset="101760.23">25185 11330 133 0,'0'0'116'0,"0"0"-36"0,0 0-41 0,0 0-17 16,0 0-7-16,0 0 18 0,0-10 0 0,17 10-11 16,-17 0-9-16,0-9-8 0,16 9-1 15,1 0-4-15,-1 0 0 0,-16-9 2 0,17 9-2 16,-1 0-4-16,1 0-9 0,-1 0-31 0,1 0-24 15,-17 0-9-15,33 0-4 0,-33 0 4 16,33-19 9-16</inkml:trace>
  <inkml:trace contextRef="#ctx0" brushRef="#br0" timeOffset="101993.47">25466 11209 39 0,'0'0'56'0,"0"0"-1"0,0 9-6 16,-16-9-7-16,16 0-4 0,0 0 2 0,0 0 8 16,0 0 6-16,0 0 2 0,0 9 3 0,0-9 3 15,0 10-6-15,0-1-8 0,0 0 3 0,0 0 1 16,0 10-17-16,0 0-8 0,0-10-4 0,0 0-12 16,0 1-4-16,0-1-5 0,0 9 1 0,0-8-6 15,0-1 5-15,0 0-2 0,16-9-26 16,-16 19-38-16,0-19-43 0,0 0-36 0,0 0-8 15,0 0 9-15,17 0 24 0</inkml:trace>
  <inkml:trace contextRef="#ctx0" brushRef="#br0" timeOffset="102259.47">25615 11199 82 0,'0'0'65'0,"0"0"-9"15,-17 0-10-15,17 0 0 0,0 0 6 0,-16 0 11 16,16 10 7-16,0-10 7 0,0 0 0 16,0 9-3-16,-33-9-8 0,16 9 8 0,17 1 1 15,-16-1-4-15,16 0-19 0,-17 0-16 0,17 10-3 16,0 0-14-16,-16-19 2 0,16 9-2 0,0 0-5 16,0 1-10-16,0-1 2 0,16 0-1 15,-16 0-3-15,17-9-1 0,-17 10-3 0,16-10 4 16,1 0-2-16,16 9-10 0,-33-9-38 0,16 0-43 15,1 0-40-15,0 0-24 0,-1 0-11 16,1-9-5-16,-1 9 15 0,17 0 27 0</inkml:trace>
  <inkml:trace contextRef="#ctx0" brushRef="#br0" timeOffset="104359.36">27566 11311 64 0,'0'-9'49'0,"0"9"-9"0,0 0-7 15,-16 0 0-15,16 0 7 0,0 0 8 0,0 0 1 16,0 0-3-16,0 0-6 0,0 0-3 0,0 0 5 15,-17 0 6-15,17 0 3 0,0 9-4 16,0 0 3-16,0 1 1 0,0-1 5 0,0 9 1 16,0 1 1-16,0-10-3 0,0 10-11 0,0 0-13 15,0-1-12-15,0-9-8 0,17 10-6 16,-17-10 1-16,0 10-6 0,0-10 4 0,0 10-4 16,0-19 2-16,0 18-6 0,0-18 4 0,0 10-12 15,0-10-48-15,0 0-49 0,0 9-30 0,0-9-22 16,0 0-1-16,0 0 14 0,0-9 25 15,0 9 31-15</inkml:trace>
  <inkml:trace contextRef="#ctx0" brushRef="#br0" timeOffset="108490.31">27517 11302 21 0,'0'0'25'0,"0"0"1"0,0 0-2 16,0 0-5-16,0 0 0 0,0 0 0 0,-33 0 4 16,33 0 0-16,0-19 4 0,0 19-1 15,0 0-3-15,0 0-3 0,0 0 1 0,0 0 2 16,33-19-1-16,-33 19 1 0,0-9 0 0,0 9 0 15,0-9 0-15,0 9 4 0,0-9 2 16,0-1 3-16,0 10-3 0,16-9 0 0,-16 9-8 16,0 0 3-16,17-9-3 0,-17-1-2 0,16 10-6 15,-16-9 2-15,17 9-6 0,-17-9-1 16,16 9-8-16,1 0 12 0,-17 0-10 0,16 0 3 16,-16-19-2-16,17 19-3 0,-17 0 1 0,16 0 1 15,1 0 2-15,0 0-4 16,-1 0 0-16,-16 19 0 0,17-19 0 15,-17 9 0-15,0 0 0 16,16 1 0-16,-16-1-3 0,0 10-2 0,0-10 9 16,0 0-6-16,-16 0 2 0,16 10 0 0,0-19-2 15,-17 19 2-15,17-10 1 0,-16 0 1 0,-1 1-2 16,17-1 0-16,-17 0 0 0,1 0 2 16,-1 1 1-16,1-10-3 0,-1 9-3 0,17-9-12 15,-16 0-20-15,16 0-18 0,-17 0-16 0,17 0-10 16,0 0-3-16,-16 0-5 0,16 0 6 15,0 0 7-15,0-9 7 0,0 9-41 0</inkml:trace>
  <inkml:trace contextRef="#ctx0" brushRef="#br0" timeOffset="108923.03">27814 11404 67 0,'0'-19'63'0,"-16"10"-10"0,16 0-14 0,0-1 2 16,0-8 14-16,0 9 11 0,0-1 10 0,-17 10-11 16,17-9-9-16,0 9-9 0,0 0-3 0,0 0-12 15,0-9-12-15,0 9-5 0,0 9 0 16,0-9 1-16,0 0 7 0,0 9-2 0,17 1 3 16,-17-1-3-16,0 0 3 0,0 10-5 15,0-10-5-15,16 0 3 0,-16 10-4 0,0 0 1 16,0-19-3-16,0 9-3 0,0 0-4 0,0 0-4 15,0 1 4-15,17-1-7 0,-17 0 7 16,0-9-2-16,0 10-4 0,0-10-15 16,0 9-39-16,0-9-39 0,0 0-22 15,0 0-17-15,0 0-1 0,0-9 13 16,16 9 17-16,-16-10 20 0</inkml:trace>
  <inkml:trace contextRef="#ctx0" brushRef="#br0" timeOffset="109372.67">27963 11283 20 0,'0'0'27'0,"0"0"5"0,-16 0 0 16,16 0-2-16,0 0-9 0,0 0-3 0,0 0-4 15,0 0 1-15,0 0 1 0,0 0-2 16,-17 0-3-16,17 0-3 0,-16 0 0 0,16 0 5 0,0 0-5 16,-17 0 3-16,17 0-1 0,0 0 4 15,-17 0 2-15,17 19 4 0,0-19 4 0,-16 0 2 16,16 0 0-16,0 0 12 0,0 9 1 0,-17-9-1 16,17 0 8-16,0 9-2 0,0-9-3 15,0 10-2-15,0-10-5 0,0 9-2 0,0-9 0 16,0 9 2-16,0-9-5 0,0 9-1 15,0-9-1-15,0 10-6 0,0-10-4 0,0 9 0 16,0 0 1-16,0-9-4 0,17 19 3 0,-17-19 0 16,0 0 12-16,0 0-9 0,16 19-2 15,-16-19-9-15,17 0 0 0,-17 0-5 0,17 9-4 16,-1 0 0-16,1-9 3 0,-1 9-3 16,-16-9-2-16,17 10 2 0,-1-10-24 15,-16 9-31-15,17-9-36 0,-1 0-23 0,-16 0-12 16,17 9-8-16,-1-9 2 0,-16 10 12 0,17-10 16 15,-1 0 18-15,-16 0 17 0</inkml:trace>
  <inkml:trace contextRef="#ctx0" brushRef="#br0" timeOffset="111301.69">23184 10195 46 0,'0'0'33'0,"0"-19"-16"16,0 19-8-16,0 0-5 0,0-9 5 0,0 9 1 16,0 0-2-16,0 0-4 0,0 0-3 15,0 0 0-15,17 0-1 16,-17 0 1-16,0 9-1 0,0-9 3 15,16 19-3-15,-16-19 3 0,0 0-2 0,0 18 3 16,33-18 4-16,-33 0-4 0,0 19 0 16,0-19 0-16,0 0-2 0,0 0 3 0,0 0 4 15,0 0 2-15,0 0 6 0,0 0 9 16,0 0 4-16,33 0-8 0,-33 0-7 0,0 0-7 16,0-19 3-16,17 19-4 0,-1-18 0 0,1-1 9 15,16 1 0-15,-16-1-6 0,16 0-2 16,-17 10-5-16,17-10 1 0,0 1-1 15,-16-10-3-15,-1 19 0 0,1-10 1 0,-1 10-1 16,-16-1 2-16,0 10 2 0,0-9-4 0,17 9-8 16,-17 0-14-16,0 0-16 15,0 0-15-15,0 0 0 0,0 0-2 0,0 0 4 16,0 9-1-16</inkml:trace>
  <inkml:trace contextRef="#ctx0" brushRef="#br0" timeOffset="114482.5">24772 10176 14 0,'0'0'24'0,"0"-9"-6"0,0 9-6 15,0 0-5-15,-17-9 3 0,17 9 3 0,0-10 1 16,0 10 0-16,0 0-2 0,0-9-2 0,0 9-1 16,0 0-2-16,0 0-4 0,0 0-1 15,0 0 0-15,0 9-2 16,17-9 0-16,-17 10 0 0,0-1 1 15,16 0 1-15,-16 10-2 0,0-19 0 16,0 18 0-16,17-18 3 0,-17 19-2 16,0-19 3-16,0 9-3 0,0 1-1 15,16-10 1-15,-16 9-1 0,0-9 3 0,0 0 3 16,0 9-1-16,0-9 6 0,0 0 4 16,17 0 6-16,-17 0 2 0,0 0-3 0,16-9-4 15,-16 9-3-15,0-9-5 0,17-1 1 16,-1 10-5-16,-16-9-1 0,17 9 0 0,-17-19 2 15,33 1-3-15,-33-1 1 0,33 10-3 0,-33-10 0 16,17 1 0-16,-1-1 0 0,-16 0 0 16,17 1 1-16,-1 18-1 0,1-19 0 0,-17 1 0 15,16 8 3-15,-16 1-3 16,0 0-3-16,0 9 4 16,17 9 1-16,-17-9-1 15,0 0-5-15,0 9-7 0,0-9-17 0,0 10-14 16,0-10-4-16,0 9-4 0,0-9 4 15,0 9 2-15,0-9-39 0</inkml:trace>
  <inkml:trace contextRef="#ctx0" brushRef="#br0" timeOffset="114966.15">25185 10390 10 0,'0'0'14'0,"0"0"-2"0,0 0-6 16,0-9-2-16,0 9-3 0,0 0 1 15,0 0-10-15,0 0-8 16</inkml:trace>
  <inkml:trace contextRef="#ctx0" brushRef="#br0" timeOffset="115999.51">27665 10176 20 0,'0'0'24'0,"0"0"1"0,0 0-4 0,0-9-2 16,0 9-4-16,0 0-2 0,0 0 0 0,0 0 3 15,0 0-6-15,0 0-3 0,0 0-6 16,0 0 1-16,0 9 0 15,0-9 1-15,0 0 2 0,0 19-2 16,0-19 4-16,17 0 0 0,-17 0 2 0,0 18-2 16,0-18 3-16,0 0-1 0,17 0 2 0,-17 0-4 15,0 19 1-15,0-19 2 0,0 0-1 16,0 0 1-16,16 0-1 0,-16 0 1 0,0 0 2 16,0 0 3-16,0 0 1 0,0 0-3 15,0 0 0-15,0 0-3 0,17 0-2 0,-17 0 0 16,0 0-1-16,0 0-2 0,0 0 4 0,0-19 2 15,16 19 1-15,-16 0-7 0,0 0 1 16,17 0 2-16,-17-18-7 0,0 18 1 0,0 0 7 16,16-19-9-16,-16 10 3 0,0 0-3 15,17-1 0-15,-17 1 0 0,0 0 0 16,0 9 4-16,16-10-4 0,-16 1 0 0,0 9 0 16,17-19-2-16,-17 19 2 15,0 0 2-15,0 0-7 0,0 0-21 0,0 0-19 16,0 0-24-16,0-18-6 0,16 18 1 15,-16 18 5-15,0-18 7 0</inkml:trace>
  <inkml:trace contextRef="#ctx0" brushRef="#br0" timeOffset="117030.21">27897 11646 67 0,'0'0'42'0,"0"0"-12"0,0 0-13 0,0 0-3 15,0 0 5-15,0 0 0 0,0 0 3 16,0 0-5-16,0 0-4 0,0 0-5 0,0 0-1 16,0 0-3-16,0 0-2 0,0 0-4 15,0-19 3 1,0 38-1 0,0-19-2-16,0 0 3 15,0 0 0-15,0 0 1 16,0 0-5-1,0 0-5-15,0 0-8 16,0 0-6-16,0 0-4 0,0 0-3 16,0 0-2-16,0 0-1 0,0 0-2 0,0 0 0 15</inkml:trace>
  <inkml:trace contextRef="#ctx0" brushRef="#br0" timeOffset="118029.43">27566 11581 6 0,'0'0'9'0,"0"0"6"0,0 0-1 0,0 0-5 15,0 0-4-15,0 0-1 0,0 0-2 0,0 0 0 16,0 0-6 0,0 0-6-1,0 0-8-15</inkml:trace>
  <inkml:trace contextRef="#ctx0" brushRef="#br0" timeOffset="118196.15">27616 11618 40 0,'0'0'24'16,"0"-9"-12"-16,-17 9-12 0,17 0-11 0,0-10 0 16,0 10-4-16,0-9-21 0</inkml:trace>
  <inkml:trace contextRef="#ctx0" brushRef="#br0" timeOffset="119044.97">26921 10892 7 0,'-16'0'3'0,"16"0"0"0,-17 0 0 16,17-9 5-16,0 9 3 0,0 0-3 0,0 0-1 15,0 0-5-15,0 0 1 0,0 0-2 16,17 0-1 0,-1 0 0-16,1 0 0 15,-1 0 0-15,1 0 1 0,-1 0-1 0,1 9 0 16,0-9 0-16,16 0 0 0,0 0 0 16,0 0 0-16,0 0 0 0,16 0 0 0,1 0 0 15,16 0 0-15,-16 0 0 0,16-9 0 16,17 9 0-16,-34-9 0 0,34 9-2 0,-17-10 2 15,0 1-2-15,0 9 2 0,-16-9 0 16,16 0 0-16,-16-1 0 0,-1 10 0 0,1-9 0 16,0 9 0-16,-17-19 0 0,0 19 0 0,0 0 2 15,0 0 1-15,16-18 1 0,-49 18 0 16,17-10-1-16,0 10 1 0,-1 0-4 0,-16 0 2 16,17 0 2-16,-17 0 1 0,0 0-1 15,0 0 3-15,0 0-1 0,0 0-1 0,0 0-1 16,0 0 0-16,0 0-1 0,0 10-3 0,0-10 2 15,0 0 0-15,0 0 0 16,-17 0 1-16,17 0 4 0,0 0 0 0,0 0 1 16,0 0-2-16,0 0 0 0,0 0 0 15,0 0 0-15,0 0-2 0,0 0 2 0,0 0-1 16,0 0 0-16,0 0 0 0,0 0-2 0,0 0 0 16,0 0-2-16,0 0 2 15,-16 0-2-15,16 0 1 0,0 0 2 16,0 0-3-1,0 0-3 17,-17 0 2-32,17 0-2 0,0 18-14 15,0-18-10-15,0 0-9 0,0 0-2 0,0 0-2 16</inkml:trace>
  <inkml:trace contextRef="#ctx0" brushRef="#br0" timeOffset="120028.27">27252 11069 35 0,'-16'0'24'0,"-1"0"-6"0,17 0-4 0,-17 0-2 16,17 0 2-16,0 0 0 0,0 0 1 15,0 0 1-15,0-9-2 0,0 9 2 0,0 0-3 16,17 0 1-16,-17 0-5 0,17 0-1 16,-1 0-1-16,1 0-4 0,16 0 2 0,-33 0 3 15,33 0 2-15,-17 0-3 0,17 0-3 0,0 0 2 16,17 0-4-16,0 0 2 0,-17 0 1 15,16 0-2-15,1 0 0 0,0 0 1 0,-17 0-1 16,16 0 0-16,1 0-1 0,-1 0 0 0,-15 0-1 16,-1 0 2-16,16 0 0 0,-16-19 0 15,0 19 3-15,0 0 3 0,-16 0 2 0,16 0-2 16,-16 0 0-16,-1 0-3 0,17 0-3 0,-16 0 2 16,-17 0-2-16,16 0 6 0,1-18 10 15,-17 18-3-15,16 0 1 0,-16 0 3 0,0 0-4 16,0 0 0-16,0 0-6 0,0 0-5 15,0 0 0-15,0 0 0 0,0 0-4 0,0 0-5 16,0 0-1-16,0 0-6 0,0 0-21 0,0 0-21 16,0 0-18-16,0-10-14 0,0 10 1 0,0 0 7 15</inkml:trace>
  <inkml:trace contextRef="#ctx0" brushRef="#br0" timeOffset="121826.01">23250 10892 22 0,'0'0'20'0,"0"0"1"15,0 0-4-15,0 0-5 0,0 0-2 0,0 0-2 16,0 0-2-16,0 0-2 0,0 0 2 16,0 0 2-16,0 0-1 0,0 0 2 0,0 0-2 15,0 0-3-15,0 0 0 0,0 0-3 16,0 0 28-16,0 0 11 0,0 0-19 15,0-9-7-15,0 9-8 0,0 0 1 0,0 0 9 16,0 0-7-16,0 0-6 0,0-9-2 16,0 9-3-16,0 0-2 0,0 0-2 15,0 0-9-15,0 0-3 0,0 0-6 16,0 0-3-16,0-10-1 0,0 10-1 0,0 0 0 16,0 0 2-16,0 0 3 0,0 0 0 0,0-9 2 15</inkml:trace>
  <inkml:trace contextRef="#ctx0" brushRef="#br0" timeOffset="126488.9">22986 10167 8 0,'0'0'6'0,"0"0"7"15,0 9 0-15,0-9-4 0,0 0-3 0,0 19-2 16,0-19 0-16,0 0 0 0,0 0 0 0,0 0 0 16,0 0-2-16,0 18-1 0,0-18 0 15,-17 0-1-15,17 0 0 0,0 0 2 16,0 0-1 15,0 19-1-31,0-19-2 16,0 0 4-16,0 0-1 15,0 0-1-15,0 9 0 16,0-9 2 0,0 10-2-16,0-10 1 15,-16 0-1 1,16 9 0-16,0-9 1 0,0 0 0 0,0 9 0 15,0-9 0-15,0 0 0 16,0 0 2-16,0 0-1 16,0 0 1-16,0 0 0 15,0 0 0-15,0 0 0 0,0 0 1 16,0 0 2-16,0 0-2 0,0 0 3 0,0 0 4 16,0 0-2-16,0 0 4 0,0 0 1 15,0 0 3-15,0 0 2 0,0 0-1 0,0 0-3 16,0 0 0-16,0-9-1 0,16 9 4 15,-16 0 0-15,0-9-2 0,0 9 0 0,0 0-2 16,0-10-2-16,0 1-7 0,0 9 3 0,0 0-5 16,0-19 8-16,0 19-3 0,0-18 2 0,0 18 5 15,0-28 3-15,0 19 1 0,0-10-5 0,0 0-1 16,0 10 3-16,0-10-1 0,0 1 1 16,0-10 1-16,0 9-2 0,0 1-4 0,0-1-1 15,0 0 2-15,0 1 0 0,0-1-10 16,0 1 5-16,0 8 1 0,0-8-4 0,0-1 1 15,-16 1-5-15,16-1-3 0,0 0 3 0,0 1 3 16,0-1 0-16,0 10-1 0,0-10-1 16,0 19-1-16,0-18-3 0,0-1 3 0,0 0 0 15,0 10 2-15,0 0 1 0,0-10-3 0,0 10 0 16,0 0 1-16,0-1-1 0,0 10 0 0,0-18 2 16,0 18-1-16,0-19-1 0,0 19 3 15,0 0-2-15,0-18-1 0,0 18 1 0,0-10-1 16,0 1 0-16,0 9-3 15,0-9 6-15,0 9-7 0,0 0 10 16,0 0-10-16,0-10 6 0,0 10 0 16,0 0-4-1,0 0 4-15,0 0-1 16,0 0-4-16,0 0 5 16,0 0-1-16,0 0-4 0,0 0 0 31,0 0 6-31,0 0-1 0,0 0-6 15,0-9 4-15,0 9-2 16,0 0 5-16,0 0-1 16,0 0 0-16,0 0-6 15,0 0 8-15,0 0-9 0,0 0 3 0,0 0 5 16,0 0-6 0,0 0 5 15,0 0 1-31,0 0-5 0,-17 0 3 15,17 0-6 1,0 0 6 0,0 0 0-16,0 0 3 15,-16 0 0 1,16 0-2-16,0 0 0 0,0 0 3 16,0 0 1-16,-17 0 0 0,17 0-2 15,0 0 3-15,-17 0 2 0,17 0-5 16,0 0 3-16,-16 0-5 0,16 0 0 0,-17 0 3 15,17 0-2-15,0 0 1 0,0 0-2 0,-33 0-1 16,33 0 2-16,0 0 0 16,-33 0-2-16,17 0 1 0,-1 0 1 0,1 0-3 15,-1 0 1-15,1 0-1 0,-1 0 3 0,0 0-6 16,1 0 4-16,-1 0-1 0,-16 0 0 16,33 0 3-16,-33 9-3 0,17-9-3 0,-17 0 3 15,16 0 2-15,-16 0-2 0,17 0 0 16,-1 0 2-16,0 0 0 0,-16 0-2 0,0 0 0 15,17 0 0-15,-1 0 0 0,-16 0 0 0,17-9 4 16,-17 9-1-16,16 0-3 0,0 0 2 0,-16 0-2 16,0 0 2-16,0 0 5 0,17 0-9 15,-17 0 2-15,16 0 2 0,-16-19 0 0,16 19 1 16,-16 0-5-16,0 0 4 0,0 0-5 16,0 0 5-16,0 0-2 0,0 0 0 0,-17 0 0 15,17 0 0-15,-16 0 2 0,16 0-2 16,-17 0 4-16,34 0-2 0,-51 0 1 0,34 0-3 15,-16 0 2-15,16 0 3 0,0 0-1 0,-1 0 5 16,1 0-3-16,0 0-1 0,0 0 0 0,-16 0-5 16,16 0 0-16,0 0 0 0,-17 0 2 15,0 0-2-15,1 0 1 0,16 0-3 0,0 0 2 16,-34 0 2-16,34 0-4 0,-16 0 2 0,16 0 0 16,-34 0 2-16,18 0-7 0,-1 0 5 15,34 0 2-15,-50 0 1 0,16 0-3 0,0 19 0 16,17-19-5-16,-16 0 7 0,16 0-4 0,-17 0 5 15,17 0-3-15,-17 0 0 0,34 0 3 16,-50 0-3-16,33 0-5 0,0 0 9 0,-17 0-4 16,17 0-2-16,0 0 4 0,0 0-4 0,0 0 0 15,16 0 2-15,-16 0 0 0,0 0 0 16,16 0-2-16,1 0 4 0,-17 0 2 0,33 0-4 16,-33 0-2-16,16 0 2 0,1 0 0 15,-1 0 0-15,1 0-2 0,-1 0 2 0,0 0-3 16,1 0 5-16,-1 0-2 0,17 0 2 0,-16 0 1 15,16 0-1-15,-33 0 1 0,33 0-9 16,0 0 6-16,0 0 3 0,-33 0-3 0,33-19 0 16,0 19 2-16,-17 0-2 0,17 0 0 0,0-18 0 15,0 18 0-15,-16 0 0 16,16-19 2-16,0 10-1 0,0 0-1 0,-17-1-2 16,17 1 2-16,0 0 2 0,0-10-2 0,0 19 0 15,-16-19 6-15,16 1-6 0,0-1 1 16,-17 1 0-16,17-10 2 0,0 9-3 0,-16 1-2 15,16-20 4-15,-17 20 0 0,17-10-2 16,0 9-2-16,-17-18 0 0,17 0 6 0,-16 0-4 16,16 9 3-16,0-10-5 0,0 1 4 0,0 9-4 15,0-9 2-15,-33 0 0 0,33 9 0 16,0-9 0-16,0 18 0 0,0-27 0 0,0 9-3 16,0 18 6-16,-33-28-1 0,33 20-5 15,0-1 1-15,-17-10 4 0,17 1-4 0,-16 0 2 16,16 9 0-16,0-9 0 0,-17 9-2 0,17-9 2 15,0 18 2-15,-16-18 0 0,16 9-1 16,0-9-5-16,-17 18 2 0,17-18 5 0,0 9-5 16,0 10 2-16,0-20 0 0,0 20-2 15,0-19 2-15,0 9 0 0,0-10-6 0,0 20 8 16,0-19-5-16,0 9 3 0,0 9 0 0,0 0 0 16,0-18 3-16,0 9-6 0,0 10 3 15,0-1 0-15,0 1-2 0,0-1 2 0,0-18-3 16,0 18 0-16,0 10 6 0,0-10-3 15,0 1 0-15,0-1 1 0,0 0 1 0,0 1-4 16,0 9 3-16,17-10-4 0,-17 19 1 0,0-19 3 16,0 1 3-16,0 18-8 0,0-19 4 15,0 19 0-15,0-28-2 0,0 19 2 0,0 9 6 16,0-9-6-16,0-1 0 16,0 1-2-16,0 9 0 0,0 0 4 15,0 0-6-15,0 0 6 16,0 0-4-16,0 0 6 0,0 0-3 15,0 0-3-15,0 0 4 0,0 0-4 16,0 0-1 0,16 0 1-1,-16-19 2-15,0 19 2 0,17 0-2 16,-17 0-2-16,16 0 2 0,-16 0 2 16,17 0-2-16,16 0-4 0,-33 0 7 15,33 0-2-15,-33 0-4 0,16 0 3 16,1 0 0-16,16 0 0 0,-16 0 0 0,16 0-3 15,-17 0 8-15,34 0-1 0,-17 0-8 0,-33-18 0 16,33 18 4-16,0 0 6 0,0 0-5 0,0 0-6 16,17 0 5-16,-17 0 2 0,-17 0-2 15,17 0 0-15,1 0 0 0,-1 0 3 0,0 0-3 16,33 0-3-16,-50 0 4 0,34 0-1 16,-17 0 0-16,17 0 0 0,-17 0 0 15,16 0-2-15,-16 0 2 0,17 0 2 0,-17 0-2 0,17 0-4 16,-1 0 4-16,-16 0 0 0,17 0-2 15,0 0 4-15,16 0-2 0,-33 18 4 0,16-18-2 16,-16 0-4-16,34 0-1 0,-34 0 5 0,16 0-2 16,-16 0-4-16,34 0 4 0,-34 19 1 15,0-19-1-15,16 0 1 0,-16 0-1 0,34 0 0 16,-34 0 0-16,0 0 0 0,0 0 0 16,0 0 2-16,16 0-2 0,18 0-2 0,-51 9 2 15,34-9 0-15,-1 0 2 0,17 0-2 16,-32 10 0-16,15-10 1 0,1 0-1 0,-1 0 2 15,-16 0-4-15,17 9 2 0,0-9 0 0,-17 0 0 16,16 0-3-16,-16 0 5 0,0 0-2 0,17 0 3 16,-17 0-5-16,17 0 2 0,-1 0-2 15,-16-9 4-15,1 9 0 0,15 0-2 0,-16 0-2 16,33-10 0-16,-33 10 5 0,-16 0-2 16,33-9-1-16,-17 9 0 0,0 0 0 0,16 0-4 15,-16 0 2-15,-16 0 2 0,16 0 1 0,17 0-1 16,-34 0 2-16,17-19-1 0,0 19 1 0,0 0-4 15,0 0 2-15,17 0 0 0,-17 0 0 16,0 0-4-16,0 0 8 0,0 0-4 0,0 0 0 16,1-18 0-16,-1 18 0 0,0 0 0 15,16 0 0-15,-16 0 0 0,-33 0 2 0,33-19-2 16,0 19-2-16,-16-9 4 0,16 9-4 0,-16 0 2 16,-1-9-2-16,17 9 2 0,-33-10 2 15,33 1-2-15,-16 9 2 0,-1-9-1 0,1-1-1 16,-1 1-4-16,1 9 5 15,0 0-1-15,-17-19 0 0,16 19 2 0,1 0-1 16,-1-18-4-16,17 18 3 16,-33 0 5-16,0-19-8 0,0 19 5 0,0 0-5 15,17-9 0-15,-17 9 9 0,0 0-8 16,0-9 2-16,16 9-2 0,-16 0 4 0,0 0-4 16,0-10 4-16,0 10 1 0,0 0-5 15,0-9 0-15,17 9 3 0,-17-9-3 16,0 9 2-1,0-19 3-15,0 19 1 0,0 0-7 16,0-18 3-16,-17 18-2 0,17-19 4 16,0 19-5-16,0-19 1 0,0 1 2 15,0 8 2-15,0 1-1 0,0 0 1 0,0-10-2 16,0 1-2-16,0-1 0 0,0 0 2 0,0 10 0 16,0-9 3-16,0-1-1 0,0 0-1 0,0 1-1 15,0-1 0-15,0 0 2 0,0-8-2 16,0 8-3-16,0 0 3 0,0 1-2 0,0-1 2 15,0 1-3-15,17-10 3 0,-17 9 0 16,0 0 2-16,0 1-2 0,0-1 3 0,0 1-5 16,0-1 2-16,0 10 0 0,0-10 0 0,0 1 0 15,0-1 0-15,0 19 0 0,0-19 0 16,0-9 0-16,-17 19 0 0,17-9 0 0,0 8 0 16,0 10 0-16,0-18 0 0,-16-1-4 0,16 19 4 15,0-19 3-15,0 19-3 0,0-18-4 16,0 8 4-16,0-8 2 0,0 18 1 0,-17-9-3 15,17-1 2-15,0 10 1 0,0-18-6 16,0 18 6-16,0-19-5 0,0 19-2 0,0 0-1 16,0-19 10-16,0 19-7 0,0 0 2 15,0-18-3-15,0 18 6 0,0 0-1 16,0 0-5-16,0 0 0 16,0 0 6-16,0 0-5 0,0 0-2 0,0 0 1 15,0 0 7-15,0 0-2 16,0 0-4-16,0 0 7 15,0 0-7-15,0 0 4 16,0 0 2-16,0 0-7 16,0 0 5-16,0 0-1 15,0 0-5-15,0 0 2 0,0 0 5 0,0 0-1 16,0-9 2-16,0 9-11 16,0 0 8-16,0 0 1 0,0 0-1 0,0 0-3 15,0 0-2-15,0 0-1 0,0 0 0 16,0 0 6-16,0 9-4 0,-33 9 4 15,33-18-5-15,-16 19 6 0,-1 0-2 0,1-1 0 16,16-8 4-16,-17 8-6 0,0 1 7 0,1 18-7 16,-1-18 2-16,1-1 0 0,-1-8 0 15,1 8 1-15,-1 1-1 0,17-1 0 0,-33 1-2 16,17 0 2-16,-1-19 0 0,17 18 0 16,-16-9-2-16,-1 1 0 0,17-1 3 15,-17-9 3-15,17 9-2 0,0-9 4 16,0 0-1-16,0 0 2 0,0 0 5 0,0 0-5 15,0 0-3-15,17-9 2 0,-17 9-3 0,17-9-1 16,-17-1 3-16,16 10-3 0,-16-9-2 16,17 9 3-16,-1-18-3 0,17 18-2 0,-33-19 2 15,0 0 0-15,17 19 0 0,-1-18-2 0,1-1 2 16,-1 10 0-16,-16 0 3 0,17-1-3 16,-1-8-2-16,-16 18 4 0,17-19-1 0,-17 0-1 15,17 19 0-15,-17-18 0 0,16 8 0 16,-16 1-2-16,0 0 2 0,17 0 0 0,-17 9 2 15,0-10-2-15,16 10 2 16,-16 0 1-16,0 0 1 0,33 0-4 0,-33 0 2 16,0 0-4-16,17 0 2 15,-17 10-4-15,16-1 4 0,1 0 0 0,-1 0 2 16,1 1-2-16,-1 8 1 0,1 1-1 16,-1-19 5-16,1 19-5 0,0-19 0 0,32 18 0 15,-49-18 1-15,33 10-1 0,-16-1 2 16,16 0-19-16,-17 0-49 0,1 1-59 0,16-10-41 15,-16 0-17-15,-1 0-147 0</inkml:trace>
  <inkml:trace contextRef="#ctx0" brushRef="#br0" timeOffset="128021.5">24689 10613 112 0,'0'10'53'0,"-17"-10"-12"0,17 0-7 16,0 0 0-16,0 0 7 0,0 0 12 0,0 0 13 16,0 0 8-16,0 0 6 0,0 0-2 0,0 0-4 15,0 0 6-15,0 0-9 0,0 0-13 16,0 0-21-16,0 0-14 0,0 0-5 0,0 0-1 15,0 0-8-15,0 0 4 0,0 0 4 0,0 0 5 16,0 0-5-16,0 0 5 0,0 0-11 16,0 0 0-16,0 0-6 0,0 0-3 0,0 0 3 15,0 0-2-15,0 0-1 16,0 0 0-16,0 0-4 0,0 0 4 0,0 0-4 16,0 0 3-16,0 0 0 0,0 0 3 0,0 0-10 15,0-10-3-15,0 10-39 16,0 0-30-16,0 0-29 0,0 0-12 0,0 0-3 15,0-9-4-15,0 9 8 0,0 0 11 16,-16-9 13-16,16 9 12 0,0 0 15 0,0 0-31 16</inkml:trace>
  <inkml:trace contextRef="#ctx0" brushRef="#br0" timeOffset="129586.1">24408 10437 25 0,'0'0'25'0,"0"0"-1"16,0 0-1-16,0 0 3 0,0 0-1 16,0 0-1-16,0 0 5 0,0 0 7 0,0 0 3 15,0 0-8-15,0 0-11 0,0 0 0 0,0 0 2 16,16-19-2-16,-16 19 5 0,0-9 2 0,0 9 0 15,0-10-4-15,0 10 0 0,17-9 1 16,-17 0 5-16,0-1-2 0,0 1-3 0,0 0 8 16,0 9-6-16,0-19 0 0,0 1 1 15,16-1-4-15,-16 10-4 0,0-10-4 0,0-9-9 16,0 19-1-16,0-28-3 0,0 9 1 16,-16 0-2-16,16 0 3 0,0-9-4 0,0-10 3 15,-17 19-3-15,17 0 0 0,0-27 2 0,0 17-4 16,-16 11 3-16,16-20-1 0,0 10-2 0,0 0 6 15,-17 18-6-15,17-27-1 16,0 18 3-16,0 0 0 0,0-9 0 0,0 9 0 0,-16 9 3 16,16 0 0-16,0 1-6 0,0-19 5 15,0 18-2-15,0 0 2 0,0 10-2 0,0-10-2 16,0 1 2-16,0-1 4 0,0 1-10 0,0-1 9 16,-17 10-3-16,17-10 1 0,0 19-1 15,0-18 0-15,0-1 0 0,0 19 0 0,0-19 4 16,0 10-7-16,0 0 6 0,0-1-5 15,0 1 3-15,0 9 2 16,0-9-5-16,0 9-1 0,0-9 5 16,0 9-4-16,0-10 6 0,0 10-8 15,0 0 7 1,0 0-7 0,0 0 8-16,0 0-2 15,0 0-4-15,0 0 6 0,0-18-4 0,17 18 0 16,-17 0 0-16,0 0-3 0,0-19 3 15,0 19 3-15,0-19-5 0,0 10 0 16,0 0 2-16,0 0 0 0,0-10 2 0,0 10-2 16,0-1 0-16,0-8 3 0,0 18-3 15,0-19 0-15,-17 0-2 0,17 1 2 0,0-1 0 16,0 10-2-16,0-10 2 0,0 19 4 0,0-18-6 16,0-1 4-16,-16 19-2 0,16-28-2 0,0 19 2 15,0 0 0-15,0-1 3 0,0 1-3 16,0 0-3-16,0-1 3 0,0 10-2 0,0-18 0 15,-17 18 4-15,17-19-2 0,0 19 3 16,17-18-3-16,-17 8 3 0,0 10-5 0,0-9-1 16,0 0 0-16,0 9 4 0,0-10 1 0,0 1 0 15,0 9-4-15,0 0 3 16,16 0-1-16,-16-9 2 16,0 9-6-16,0 0 7 0,0 0-2 15,0 0-3-15,0 0 4 0,0 0-5 16,0 0 5-16,0 0-5 0,0 0 4 15,0 0-3-15,0 0 0 16,0-9 8-16,0 9-4 0,0 0-5 16,0 0 3-1,0 0 3-15,0 0-1 16,0 0-5-16,0 0 1 0,0 0-1 0,-16 0 5 16,16 0-6-16,0 0 5 0,0 0-6 0,-17 0 7 15,17 9-4-15,0 0 4 0,0 0-4 16,-33 1 0-16,17-1 6 0,-1 0-4 0,17 19 1 15,-17-28 2-15,1 19-6 0,-1-1-1 16,1-8 6-16,-1-1-2 0,1 10 1 0,-1-10-1 16,1 0 4-16,-1 19-8 0,17-28 4 0,-33 19 4 15,33-19-2-15,-16 18-2 0,-1-18-3 0,17 0 3 16,-17 10 0-16,17-10-3 16,-16 9 8-16,16-9-4 0,0 0 3 15,0 0 1-15,0-9-5 16,16 9 1-16,-16-10-1 0,0 10 6 0,17 0-6 15,-17-18 4-15,17 18-6 0,-1-19 2 16,17 19 0-16,-33-18 2 0,17 8-5 0,-1 1 3 16,1-10 0-16,16 10 0 0,-17-10 2 0,1 1 1 15,-1 18-3-15,1-19 3 0,0 1-6 16,-1-1 3-16,17 10 4 0,-33-1-4 0,17 1 2 16,-17 0-1-16,16 0 4 0,-16 9 8 0,17-19 5 15,-17 19 0-15,0 0 4 0,0 0-3 0,16-19-5 16,-16 19-3-16,0 0 5 0,0 0-2 15,0 0-4-15,0 0-8 0,0 0 2 0,17 0-4 16,-17 0 2-16,0 0 2 16,16 0-3-16,-16 19 3 0,17-19-2 0,-1 19 7 15,1-19-6-15,16 9 2 0,-33 0-8 0,33 0 7 16,-16 1-4-16,16-1-3 0,-17-9 8 16,17 9-9-16,0 1 4 0,17-10-35 0,-17 18-75 15,-16-18-75-15,16 0-41 0,0 0 11 16</inkml:trace>
  <inkml:trace contextRef="#ctx0" brushRef="#br0" timeOffset="135514.21">26822 13199 16 0,'0'0'14'0,"0"9"-5"0,0-9-5 0,0 0-1 16,0 0-1-16,0 0 3 0,0 0 1 0,0 0-2 15,0 0-1-15,0 10-3 63,-16-10 0-63,16 0 1 16,0 0 1-16,0 0 1 0,0 9-3 0,0-9 1 15,0 0 0-15,0 0-4 31,0 0-3-15,0 0-5-16,0 0-6 0,0 0-18 0</inkml:trace>
  <inkml:trace contextRef="#ctx0" brushRef="#br0" timeOffset="136529.41">26161 13395 112 0,'0'0'117'16,"0"0"-24"-16,0 0-43 0,-17 0-26 0,17 0-4 15,0 0 14-15,0 0 6 0,-16 0 8 16,16 0-13-16,0 9-14 0,0-9-9 0,0 9 3 16,0 0 1-16,-17 10 0 0,17-19-5 0,0 19-6 15,0-1-3-15,0-8 0 0,0 8-2 0,0 1 2 16,0-10 0-16,0 19-2 0,0-19 5 15,0 1-8-15,0-1 0 0,0 0-8 0,0 0-27 16,0 1-24-16,0-1-30 0,0-9-16 0,-16 9-1 16,16-9 10-16,0 10-55 0</inkml:trace>
  <inkml:trace contextRef="#ctx0" brushRef="#br0" timeOffset="136779.51">26078 13450 54 0,'0'0'68'0,"0"-9"-20"0,0 9-23 0,0 0-10 0,0 0-1 16,0-19 11-16,0 19 4 0,0-9 1 15,0 0-9-15,0 9-10 0,0-9-7 16,17 9 0-16,-17-10-2 0,16 1-2 0,-16 9 2 15,17-9-2-15,-1 9 1 0,1-10-4 0,-17 10 5 16,16 0-6-16,1-9-18 0,16 9-18 0,-33 0-12 16,0 0-8-16,0 0 1 0,0 0 7 0</inkml:trace>
  <inkml:trace contextRef="#ctx0" brushRef="#br0" timeOffset="136996.46">26095 13543 79 0,'0'0'96'0,"0"0"-23"0,0 0-36 0,0 0-17 16,0-9-11-16,16 9-1 0,-16-9-2 15,0-1-1-15,17 10-5 0,-1-9 0 0,1 0 0 16,-17 0 0-16,16-1-13 0,1 1-18 0,16 0-19 15,-33 9-12-15,16 0-2 0,-16-10-44 16</inkml:trace>
  <inkml:trace contextRef="#ctx0" brushRef="#br0" timeOffset="137262.7">26343 13395 200 0,'0'0'132'0,"-17"0"-54"0,17 0-39 0,0 0-13 15,0 0-3-15,-16 9 2 0,16-9-3 0,0 0-6 16,0 0-4-16,0 9-1 0,0-9-1 0,0 9 7 16,16 10 4-16,-16-19-1 0,0 19-11 0,0-1-5 15,0-8 1-15,0 8-1 0,0 1-9 16,0-10 8-16,0 19-2 0,0-28-1 0,0 19-4 15,0-10 1-15,-16 0-17 0,16 10-38 0,0-10-34 16,0-9-20-16,0 9-6 0,0 1 11 16</inkml:trace>
  <inkml:trace contextRef="#ctx0" brushRef="#br0" timeOffset="137530.41">26376 13515 178 0,'-17'10'94'15,"1"-10"-44"-15,16 9-25 0,0-9-11 16,-17 9 3-16,17-9 12 0,0 0 5 0,0 0-6 16,0 0-5-16,0 19-7 0,0-19-2 0,0 0-1 15,17 9 4-15,-17 1-5 0,16-1-6 16,1 0-3-16,-1 0-1 0,1 1 1 0,16-10-3 15,-33 9-3-15,16-9 3 0,17 9-14 0,-16-9-22 16,-1 0-22-16,1 0-24 0,-17 0-6 16,17-9 0-16,-1 9 10 0,1-9-48 0</inkml:trace>
  <inkml:trace contextRef="#ctx0" brushRef="#br0" timeOffset="140528.46">26624 12650 9 0,'0'0'16'16,"0"10"2"-16,0-10-5 0,0 9-4 15,0-9-6-15,0 0 0 0,0 9-2 0,0-9 5 16,0 0 4-16,0 0 1 0,0 10 1 0,33-10-1 16,-33 0 6-16,0 0 1 0,0 0 5 0,0 0 1 15,0 0 7-15,0 0-2 0,0 0 1 16,0 0-6-16,-33-10-1 0,33 10-3 0,0-9-2 16,0 9-3-16,0-9 3 0,-17-1 2 15,17 1 0-15,0 0-4 0,-16-1 0 0,16 1-9 16,-17-9-2-16,17-1 1 0,-16 0 1 0,16 1-2 15,-17-1 4-15,0-9-4 0,17 10-1 0,-16-20-4 16,-1 1 5-16,1 9-2 0,16-9 1 16,-17 0-2-16,1 0 8 0,16 9 1 0,0-19 1 15,0 19 5-15,-33 0-5 0,33-9-3 0,0 9 0 16,0 0-4-16,0 1 6 0,0 8 3 16,0 0-3-16,0 1-2 0,0-1-5 0,0 1 2 15,33 8-4-15,-33-8 0 0,0-1-2 0,0 19-2 16,16-28 2-16,1 19 0 0,-1-10 1 0,-16 10-1 15,17 0-3-15,-1-1 3 0,1 10 2 16,0-18-2-16,16 18 0 0,-17 0 2 16,1-19-1-16,16 19-3 0,-33 0 2 0,33-18-2 15,-17 18 2-15,1 0 1 0,16-10-1 0,-16 10-2 16,16 0 4-16,0-9-2 0,0 9 2 16,-17 0-4-16,17-9 2 0,0 9-2 0,17 0 5 15,-17-10-1-15,17 10-4 0,-17-9 2 0,16 9 4 16,18-9-4-16,-1 9 0 0,-17-10-2 15,17 10 4-15,1 0-2 0,-1-18 0 0,0 18-2 16,0 0-1-16,0-19 4 0,0 10-1 0,0 9 5 16,1-9 0-16,-1-1-2 0,16 1 3 15,-15 0 1-15,15-1-1 0,17 10 5 0,-49-9 36 16,33 0-20-16,-1 9-14 0,1-10-7 0,0 10-1 16,0-18-3-16,-1 18 2 0,17-19 0 15,-49 10-2-15,33 0-2 0,-1-1-2 0,-15 1 2 16,-1 0-3-16,16-1 5 0,-32 1 1 15,0 0-5-15,16 9-1 0,-17-9 4 0,17 9-1 16,-16-19 2-16,0 19 1 0,-1 0-3 0,1 0 5 16,0-19 3-16,-1 19-3 0,1 0-3 15,-1-9 1-15,1 9-3 0,0 0 0 0,-1 0 0 16,-16 0-3-16,17 0 5 0,-17 0-2 16,17 0-2-16,-17 0 5 0,0 0-7 0,16 0 8 15,-16 0-8-15,0 0 6 0,1 0-4 0,-1 0 4 16,0 0-4-16,-17-9 4 0,17 9-1 15,0 0 1-15,0 0 1 0,0 0-5 0,-16-10 4 16,16 10 0-16,0-9-4 0,-16 9 4 0,16-9-5 16,0 0 1-16,-17-1 2 0,17 10 0 15,-16-9 4-15,16 0-4 0,-16 9 0 0,16 0 2 16,-17-19-7-16,17 19 5 0,-16 0 9 16,16 0 15-16,-17-19 5 0,18 19-10 0,-18-9 2 15,1 9-1-15,16-9 9 0,-17 9-7 0,-16-9-10 16,17-1 0-16,-17 1-6 0,16 9-2 15,-16-9 4-15,0-1 0 0,0 1-6 0,0 0 4 16,0-10-1-16,0 19 1 0,0-28-2 16,0 19 3-16,0-10-7 0,0 1 4 0,0 8-4 15,0-8 2-15,0-1-2 0,0 1 0 16,0-1-3-16,0 0 0 0,0-9 6 0,0 10 1 16,0-1-4-16,0-9 0 0,0 0 2 0,0 10-4 15,0-10 2-15,0 9 0 0,0-18 0 16,0 19-4-16,17-10 7 0,-17 9 2 0,0-18-5 15,0 9 1-15,0-9-6 0,16 18 2 0,-16 0 3 16,0-18 6-16,0 9-9 0,0 10 1 16,0-19 2-16,0 9 0 0,0 0 0 0,0 0 0 15,0 9-2-15,0-18 2 0,0 18 3 16,0-8-7-16,0 8 4 0,-16-18 0 0,16 9 1 16,0 9-1-16,0-9 6 0,-17 0-11 0,17 10 5 15,0-19 0-15,-16 9-4 0,16 9 6 16,0 0-4-16,-17-18 6 0,17 9-9 0,0 0 5 15,-16 1 1-15,16 8-1 0,0-9 0 16,-17 9 2-16,17 1-6 0,0-1 6 0,0 1-2 16,0-1 0-16,0 0 2 0,0 1-2 15,0 9 0-15,0-10 0 0,0 0 0 0,0 19 1 16,0-18-1-16,0-1-2 0,0 1 5 0,0 8-5 16,0 1-3-16,0-10 9 0,0 10-7 0,0 9 5 15,0-19-2-15,0 19 1 0,0-18-1 16,0 18-8-16,-16-19 11 0,16 10-6 15,0 0 4-15,0-1-5 0,-17 10 0 0,17-9 6 16,-16 0-2-16,16 9 2 0,-17-10-4 16,0 1 2-16,17 9 2 0,-16 0-2 0,-17-19-2 15,16 19 2-15,1 0 0 0,-1-18 0 16,-16 18 1-16,17 0 1 0,-17-19-6 0,-1 19 0 16,18-9 2-16,-17 9 4 0,0-9 1 15,0 9-5-15,0 0 4 0,0-10-6 0,-1 10 6 16,1 0 2-16,0-9-4 0,0 9 0 15,0 0-2-15,0-9 3 0,-16 9-3 0,15 0 2 16,1 0 0-16,-16-10 3 0,16 10-3 0,-17 0-2 16,0-9 8-16,1 9-6 0,-1 0-2 15,1 0 0-15,-18-18-4 0,18 18 9 0,-17 0 1 16,0 0-4-16,16 0-2 0,-16-19 2 16,0 19-2-16,16 0 5 0,-16 0 1 0,16 0-4 15,-16-19-2-15,0 19 2 0,0 0 3 0,0 0-5 16,0-9 2-16,-1 9-3 0,1 0 3 15,17 0-5-15,-17 0 6 0,-1 0 3 0,1 0-4 16,17 0 0-16,-17 0 0 0,32 0 5 0,-48 0-9 16,16 0-1-16,16 0 7 0,-16 0-1 15,0 0-5-15,0 0 2 0,32 9 4 0,-48-9-6 16,16 0 5-16,16 0-5 0,-16 0-4 16,16 19-26-16,1-19 6 0,-17 0 14 15,16 0 6-15,0 0 8 0,-16 0-4 0,17 0 0 16,-18 19 2-16,18-19 2 0,-17 0 0 0,16 0 0 15,-16 0-2-15,0 0-3 0,33 0 5 16,-33 18-3-16,-1-18 1 0,18 0-24 0,16 0-10 0,-33 0 18 16,16 0 5-16,-16 0 11 0,33 9 0 15,-33-9-3-15,16 10-21 0,0-10 3 0,1 0 10 16,-17 9 9-16,16-9 2 0,0 0 2 16,1 9-4-16,16-9-17 0,-17 0 12 0,1 10-1 15,15-10 10-15,1 0-6 0,-16 0 7 0,16 0-12 16,0 9-11-16,0-9 7 0,-17 0 3 15,17 0 5-15,0 0 7 0,0 9 3 0,-17-9-7 16,17 0-3-16,0 0 2 0,0 0-1 0,-17 19 4 16,17-19 5-16,17 0-3 0,-17 0-4 15,0 0-5-15,-1 0 4 0,18 0-1 0,-17 0 4 16,16-19 2-16,1 19 2 0,-1 0-2 16,1 0 0-16,-1-9 0 0,1 9 0 0,-1-9 0 15,1 9 2-15,-1 0-2 16,17-10 0-16,0 10 2 15,0-9-4-15,0 9 4 0,-33 0-4 16,33-9 4-16,0-1-5 16,0 1 5-16,0 9-2 0,-33-18 0 15,33 18 0-15,0-19-2 0,0 19 6 16,0-19-7-16,0 10 3 0,-17 0 3 0,17-1-5 16,0 1 0-16,-16-9 4 0,16 8-6 0,0-8 4 15,-17 18 1-15,17-19-1 0,0 0 1 16,-16 1-1-16,16-1 3 0,0 10-5 0,-17-10 2 15,17 1-2-15,-16-1 3 0,16 0 2 0,0 1-7 16,-17-10 9-16,17 9-5 0,0 1 0 0,0-1-2 16,-16 1 2-16,16-1-5 0,0 0 7 15,0 1 1-15,0 8-3 0,0-8 3 16,-17-1-5-16,17 1 2 0,0-1-3 0,0 0 6 16,0 10-6-16,0-9-1 0,0 18 4 0,0-19 4 15,0 0-7-15,0 19 1 0,0-28 3 0,0 19-4 16,0 9 4-16,0-9 0 0,0 0-4 15,0 9 8-15,0 0-7 0,-33-10-2 16,33 10 2-16,0 0 4 0,0 0 3 16,0 0-9-16,0 0 7 0,0-9-3 15,0 9-3-15,0 0 1 16,0 0 3-16,0 0 1 16,0 0-4-1,0 0 5-15,0 0-5 16,-33 0 4-16,33 0-1 15,0 0-3-15,0 9 2 16,0-9-4-16,-17 10 6 0,17-1-2 16,-16 0-2-16,16 0 2 15,-17-9 0-15,1 28 1 0,16-28-1 0,-17 19 0 16,1-19 0-16,-1 19 0 0,17-10 0 0,-16 9-4 16,-1-8 4-16,17 8 2 0,-33-8 1 15,33 8-5-15,-33 1 0 0,16-19 2 0,17 18 0 16,-16-18-2-16,-1 10 2 0,17-1 1 15,-16 0 3-15,16 1-4 0,-17-10 0 0,17 9-3 16,0-9 6-16,0 0-2 0,0 0-3 0,0 0-1 16,0 0 8-16,0-9-5 15,17 9 0-15,-17-10 0 0,16 1 1 0,-16 0 1 16,17 9-4-16,-17-10 0 0,16-8 2 16,1 18 0-16,16-19-2 0,-33 19 0 0,0-28 3 15,33 19 0-15,-33-10 2 0,17 10-5 0,-17-9 4 16,16-1-2-16,1 19-3 0,-17-19 3 15,16 1 0-15,-16 8 2 0,17 1-2 0,-17 0 3 16,0 0-5-16,0-1 2 16,16 10-3-16,-16 0 1 0,0 0 3 15,0 10-5-15,0-1 5 16,0 0 1-16,17 0-2 16,-17 1 0-16,0 8 0 0,16-18 2 15,-16 19 1-15,17 0-3 0,16-19 1 0,-33 9-1 16,0 0 0-16,33 0 0 0,-33 1 0 0,17-1-2 15,-1-9 4-15,1 9-2 0,-1 1 3 16,1-10-3-16,-1 18 0 0,1-18-3 0,-1 0-6 16,-16 0-42-16,17 0-39 0,16 0-25 0,-33 0-4 15,0 0 8-15</inkml:trace>
  <inkml:trace contextRef="#ctx0" brushRef="#br0" timeOffset="142059.1">29088 12855 75 0,'0'0'100'0,"-17"0"-35"16,17 0-34-16,0 0-15 0,-16 0-6 15,16-19-5-15,0 19-3 0,0 0-2 16,0 0 2 0,0 0 6-16,0 0-3 0,0 0-2 0,0 0-27 15,0 0-25-15,0 0-3 0,0 0 21 0,0 0 17 16,0-18 1-16,0 18-7 0,0 0-21 16</inkml:trace>
  <inkml:trace contextRef="#ctx0" brushRef="#br0" timeOffset="143344.41">28343 11041 40 0,'0'0'18'0,"0"0"-8"16,0 0-5-16,0 0-2 0,-33 0 1 0,33 19 2 15,0-19 5-15,0 0 3 0,0 0-1 0,0 0 0 16,0 9-1-16,0 0 0 0,0 1-3 16,0-1 1-16,0 0 4 0,0 1 2 0,0-1 4 15,0 0 1-15,0 1 4 0,0 8 5 16,0 1-3-16,0-19 0 0,0 18 0 0,0-8-3 16,0 8-3-16,0 1 9 0,0-10 7 0,0 19-1 15,-16-9-8-15,16-10 6 0,0 10-9 16,0-1 1-16,0 10-4 0,0 0-1 0,0-9-7 15,0-1 7-15,16 10 7 0,-16 0-1 0,0 0-9 16,0 0-4-16,33 9-1 0,-33-9-6 16,0 18-1-16,0-18-8 0,17 10 7 0,-17-1-2 15,17 0-1-15,-17 9 2 0,16-8-4 0,-16 8 2 16,0 10-2-16,17-28 0 0,-17 18 3 16,0 1-2-16,0-1-1 0,0 1 3 0,0-1-1 15,0-18-4-15,0 10 8 0,0-1 1 0,0 0-2 16,0-9 9-16,0 0-4 0,0 0 0 15,0 0-1-15,0-10-2 0,0 1 2 0,0-1-5 16,16 1-8-16,-16 0 6 0,0-1-2 16,0-9 3-16,0 10-3 0,0-10 0 0,0 1-3 0,0 8 6 15,0-8-6-15,0-1 3 0,0 10 0 16,-16-19 3-16,16 18 1 0,0-18-8 0,0 9 4 16,0 1 2-16,0-10-1 0,0 9 1 15,0 0-5-15,0-9-1 0,0 10 4 16,0-10-2-1,0 0 0-15,0 9 6 0,0-9-10 16,0 0 12-16,0 9-6 0,0-9-2 16,0 0-2-1,0 10 2-15,0-10 4 0,0 0-5 0,0 0-1 16,0 0 0-16,0 0-9 0,0 0-13 16,0 0-13-16,0 0-9 0,0 0-8 0,0 0-5 15,0 0-11-15,0 0-14 0,0-10-16 0,0 10-3 16,0-9 1-16,0 0 11 0</inkml:trace>
  <inkml:trace contextRef="#ctx0" brushRef="#br0" timeOffset="144207.76">28294 10846 14 0,'0'0'25'0,"0"0"0"0,0 0-7 0,0-9-3 16,0 9 1-16,0 0-4 0,0 0 1 0,0-10 7 15,0 10 0-15,0 0 2 0,0 0-6 0,0 0-2 16,0 0-3-16,0 0-7 0,0 0 1 15,0 0-2-15,0 0 4 0,0 0 4 16,0 0 7-16,0 10-4 0,0-10 1 16,0 9 2-16,-17-9-1 0,17 9-1 0,0 0-1 15,-16-9 0-15,16 10 2 0,0-1-1 0,-17 0 0 16,1 1 0-16,16 8 0 0,-17 1-1 16,17-19-1-16,-16 9 0 0,-1 0 0 0,17 10-8 15,-16-10 2-15,-1 10 0 0,17-10-5 0,-16 1 1 16,-1 8-5-16,17-18 4 0,-17 19 0 15,17-19 1-15,-16 9-3 0,16 0 0 0,0-9 3 16,-17 0-3-16,17 10 0 0,0-10 13 16,0 0 14-16,0 0 11 0,0 0 2 0,17 0-17 15,-17-10-14-15,0 10-4 0,0-9-2 0,0 9-1 16,0-9-1-16,16 9 3 0,-16-19-6 16,0 19 3-16,17-18-1 0,-17 8 0 0,17-8 3 15,-17 8-5-15,16 1 2 0,-16 0 3 16,0-1 2-16,17 10-3 0,-17-9-1 15,16 9 2-15,-16 0 2 0,17 0-3 0,-17 0 1 16,16 9 3-16,1-9 0 0,-1 10-5 16,17-1 2-16,-16 10 0 0,-1-10-5 0,17 0 4 15,-16 19 0-15,16-28 0 0,-16 19 2 0,16-10-2 16,-17 0-2-16,17 1-4 0,-16-1 4 0,-1 0-19 16,17 1-54-16,-16-10-53 0,0 0-35 15,-1 0-1-15</inkml:trace>
  <inkml:trace contextRef="#ctx0" brushRef="#br0" timeOffset="145106.76">28707 13320 98 0,'0'0'71'16,"0"0"-19"-16,-16 0-25 0,16 0-14 0,0 0 0 15,0 0 30-15,0 0 64 0,0 0 3 0,0 0-45 16,0 0-26-16,0 9-19 0,0 10 13 15,0-10 56-15,0 1 36 0,-17 8-16 0,17 1-50 16,0-1-30-16,0 1-11 0,0 0-11 16,0-1 1-16,0 1 35 0,0-1 5 0,-16 1 17 15,16-10-15-15,0 10-23 0,0-10-14 0,0 1-13 16,0-10 12-16,0 9-2 0,0-9 26 0,0 0 21 16,0 0 10-16,0 0-7 0,0-9-39 0,0 9-8 15,0-10 5-15,0 1-15 0,0 9-2 16,0-28 1-16,-17 9 1 0,17 1 4 0,0-10-13 15,0 0 10-15,0 9-4 0,0-8 7 16,-16 8 3-16,16-9 2 0,0 9 0 0,0 10 6 16,0-19-1-16,16 19-5 0,-16 0-10 0,0-10 1 15,17 10-1-15,-17-1 3 0,16 1-4 0,1 0-1 16,-17-1 0-16,16 10-9 0,1-9 2 16,-1 9-3-16,17 0-36 0,-33 0-53 0,17-18-35 15,0 18-49-15,-1 0-24 0,-16 0-12 0,17 0 2 16,-1 0 13-16,-16 0 26 0,17 0-91 15</inkml:trace>
  <inkml:trace contextRef="#ctx0" brushRef="#br0" timeOffset="145339.04">28641 13450 175 0,'0'0'122'0,"0"0"-29"0,0 0-27 16,0 0-23-16,0 0 9 0,17 0 1 0,-17-9 10 16,16 9-9-16,1 0-14 0,-17 0-10 15,16-19-15-15,17 10-10 0,0 0-1 0,-33 9-4 16,17-9 0-16,0 9-14 0,-1 0-42 0,1-10-31 16,-1 10-26-16,-16 0-11 0,17 0 6 15,-17 0 14-15,16-9 20 0</inkml:trace>
  <inkml:trace contextRef="#ctx0" brushRef="#br0" timeOffset="145572.37">28955 13329 87 0,'0'0'79'0,"0"0"-4"0,0 0-18 16,-16 0-13-16,16 0 1 0,0 10 7 0,0-10 15 15,0 9 20-15,0-9 6 0,0 9 5 16,0 1-3-16,0-1-7 0,0 0-2 0,0 10-5 0,0-10-11 15,0 19-7-15,0-19 8 0,0 10-5 16,0 0-6-16,0-10-14 0,0 9-22 0,0 1-10 16,0-10-3-16,0 10-4 0,0-19-7 0,0 19-2 15,0-19 0-15,0 9-10 0,0 0-57 16,0-9-62-16,0 9-47 0,0-9-33 0,0 0-14 16,16 0 18-16,-16 0 31 0,0-9 41 0,0 0 35 15</inkml:trace>
  <inkml:trace contextRef="#ctx0" brushRef="#br0" timeOffset="145788.84">29088 13339 91 0,'-17'0'77'0,"17"0"-15"0,-16 9-26 16,-1-9-10-16,17 9 11 0,-17 1 15 16,1-1 20-16,16 0 8 0,-17 1-1 0,17-1-2 15,0 9-6-15,0 1 1 0,0-10-8 0,0 1-4 16,0 8-8-16,0-8-13 0,0 8-15 15,17-9-8-15,-17 1-5 0,16-1-7 0,1 0 2 16,0 10-6-16,-1-19 0 0,17 0-4 0,-16 0-17 16,16 0-27-16,-17 0-37 0,17 0-35 0,-16 0-38 15,16-19-14-15,-16 10 7 0,16 0 25 0</inkml:trace>
  <inkml:trace contextRef="#ctx0" brushRef="#br0" timeOffset="148071.44">23366 15432 18 0,'0'0'27'16,"0"0"-1"-16,0 0-4 0,0 0-5 0,0 0-2 15,0 0-7-15,0 0-4 0,0 0 1 0,0 0-3 16,0 9-2 0,0-9 1-16,0 0 1 0,0 9 1 15,0-9-2 1,0 0 1-16,0 10 1 16,0-10-1-16,0 0 2 0,0 0 1 0,0 0 3 15,0 0-1-15,0 0 0 0,0 0 0 16,0 0-3-16,0 0 0 0,0 0-2 0,0 0 1 15,0 0-2-15,0 0-3 32,0 0-1-17,0-10-7-15,0 10-10 16,0 0-6-16,0 0-3 0,0 0-2 16,0 0-4-16</inkml:trace>
  <inkml:trace contextRef="#ctx0" brushRef="#br0" timeOffset="150785.29">31518 13227 26 0,'-16'0'26'0,"16"0"-2"15,0 0-1-15,0 0-4 0,0 0-6 0,0 0-3 16,0 0 1-16,0 0 7 0,0 0 0 16,0 9 0-16,0 1-1 0,0-1 1 0,0 0 1 15,0 1 1-15,0-1 2 0,0 10 8 0,0-1-5 16,0-9-4-16,0 10-2 0,16-10 4 16,-16 10 2-16,0 0 0 0,0-1 1 0,17 10-5 15,-17-19-8-15,0 10 3 0,0 9 0 16,0-10 7-16,0 1 1 0,0 9-8 0,0-9 6 15,0-1-1-15,0 1 2 0,-17-1-3 0,17 1-7 16,0 9-4-16,0-19-2 0,-16 10 1 16,16-1-3-16,0-8-5 0,0 8 3 0,-17 10 2 15,17-28 2-15,0 19 3 0,0-10-4 16,-16 0-1-16,16 1 0 0,0-1 1 0,0 0-2 16,0-9 0-16,-17 10 3 0,17-1-6 15,0 0 4-15,0-9-1 0,-16 0 4 16,16 10 6-16,0-10 4 0,-17 0 3 0,17 18-2 15,0-18-1-15,-16 0 0 0,16 0-2 16,-17 0-7-16,1 0 4 0,16 0 7 0,-17 0-8 16,1 0-2-16,-1 0 6 0,1 0-3 15,-1 0-4-15,0 0 1 0,-16 0-4 0,17 0 5 16,-17 0-2-16,0 0-4 0,0 0-3 16,-17 0 4-16,17 0-2 0,-17-18 0 0,1 18-3 15,-1 0 3-15,0 0 2 0,1 0-6 0,-1 0-4 16,-16 0 6-16,17 0-2 0,-1 0 2 0,0 0-2 15,-16 0-2-15,17 0 3 0,-18 0 1 16,18 0-4-16,-17 0 2 0,-1 0-2 16,1 18 8-16,0-18-5 0,-16 0-1 0,15 0 5 15,1 0-7-15,0 0 2 0,0 0-2 16,16 0 4-16,-32 0-2 0,-1 0 0 0,33 19 0 16,-32-19 3-16,16 0-3 0,-1 0 0 0,1 0 2 15,0 0-4-15,0 0 0 0,0 9 0 16,0-9 2-16,0 0 2 0,-1 0-2 0,1 9 0 15,0-9 3-15,16 0 0 0,-49 0-7 0,17 0 6 16,-1 0-4-16,0 0-5 0,1 0 9 0,15 0 0 16,-15 0 1-16,-1 0 1 0,0 0-4 15,1 0 0-15,-1-9 0 0,-16 9-3 16,16-9 3-16,0 9 0 0,17 0-2 0,-16 0 3 16,-1-19 1-16,17 19 2 0,-17 0-11 0,17 0 9 15,0 0-2-15,-17 0-3 0,0-18 3 16,34 18 0-16,-50 0 3 0,32-10-3 0,18 10 3 15,-50-9-3-15,32 9-2 0,18 0-1 0,-17-9 3 16,0-1 3-16,16 10-3 0,-16 0-4 16,16-9 9-16,1 9-8 0,-18-9 3 0,18 9 2 15,-1-10 0-15,1 10-1 0,-1-9-5 0,-16 9 4 16,16 0 1-16,17 0-1 0,-16-9 1 16,-1 9-5-16,0 0 0 0,1 0 6 0,-1 0-4 15,17 0 8-15,-50 0-9 0,34 0 7 16,-1 0-2-16,17 0-1 0,-50 0-1 0,34 0 0 15,-1 0 0-15,17 0 0 0,-33 0-3 0,16 0 3 16,1 0 0-16,16 0 0 0,-17 0-6 16,0 0 8-16,1 0 1 0,-1 0-2 0,17-19-4 15,-16 19 10-15,-1 0-6 0,0 0-1 16,1 0-6-16,-1 0 9 0,0-18-6 0,17 18 3 16,-16-10 0-16,16 10 0 0,-17 0 3 0,17-9-3 15,0 9 0-15,0-9 3 0,0 9-3 16,16 0-4-16,1-10 6 0,-1 10-2 0,17 0-2 15,0 0 0-15,0 0-1 0,0 0 1 16,0-9 2-16,0 9-2 16,0 0-1-16,0 9 3 0,0-9-2 15,17 0 2-15,-17 10 3 16,0-10-1-16,16 0-2 0,-16 9-3 16,0-9 6-16,0 0-7 0,0 0 1 15,0 9 5-15,0-9-7 16,0 0 10-16,17 0-3 15,-17 10-6-15,0-10 6 16,0 18-6-16,0-18 9 0,16 0-5 16,-16 0-3-16,17 0 7 15,-17 19-4-15,0-19 0 0,16 0 0 16,-16 9 2-16,17 0-2 0,-17 1 0 16,16 8-6-16,-16-8 9 0,0-1-1 0,17 0-2 15,-17 19 2-15,0-9-2 0,17-10 0 16,-17 10 2-16,0-1-2 0,16 1 0 0,-16-1 0 15,0 20 8-15,33-29-7 0,-33 19-1 0,0-10 0 16,0 10 0-16,0-9-2 0,0 9 4 0,0 0-2 16,17 0-2-16,-17-10 2 0,0 20 2 15,16-20 2-15,-16 10-6 0,0 0 0 0,0 0 2 16,0-10 2-16,17 10-2 0,-17 0 7 16,0 0-11-16,0 0 6 0,0-9-2 0,0 9 0 15,0-10 0-15,0 10 2 0,0 0 1 0,0-9 3 16,0-1-4-16,0 10 2 0,0-9-8 15,0 9 4-15,0-10 0 0,0 1 3 0,0-10-6 16,0 10 3-16,0-10 4 0,0 10-8 16,0-10 4-16,0 10 4 0,0-19-4 0,0 9 0 15,0-9 8-15,0 0-6 16,0 0 3-16,0 0-2 0,0 9-3 16,0-9 1-16,0 0 3 0,0 0-2 15,0 0 1-15,0 0-1 0,0 0-5 0,0 0 0 16,0 0 4-1,-17-9-1-15,17 9-25 0,0-9-31 16,0 9-37-16,0 0-30 0,0 0-19 0,-16-19 5 16,16 19 5-16,0-9 13 0,0-1 15 0,0 1 17 15,0 9 10-15</inkml:trace>
  <inkml:trace contextRef="#ctx0" brushRef="#br0" timeOffset="151234.19">23746 14632 36 0,'0'0'34'0,"0"0"2"0,0 0-6 0,0 0-5 15,0 0-3-15,0 0-8 0,0 0-5 0,0 0-2 16,0 0-2-16,0 0-1 0,0 0 9 16,0 0 3-16,17 0 3 0,-17 9 5 0,0 0-3 15,16 1-5-15,-16-1 3 0,0 0 7 16,17 10 4-16,-17-10 8 0,16 0-4 0,1 10 3 16,-17 0-14-16,17-19 14 0,-1 9 2 0,-16 9-1 15,33-8-4-15,-33-1-2 0,17 0-5 16,-1 1 0-16,1-10-9 0,-17 9 7 0,16 0 17 15,1-9 33-15,-1 0 12 0,-16 0-22 0,17 0-30 16,-1 0-13-16,1-9-11 0,-17 0-4 16,17-1-7-16,-1 1 1 0,17-10-4 0,-33 10 3 15,17-9 6-15,-1-1 0 0,-16 0-6 16,17-9 2-16,-1 1-5 0,1 8-5 0,-17-9-5 16,16 0-28-16,-16 0-22 0,17 0-31 0,-1 10-28 15,-16-10-25-15,17 9-1 0,-17 1 2 16,17-1 8-16,-1 10 18 0</inkml:trace>
  <inkml:trace contextRef="#ctx0" brushRef="#br0" timeOffset="152653.28">32064 12074 54 0,'0'0'38'0,"0"-10"-12"16,0 10-1-16,0 0 20 0,0-9 12 0,0 9-3 15,0 0-11-15,0-9-15 0,0 9-7 16,0 0-12-16,0 0-1 0,0 0-6 0,0 0 2 16,-16 0-2-16,16 9-1 0,0-9 1 0,0 9 1 15,0 1 7-15,0-1 5 0,-17 0 5 16,17 10 3-16,0-1 3 0,0-8-5 0,0 8-1 15,0-8-6-15,0 8 1 0,0 1-2 16,0 9-4-16,0-10-5 0,0-18 0 0,0 19-2 16,0-10-2-16,0 10 3 0,0-10-3 15,0 1 0-15,0-1 2 0,0 0-2 16,0 10 3-16,0-19 2 0,0 0-3 16,0 0-4-16,0 0 0 15,0 0 4-15,0 0 0 0,0 0-4 0,0 0 5 16,0 0-1-16,0-19-4 0,-16 19 2 15,16-9 3-15,-17 0-3 0,17-10 0 0,-16 10 0 16,16-10 2-16,-17 0 1 0,17 1 6 16,-17-1 5-16,1 1 2 0,16-1 4 0,0-9 3 15,-17 9-1-15,17 1-4 0,0-19-5 0,0 18-2 16,0 0 1-16,0-8 0 0,17 8-4 16,-17 0 2-16,16 1-8 0,-16 8-1 15,0-8 0-15,17 9 3 0,-17-1-4 0,17 10 0 16,-17 0 4-16,16 0-7 0,1-18 8 0,-1 18-11 15,1 18 7-15,-1-18-1 16,-16 0-33-16,17 0-46 0,-1 10-30 0,1-10-17 16,-1 9-1-16,1 0 9 0,-1-9 13 15</inkml:trace>
  <inkml:trace contextRef="#ctx0" brushRef="#br0" timeOffset="152918.37">31965 12157 29 0,'0'0'34'15,"0"0"2"-15,17 0-4 0,-17 0-3 0,16 0-2 16,-16 0-7-16,17 0-3 0,-17-9-3 15,16 9-3-15,1 0-6 0,-1 0-1 16,1-9-3-16,-1 9-1 0,1 0 0 0,-1-10 1 16,1 10-1-16,-1 0 2 0,1 0-2 15,-17 0-21-15,16-18-22 0,1 18-13 0,0 0-2 16</inkml:trace>
  <inkml:trace contextRef="#ctx0" brushRef="#br0" timeOffset="153149.09">32263 12027 13 0,'-17'0'21'0,"17"0"7"0,0 0 0 0,0 0-2 15,0 0-12-15,0 0-6 0,0 0 2 16,0 0-1-16,0 9 8 0,0-9 4 16,0 10 5-16,0-1 0 0,0 0 2 0,17 10-3 15,-17-10-9-15,0 10-4 0,0-1-3 16,16-18-3-16,-16 10-1 0,0 8-3 15,0-8 1-15,0-1-3 0,17 0 1 0,-17 1 1 16,0-1-1-16,0 0-1 0,0-9 3 16,0 19-23-16,0-19-36 0,0 0-19 0,0 0-8 15</inkml:trace>
  <inkml:trace contextRef="#ctx0" brushRef="#br0" timeOffset="153531.79">32428 12064 16 0,'0'-9'19'16,"0"9"3"-16,0 0-3 0,0 0-7 0,-17 0-8 15,17 0 3-15,0 0-1 0,-16 0 4 0,16 0-1 16,0 0 0-16,-17 0 4 0,1 9 0 15,16-9 0-15,-17 10 6 0,17-10-1 0,-16 9-5 16,-1 0 6-16,1-9-3 0,16 19 1 16,-17-19 3-16,1 0 1 0,-1 18-3 15,17-18-5-15,-16 10-1 0,16-10-5 0,-17 9-1 16,17-9 2-16,-17 9-1 0,17-9 9 16,0 10 8-16,0-10 2 0,0 9 5 0,0-9 9 15,0 9 4-15,0-9-6 0,17 10-2 16,-17-10-12-16,17 9-13 0,-1-9-5 15,1 9-2-15,-1 10-3 0,17-19 2 0,-16 0 0 16,16 0-3-16,-17 18 0 0,1-18-4 16,-1 0-57-16,18 0-61 0,-18 0-31 0,1 0-1 15</inkml:trace>
  <inkml:trace contextRef="#ctx0" brushRef="#br0" timeOffset="155746.99">26095 15729 10 0,'0'0'14'0,"0"-9"2"0,0 9-3 0,0 0-5 15,0 0-6-15,0 0 1 0,0-9-3 31,0 9-4-31,16 0-6 0,-16 0-6 16,0 0-18-16</inkml:trace>
  <inkml:trace contextRef="#ctx0" brushRef="#br0" timeOffset="161091.6">13924 17069 69 0,'33'-19'110'0,"-33"10"-11"16,16-10-20-16,-16 10-29 0,17-10-6 15,-17 1 23-15,0 8 28 0,0 1 19 0,0 0-9 16,-17-1-43-16,1 10-28 0,16 0-14 0,-33 0-8 16,0 0 0-16,0 10 14 0,-34-1 5 15,34 0 4-15,17 1-1 0,-17 8-17 16,0-8-3-16,0 8-5 0,33 1-7 0,-33-1-4 16,33-8 8-16,0 8-2 0,0 1-1 0,33 0-1 15,-33-10-4-15,33 9-1 0,0-8 5 0,0-1 2 16,0 0-6-16,16 1 3 0,-15-1-1 15,32 0 6-15,-33 1-8 0,0-1 4 16,0 0-2-16,17 0-4 0,-50 1 5 0,0-1 4 16,0 0-5-16,0 1 7 0,0-1-5 0,-34 0-2 15,1 1 3-15,0-1-11 0,17-9 1 16,-17 9-30-16,-33-9-53 0,32 9-32 0,-15-9-28 16,16 0-10-16,0 0 2 0,0-9 27 15,0 9 32-15,-17 0 19 0,17-9-44 0</inkml:trace>
  <inkml:trace contextRef="#ctx0" brushRef="#br0" timeOffset="161675.31">13791 17301 82 0,'67'0'49'0,"-34"0"-12"16,0-9-3-16,0 0 1 0,0-10 12 0,0 10 12 16,17-10 2-16,-17 10-8 0,0-10-7 15,0 10-15-15,-17-10 1 0,1 10 13 0,-1 0 21 16,1-1 5-16,-1 1-7 0,-16 9-15 0,33-9-9 15,-33 9-10-15,0 0-2 0,0-9-9 16,0 9-9-16,-33 0-1 0,33 0-4 16,-16 0-2-16,-1 0-1 0,17 0 3 0,-16 0-5 15,-1 0 4-15,1 0 2 0,16 9-11 16,-33 0 14-16,33 0-5 0,-33-9-2 0,33 10-5 16,0-1 0-16,-33 0 7 0,66 1 0 0,-33-1-3 15,0 0-3-15,33-9 5 0,-33 10 0 16,33-1 1-16,-17-9 0 0,17 9-9 0,0-9 7 15,0-9-6-15,1 9-19 0,-1-9-9 0,0-1-43 16,0 1-15-16,0 0-11 0,-17-10-24 16,17 0 9-16,1 10 17 0,-1-9 27 0,-33-10 25 15,0 9 20-15,33 0 13 0,-33-8 7 16,0-1 4-16,0 0 4 0,0 0 3 0,0 0 9 16,0 0 6-16,0 9 10 0,-33 1 4 0,33-1 5 15,0 10 10-15,0-10 2 0,-33 10 1 16,33 9-7-16,0-9-16 0,0 9-14 0,0 9 1 15,0 0 2-15,0 1 3 0,0-1 4 16,0 9-3-16,0 10 2 0,0-9 0 0,0 9 0 16,0 0-3-16,33 0 19 0,-33 0 8 0,0 0-1 15,33-1-3-15,-33 1-5 0,0 0-8 16,16-9-8-16,-16 9-11 0,0-10-6 0,0 1-2 16,0 0 8-16,0-10 8 0,0 0 34 0,0-9 31 15,0 0-3-15,0 0-5 0,0 0-19 16,-16-9-31-16,16 0-6 0,0-10-6 0,0 0-7 15,0 1-7-15,0-1 2 0,0 1-5 0,0-1 3 16,0 10 2-16,0-10-9 0,0 10 2 16,0-1-18-16,0 1-58 0,16 0-64 0,1 0-60 15,-1 9-38-15,1-10-4 0,-1 10 39 16,17 0 60-16</inkml:trace>
  <inkml:trace contextRef="#ctx0" brushRef="#br0" timeOffset="162425.29">15610 17059 73 0,'0'0'75'0,"-33"0"-15"0,33 0-17 16,0 0-11-16,0 0-2 0,-33 10-2 15,17-1 13-15,-1 0 14 0,1 10 1 0,-1-10-5 16,1 10-11-16,-1-1-15 0,17 1-10 0,-16 9-3 15,16-19-5-15,0 10-3 0,0-1-4 16,0-8 3-16,0-1 4 0,0 0 0 16,0 1 25-16,16-10 29 0,-16 0 7 0,0-10-16 15,17 1-20-15,-17 0-16 0,0-1-4 0,16-8-2 16,-16-1-6-16,0 1 11 0,17-1 3 0,-17-9-2 16,0 10-7-16,0-10-2 0,0 9-6 15,16 0 0-15,-16-8-1 0,17 17 2 0,-17-8-6 16,16 8-2-16,17 10 6 0,-33 0 3 15,33 0-10-15,-33 10 7 0,33 8 0 0,-16 10 0 16,0 9 0-16,16 1 8 0,-17 8-14 16,17 1 6-16,0-1 0 0,0 19 8 0,0-9-2 15,-16 9 1-15,0 0-5 0,16 0-4 0,-17 0 5 16,1-9-3-16,32 0-2 0,-49-9 4 16,33-10-4-16,-33-9 2 0,0 0 7 0,33-19 29 15,-33 0 12-15,0-9 0 0,0 0 4 16,0-18 4-16,0-1-3 0,0 0-9 0,-33-9-20 15,33-9-7-15,-33 0-7 0,33 0-2 16,-33 0-3-16,0-10-2 0,17 10-3 0,-17 0 0 16,-1 9 0-16,34 0-8 0,-33 0-21 15,33 9-85-15,-33 10-71 0,33-10-51 0,0 10-18 16,0 0 25-16,33 0 48 0</inkml:trace>
  <inkml:trace contextRef="#ctx0" brushRef="#br0" timeOffset="163307.2">16950 17190 24 0,'-17'0'17'15,"17"9"-7"-15,0-9 12 0,-33 9 14 0,33-9-17 16,0 10-9-16,0-10-6 0,0 9 7 16,0-9 10-16,0 0 0 0,0 0 1 0,0 0 8 15,0 0 13-15,0 0 3 0,33-9-10 16,-33 9 0-16,0-10 17 0,17 1 30 0,-1 0 13 15,-16-1-16-15,17-8-6 0,-1-1-11 0,1 10-1 16,-17-10-2-16,33 1-14 0,-33 8 6 16,0-8 23-16,0 8 9 0,0 1 0 0,0 0-16 15,0 9-27-15,0-9-19 0,0 9-9 0,0 0-11 16,0 0-1-16,0 9-1 0,0 0 5 16,0 0-8-16,0 10 7 0,0-10-7 0,0 10 5 15,0 0 1-15,0-1-5 0,33 1 2 16,-33-1 0-16,0 1-2 0,33 0 2 0,-33-10 0 15,17 0 0-15,-1 0 0 0,1 1 5 0,-1-1 1 16,1-9 7-16,16 0-5 0,0-9 3 16,-33 9 0-16,33-10-11 0,0 1 2 0,-16 0 2 15,-1-10 1-15,17 10-2 0,-16-10 0 16,-1 1-2-16,1 8-3 0,16 1 2 0,-33 0 0 16,33 9-4-16,-33 0 1 0,0 0 0 15,0 0 5-15,33 9 2 0,-33 0-4 16,0 1-3-16,0-1 0 0,0 0 8 0,17 10-9 15,-17-10 5-15,0 1 6 0,16-1-7 0,-16 0 0 16,0 0-8-16,17-9 11 0,-17 0 0 16,0 0 1-16,0 0-7 0,0 0 9 15,16 0-6-15,-16-9 4 0,17 0-6 0,-17 0 4 16,16-1-2-16,1 1-2 0,16 0 0 0,-33-10 4 16,0 10-2-16,33-1 0 0,-33 1 4 15,0 0-10-15,33 9 4 0,-33-9 2 0,0 9 2 16,17 0-10-16,-17 0 10 0,16 0-4 0,1 9 7 15,-17-9-9-15,16 9 5 0,-16 0-1 16,17 1 0-16,-17-10 4 0,16 9-4 16,-16 0 0-16,0-9-4 0,17 0 7 0,-17 10-3 15,0-10-4 1,0 0-4-16,0 0-25 0,0 0-53 0,0 0-34 16,0 0-34-16,0 0-7 0,-17 0-1 0,17-10 11 15,0 1 16-15,-16 0 16 0,16-1 24 16,0-8 20-16,-17 9 20 0,17-10 17 0,-16 0 17 15,16-9 10-15,-17 10 5 0,17-1 6 0,0-9-2 16,-16 10 0-16,16-1 2 0,0 0 0 16,-17 1 0-16,17-1 0 0,0 1 0 0,0-1 1 15,17 10-1-15,-17-10-9 0,0 10-3 16,16 0-4-16,-16-1-4 0,17 1-22 0</inkml:trace>
  <inkml:trace contextRef="#ctx0" brushRef="#br0" timeOffset="163523.44">17909 16725 36 0,'0'-10'56'15,"0"1"7"-15,0 0 1 0,0-1 2 0,0 1 1 16,-33 9 5-16,33-9 18 0,-17 9 18 16,17 0 1-16,-16 0-6 0,16-19-29 0,-17 19-26 15,17 19-11-15,0-19 18 0,-16 0 22 0,16 9 3 16,0 10-1-16,0-1-5 0,0 1 3 16,16 9-9-16,-16 0-15 0,17 0-22 0,-1 9-9 15,1 0-12-15,16 0-4 0,-33-9-3 16,33 9 0-16,-33 1-3 0,33-1 0 0,-33-9 0 15,17 9-5-15,-1-9-10 0,-16-10-76 0,17 1-76 16,-17 0-59-16,0-1-23 0,0-18 7 16,16 9 30-16,-16-9 44 0,0 0 45 0</inkml:trace>
  <inkml:trace contextRef="#ctx0" brushRef="#br0" timeOffset="164390.96">17992 17106 56 0,'0'-9'83'0,"0"-1"5"0,0-8-9 16,16 8-14-16,-16 1-15 0,0 0-18 0,17 9-5 15,-1-9-6-15,1-1-9 0,-1 1-2 0,1 9-8 16,16-9-1-16,-33 9-1 0,33-10 2 16,-33 10 0-16,33-9-2 0,-33 9 1 0,17-9-1 15,-1 9 0-15,1 0 0 0,-17-10-2 16,16 10 4-16,-16 0-7 0,0 0-2 0,0 0-7 16,0 0 11-16,0 0-2 0,0 10 2 15,0-10 5-15,-16 9-6 0,-1-9 4 16,17 9 1-16,-16 1 1 0,16-1-4 0,0 0 2 15,0 1 0-15,0-1 0 0,0 0 1 16,0 0-4-16,16 1 3 0,-16-1 0 0,17 0 0 16,-1 1 0-16,1-10 2 0,-1 9-1 0,1-9-1 15,16 0 0-15,0-9-8 0,-33 9 3 16,33-10 2-16,-16 1-4 0,16 0 2 0,-17-1-13 16,17-8-8-16,-16 9 5 0,16-1 15 15,-33-8 4-15,33 8-1 0,-33 1 3 0,33 0 0 16,-33-1 12-16,0 1 14 0,0 9 6 0,0-9 0 15,0 9-10-15,0 0-8 0,0 0-7 16,0 0 1-16,0 0-5 0,0 9 4 0,0-9-1 16,0 9-3-16,0 1-1 0,0-1 2 0,0 10-4 15,0-10 2-15,0 10 1 0,0-10-1 16,17 9 1-16,-17 1 20 0,16 0 13 0,-16-1-1 16,17 1-7-16,-1-1 11 0,-16 1-13 0,17 0-13 15,-17-1-4-15,16 1 3 0,-16-1 0 0,0 1 0 16,0-10-1-16,0 10 3 0,0-10 2 15,0 1 0-15,0-1 0 0,0 0-4 0,0-9-3 16,-16 9-1-16,16-9-5 0,0 0-5 16,-17 0 2-16,17 0 4 0,0-9-3 0,0 9 0 15,-16-9-1-15,16-10 0 0,0 10 0 0,0-10-3 16,0-9 0-16,0 1 3 0,16-11-6 16,-16 10 3-16,17-9 1 0,-1 9 2 0,1-9 2 15,-17 9-7-15,33 10 1 0,-33-10 4 0,33 18-2 16,0-8 5-16,-33 8 0 0,17 1-5 15,-1 9 3-15,1 0-3 0,-1 0 3 0,1 9-1 16,-1 1 0-16,1-1 4 0,16 0 6 16,-33 1 36-16,0 8 22 0,33 1-26 0,-33-10-18 15,0 10 9-15,33-1 4 0,-33-8-18 0,0 8-4 16,0-8-3-16,0-1-1 0,0-9 4 16,0 0 15-16,0 9 13 0,0-9-13 0,0-9-21 15,0 9-2-15,0-9 0 0,0-1-2 0,0-8-5 16,0 8-2-16,17-17 2 0,-17 8 0 15,16 0-5-15,-16-9 6 0,17 10-1 0,-17-1 0 16,16 10 0-16,1-10 0 0,-17 10-3 16,16 0-1-16,-16 9 11 0,17-10-12 0,16 10 2 15,-33 0 1-15,0 0 2 0,0 10-2 0,33-10-2 16,-33 9 5-16,0 0-1 0,0 1 2 16,16-1 0-16,-16 0-1 0,0 0-1 0,17 1 2 15,-17-1-2-15,17 0 8 16,-17-9-12-16,0 0 7 0,0 0-5 0,16 0-4 15,-16 0-47-15,0-9-62 0,0 9-34 0,0-9-27 16,0-1-9-16,17 1 12 0,-17-9 22 16,0 8 151-16,0-8-167 0</inkml:trace>
  <inkml:trace contextRef="#ctx0" brushRef="#br0" timeOffset="164839.34">19364 16529 32 0,'0'0'74'0,"0"-9"15"15,0 9 6-15,17 0-15 0,-17 0-7 16,0-9-5-16,0 18 2 0,0-9 19 0,0 9 8 16,0-9 17-16,0 19 13 0,0-10 7 0,33 10-9 15,-33-1 0-15,0 10 4 0,0 0 5 16,33 0 14-16,-33 9-32 0,16 0-58 0,1-9-24 16,-1 10-17-16,1-11-15 0,0 11 2 0,-1-10 6 15,1-1-7-15,-1-8-3 0,-16 9-1 16,17-9 2-16,16-10-1 0,-33 0 0 0,0 1 0 15,33-10 0-15,-33 0-15 0,0 0 7 16,0-10-14-16,16 1-3 0,-16 9-4 0,17-19 3 16,-1 10 10-16,-16 0 13 0,17-1-4 0,-17 1 7 15,17 0 1-15,-17 9-6 0,0-10-1 0,16 1 4 16,-16 9-2-16,0 0 2 0,0 0 5 16,17 0-1-16,-17 0-7 0,0 0 0 0,0 9 7 15,16-9-2-15,1 0 2 0,-17 10-5 16,33-10-2-16,-33 0 5 0,33 0-4 15,-33 0 7-15,16 9-5 0,1-9-4 0,-1 0 6 16,-16 9 2-16,17-9-6 0,-17 10 8 16,0-1-4-16,0 0 0 0,0 1 2 0,0 8-6 15,0-8 10-15,0 8-6 0,-17 1 3 0,17-10-3 16,-16 10-4-16,-1-1 4 0,1 1-54 0,16-1-70 16,-33-8-65-16,0 8-65 0,16 1-36 15,-16-10-12-15,17 10 36 0,-18-19-119 0</inkml:trace>
  <inkml:trace contextRef="#ctx0" brushRef="#br0" timeOffset="164989.37">19579 16892 116 0,'17'-19'111'0,"-17"-9"-37"0,0 1-34 0,33 8-21 16,-33 0-9-16,0 1-6 0,33-1-1 0,-33 1-3 15,16-1 0-15,17 0-9 0,1 1-30 16,-1-1-21-16,0 1-10 0,33 8-5 0</inkml:trace>
  <inkml:trace contextRef="#ctx0" brushRef="#br0" timeOffset="166287.49">20852 16678 69 0,'0'0'74'16,"0"-9"-9"-16,0 9-18 0,0-19-16 0,0 19-10 15,-16 0-8-15,16 0 13 0,-17 19 19 0,1-19 11 16,-1 18 9-16,1-8-3 0,-1 8 4 15,1 1-6-15,16-1-21 0,-33 1-12 0,33 9-12 16,0-9-7-16,0-1-2 0,0 1-1 16,33-10 7-16,-33 10 10 0,16-10-7 0,17 0-6 15,0-9-5-15,0 10-2 0,1-10-2 16,-1-10 5-16,0 10-1 0,0-9-4 0,-17 0 2 16,17-10 11-16,-16 10 27 0,-1-1 5 15,18-8 1-15,-34 9 5 0,33-1-3 0,-33 1 2 16,0 0 5-16,0-1-15 0,0 1-14 0,0 9-11 15,0-9-5-15,0 9-9 0,-33 0-1 16,33 9 0-16,0-9-5 16,0 9 6-16,-34 1-1 0,34 8-3 15,0-8 6-15,34-1-6 0,-34 9 11 0,0-8-8 16,0 8-2-16,33-8 2 0,-33 8 2 0,33-8-5 16,-33-1 10-16,16 0-7 0,1 0-2 15,-1-9 6-15,1 0-4 0,-17 0 4 0,16 0-4 16,-16 0 7-16,0-9-9 0,0 9-1 15,0-9 5-15,0 0 3 0,0-1-5 0,0 1-5 16,0 0 7-16,-16-10-5 0,16 10 6 0,-17-10-1 16,17 10-4-16,-16 0 8 0,16-10-8 15,0 10-2-15,0-1 0 0,0 1 1 16,16 9 3-16,-16 0-2 0,17 0 2 16,-1 0 0-16,1 9 1 0,-1-9-6 0,17 10 5 15,-33-10 0-15,34 9-2 0,-34 0 4 0,16-9 0 16,1 10 0-16,-17-1-5 0,16 0 3 0,-16-9-3 15,17 0 6-15,-17 9 1 0,0-9-1 16,0 0 0-16,16 0-6 0,-16-9 10 16,0 9-10-16,0-9 0 0,17 9 3 15,-17-9 4-15,0-1-4 0,16 1 0 0,-16 0-5 16,17-1 5-16,-17 1 0 0,16 0 0 0,-16-1 1 16,33 1-1-16,-33 0 0 0,0 9-3 15,0 0 0-15,34 0 3 0,-34 0-3 16,0 9 3-16,0 0 2 0,16 1-6 15,-16-1 4-15,17 0 0 0,-17 1-2 16,16-1 5-16,1 0 1 0,-17-9-6 0,16 10 3 16,-16-10-3-16,17 0 5 0,-1 9-5 15,-16-9 4-15,17-9 0 0,-17 9 2 0,0 0-2 16,16-10-2-16,-16 10-2 0,33-9 5 16,-33 0 0-16,0-1-6 0,34 10 1 15,-34-9 4-15,0 0-2 0,0-1-2 16,16 10 0-16,-16-9 2 0,17 0 0 15,-17 9 2-15,0 0-4 16,16-9 0-16,-16 9 0 0,0 0 4 0,17 0-5 16,-17 0 1-16,0 0 4 0,16 0-2 0,-16 0 3 15,17 0-5-15,-1 0 0 0,-16 9 2 16,17 0-2-16,-1 0 5 0,-16 1-3 0,33-1-2 16,-33 0-4-16,0 1 4 0,0-1 3 0,0 0-1 15,0-9 3-15,33 10-5 0,-33-1 4 16,0-9-1-16,0 0-5 0,0 0-6 15,0 0-9-15,0 0-40 16,0 0-26-16,-33 0-33 0,33-9-29 0,0 9-18 16,0-10-9-16,0 1 9 0,0 0 22 0,0-10-78 15</inkml:trace>
  <inkml:trace contextRef="#ctx0" brushRef="#br0" timeOffset="166936.65">21960 16259 129 0,'0'0'77'0,"0"-9"-34"0,-33 18-19 16,33-9 11-16,-16 10 31 0,16-1 24 15,0 0 17-15,0 10-11 0,0-10-17 0,0 10-8 16,16 9-24-16,17 0-9 0,-33 9-7 0,33-18-8 16,-33 8-10-16,17 1-6 0,-17 0-7 0,17 9 3 15,-1-9-1-15,-16 0 1 0,17 19-5 16,-17-29 5-16,0 10-3 0,0 0 4 0,0-9-3 15,0 9-5-15,-17-10 4 0,17 1 0 16,0-10 4-16,0 0 0 0,-16 1 0 0,16-10 3 16,0 0-4-16,0 0-1 0,0-10 18 0,0 1 10 15,0 0 7-15,16-10-1 0,-16 1 3 0,0-1 12 16,17 0 12-16,-17 1-9 0,16-1 1 16,-16-9-9-16,17 10-1 0,-1-1 4 0,-16 10-8 15,17-10-9-15,-1 10-13 0,17-10-9 16,-33 10-7-16,0 9 2 0,33-9-5 0,-16 9-3 15,0 0 4-15,-1 0 2 0,17 0-2 16,-16 9 2-16,16-9-5 0,-17 9 3 0,17 1-1 16,-33-1-2-16,33 0 2 0,-33 1-2 0,17-1 6 15,0 0-4-15,-17 10-3 0,16-10 3 0,-16 0 0 16,0 10 0-16,17-10 0 0,-17 1 1 16,0 8 1-16,0-9 1 0,0 1-3 0,-17-10 0 15,17 9 2-15,0 0 0 0,0-9 0 16,0 10 1-16,0-10 0 0,0 0 1 15,0 0-3-15,-16-10-4 0,16 1 9 16,0 0-9 0,0-1 3-16,16 1 0 0,-16 0 3 0,0-10-3 15,0 10 1-15,0-10-1 0,0 1 0 0,17 18 0 16,-17-28 0-16,0 9 0 0,16 1 3 16,-16-1-6-16,17-9-2 0,-17 19 11 0,16-19-6 15,-16 9 0-15,17 1-3 0,-1-1 3 16,17 10 3-16,-33-10-8 0,0 10 5 0,33 9 6 15,-33-19-11-15,0 10 7 0,17 0-7 16,-1 9 3-16,-16 0-2 16,17 0 2-16,-17 0-6 0,0 0-84 0,17 0-76 15,-17 0-52-15,16 0-18 0,-16 0 4 16,17 0 17-16,-17 9 32 0,0-9 43 0</inkml:trace>
  <inkml:trace contextRef="#ctx0" brushRef="#br0" timeOffset="167736.19">22820 16408 102 0,'0'0'78'0,"0"19"-11"0,0-19 0 15,-33 0 1-15,33 0 12 0,-16 9-3 0,16-9-2 16,0 10-6-16,-17 8-22 0,17-9-15 16,-16 1-15-16,16 8-10 0,0-8 0 0,0-1-7 15,0 19 5-15,0-28-5 0,0 18 2 16,0-8-1-16,0-1-1 0,0 0 0 0,16-9 3 15,-16 0 3-15,0 10-6 0,17-20 0 16,-17 10 1-16,16 0 3 0,-16-9 17 0,33 0 17 16,-33 9 13-16,0-10-4 0,0-8 7 0,33 18-5 15,-33-19 0-15,0 10 4 0,0 9 6 0,0-9-6 16,17-1 3-16,-17 10-23 0,0-9-19 16,0 9-11-16,0 0 4 0,16 0-9 0,-16 9 2 15,0 1 4-15,17-10-4 0,-17 9 0 16,0 0 0-16,17 10-5 0,-17-19 5 0,16 9 7 15,-16 0-6-15,17 1-1 0,-1-1 0 16,-16-9-2-16,17 0 7 0,-1 0-2 16,17 0-6-16,-33-9 0 0,33 9 3 0,-33-10-10 15,0 1-28-15,17 9-3 0,-1-9-3 16,-16-10 14-16,17 10 18 0,0 0 5 0,-17-1 0 16,16-8 1-16,1 8 3 0,-17-8-1 15,16 9 7-15,-16-1-6 0,0 1 0 0,0 9 7 16,0-19-4-16,0 19-2 0,0 0-5 15,0 0 4-15,0 19-1 16,0-19 6-16,0 9 1 0,0-9-6 0,0 10 0 16,-16-1 7-16,16 0-1 0,0 0 2 15,16 1-5-15,-16-10 3 0,0 9-5 0,0 0 2 16,17-9 2-16,-17 10 1 0,16-10-6 0,-16 0 8 16,33 0-5-16,-33 9 0 0,0-9-3 0,33 0 6 15,-33 0-1-15,0-9-5 0,17 9 9 16,-1-10-10-16,1 10 5 0,-1-9 1 0,1 0-2 15,0-1 3-15,-1 10-6 0,1-9 0 16,-1 0 7-16,-16 9-8 0,33-9 6 0,-33 9 2 16,0-10-7-16,0 10 1 0,0 0-1 15,0 0 5-15,0 0-4 0,0 0 7 16,0 0-3-16,0 0-4 0,0 0 0 16,17 0 6-16,-17-9-4 15,0 9-3-15,16 0 1 0,-16 0 3 0,17-19-1 16,-1 19 2-16,-16-9-4 0,17 9 2 0,-17-9 0 15,16 9 3-15,-16-10-2 0,17 10-3 16,-17 0 0-16,0 0 5 0,17 0-8 16,-17 0 3-16,0 0 0 0,16 0 4 0,-16 10-1 15,17-10 4-15,-17 9-5 0,16 0 3 0,-16 10-6 16,33-19 3-16,-33 9 0 0,0-9-3 16,0 10 6-16,0-10-6 0,0 0-22 15,0 0-55-15,0 0-44 0,0 0-34 0,0 0-21 16,0 0-5-16,0-10 19 0,0 1 27 15</inkml:trace>
  <inkml:trace contextRef="#ctx0" brushRef="#br0" timeOffset="167843.41">23581 16185 63 0,'-17'-28'51'0,"17"19"-22"0,-16-10-16 0,16 10-6 15,0 0-3-15,0-10-4 0,0 10-22 0,0-1-23 16</inkml:trace>
  <inkml:trace contextRef="#ctx0" brushRef="#br0" timeOffset="168402.51">23779 15897 125 0,'0'0'129'15,"-16"0"-48"-15,16 0-31 0,-17 0 32 0,17 9 45 16,0-9 35-16,0 9 16 0,0 19-13 0,0-18-22 15,0 8-21-15,17 10 22 0,-17 0 9 16,16 9-8-16,-16-18-41 0,17 18-21 0,-1 0-30 16,-16-9-52-16,17 9-1 0,-17-9 0 0,0 9 0 15,17-9 0-15,-17-9 0 0,0 9 0 16,0-10 0-16,0 1 0 0,0 9 0 0,0-28 0 16,0 9 0-16,16-9 0 0,-16 10 0 15,-16-10 0-15,16-10 0 0,0 1 0 16,0 9 0-16,0-19 0 0,0 1 0 15,0-1 0-15,0 0 0 0,0 1 0 0,16-1 0 16,-16-9 0-16,0 10 0 0,33-1 0 16,-33-9 0-16,0 10 0 0,0 8 0 0,17 1 0 15,-17-10 0-15,16 1 0 0,1 9 0 16,-1-1-46-16,1 1-57 0,-1 0-41 0,17-1 29 16,-16 1 1-16,0 0 21 0,32-1 40 0,-49 10 24 15,17-9 14-15,-17 9 10 0,16 0 0 16,-16-18 7-16,17 18-1 0,-17 0-4 0,0-10 6 15,0 10 1-15,0 0-8 0,0-9 1 16,0 9 5-16,-17 0-2 0,17 0 4 16,-16 0 0-16,16 9-6 0,-17-9 2 0,17 10 6 15,0 8-2-15,0-9-6 0,0 1 6 16,0 8-4-16,0 1 5 0,0 0-1 0,0-1 0 16,17 10 9-16,-17-9 56 0,16-1 1 15,-16 1-1-15,17 9 1 0,-17-10-23 0,16 1-8 16,-16-10-7-16,0 10 2 0,0-10-11 0,0 0-11 15,0 1 2-15,-16-1-1 0,16 0-8 16,-17-9-4-16,1 10-21 0,-1-1-111 0,-16-9-136 16,0 9-109-16,16-9-39 0</inkml:trace>
  <inkml:trace contextRef="#ctx0" brushRef="#br0" timeOffset="168586.9">24821 16687 255 0,'50'10'141'0,"-17"-1"-21"0,0-9 6 16,-33 0 13-16,33-9-34 0,-33-1-48 0,0 10-27 15,-33-9-12-15,33 0-12 0,0 9 0 16,0-19-4-16,-33 19 3 0,16-9-10 0,1 0 0 16,16-1-72-16,-17 10-70 0,1-9-39 15,16 9-11-15,-17-9 21 0</inkml:trace>
  <inkml:trace contextRef="#ctx0" brushRef="#br0" timeOffset="170950.17">13643 17813 9 0,'0'0'20'0,"0"-9"8"0,0 9-2 0,0-10-7 15,0 1 0-15,0 0-1 0,0 9-8 16,0-10-4-16,0 1-3 0,0 9 4 0,0-9 4 16,0-1 5-16,0 1 1 0,0 9-6 15,0-9 2-15,33 0 6 0,-33 9 2 0,0-10-4 16,0 10-1-16,33-9 3 0,-33 9 0 16,0 0 3-16,33-9 0 0,-33 9 5 0,16 0 3 15,1 0 8-15,-1 0-6 0,17 0-8 0,1 9 4 16,-34-9 1-16,33 0 5 0,0 9 8 15,0-9-1-15,-17 0-5 0,1 0-3 16,16 10-8-16,17-10-3 0,-17 0-1 0,0 0 22 16,0 0-3-16,0 0-10 0,0 0-8 15,16 0 1-15,-15 0 3 0,32 0 9 0,-33 0 9 16,16-10-9-16,18 10 4 0,-1 0-10 16,-17 0-3-16,17 0-7 0,1 0-10 0,-1-9 2 15,16 9 4-15,-15 0 6 0,15 0 0 0,-16 0-4 16,17 0 5-16,16 9-2 0,1-9-4 15,-18 0-2-15,17 0-6 0,-16 0 9 0,16 0 6 16,-16 0-8-16,0 0 3 0,-1 0-8 16,1 0-1-16,16 10 4 0,-16-10-8 0,0 0 2 15,-1 0 3-15,1 0-4 0,16 0 3 16,-33 0 1-16,17 0-8 0,16 0 5 16,-33 0 1-16,50 0-6 0,-50 0 0 0,17-10 5 0,16 10 3 15,-16 10 1-15,16-10 8 0,-33 0-2 16,17 0-3-16,-17 0-2 0,17 0-1 15,16 0 1-15,-33 0-12 0,17 0 7 0,16 0-4 16,-49 0-5-16,32 0 4 0,1 0 10 0,-17 0-7 16,17 0-1-16,-17 0-1 0,17 0 1 15,-17 0-4-15,33 0 12 0,-33 0-1 0,17-10 3 16,-17 10 8-16,17 0-14 0,16 0 6 16,-49 0 2-16,16 0-6 0,33 0 2 0,-50-9-9 15,34 9 6-15,0-9-5 0,-34 9-4 16,34 0 9-16,0-10-4 0,-17 10-5 0,0-9-3 15,17 0 12-15,-17 9-4 0,17-10-5 0,-1 1 0 16,-16 9 0-16,34-9 12 0,-34 0 0 16,16 9 5-16,18-10-2 0,-34 1-1 0,17 9-10 15,-17-9 7-15,16-1-4 0,-15 1 2 16,15 9-9-16,-16-9 6 0,34-1-6 0,-34 1 9 16,16 0-9-16,1 9 0 0,0-9 1 0,-1-1-1 15,1 1 2-15,0 0 0 0,16-1-2 16,-16 1 2-16,32 0-6 0,-48-1 6 15,48-8 5-15,-32 8-7 0,0 1 0 0,-1 0-4 16,18 0 4-16,-18-1 3 0,1-8-2 0,0 8-1 16,-1 10 0-16,-15-9 0 0,15 0 0 15,1-1 0-15,0 10 0 0,-1-9 0 0,-16 0 0 16,1 0 0-16,15 9 0 0,-16 0 0 16,0-10 0-16,17 10 0 0,-17-9 0 0,0 9 0 15,17 0 0-15,-33-9 0 0,16 9 0 0,-16 0 0 16,16 0 0-16,-17 0 0 0,-16 0 0 15,17 0 0-15,-17 0 0 0,0 0 0 0,0 0 0 16,0 0 0-16,0 0 0 0,-16 0 0 16,-1 0 0-16,1 0 0 0,16 0 0 0,-33 0 0 15,33 0 0-15,-33 0 0 0,17 0 0 32,-17 9 0 46,0 0 0-16,0 1 0-46,0-1 0-1,-17 0 0-15,17 0 0 16,0 1 0-16,0-10 0 16,-33 9 0-1,33-9-39-15,0 0-158 0,-33-9-35 16,33 9 5-16,-17 0 36 0,1 0 17 16,16-10-6-16,-17 1-25 0,17 9-1 0,-16-9 27 15</inkml:trace>
  <inkml:trace contextRef="#ctx0" brushRef="#br0" timeOffset="174896.27">20968 5349 24 0,'0'0'31'0,"17"0"-4"15,-17 0-1-15,0-19 2 0,0 19 1 0,16 0 4 16,-16-19 1-16,0 19 4 0,0 0 8 16,0 0 0-16,0 0-8 0,0 0-4 0,0 0-5 15,0 0-11-15,0 0-8 0,-16 0-5 16,16-18-1-16,-17 18-4 0,1 0 3 0,-17 0-3 16,33 0 0-16,-33 0 0 0,-17 0 0 15,17-19 0-15,-17 19 0 0,34 0 0 0,-50-9 0 16,32 9 0-16,-15-10 0 0,-1 1 3 15,1 9-5-15,16-9 2 0,-17 0 0 0,0 9 1 16,1-19-1-16,16 19 0 0,-17-19 0 0,17 19 2 16,-17-18-2-16,17 18-2 0,17 0 2 15,-17-19 0-15,0 19 0 0,0 0 0 16,16 0 0-16,1 0-2 0,-1 0 2 16,17 0-4-16,-17 0 6 0,17 0-4 0,-16 0 0 15,16 0 5-15,0 19-3 16,-17-19-4-16,17 0 4 0,0 18 3 15,0-18-1-15,-16 0-2 0,16 19 0 16,0-19-2-16,0 0 2 0,0 0 1 16,0 19-1-16,0-19 1 0,0 0-1 0,0 9 1 15,0 0-1-15,0 0-2 0,0 1 2 16,0-1 0-16,0 10 2 0,0-1-2 0,0-18-2 16,0 19 2-16,0 0 0 0,-33-10-2 0,33 9 4 15,0 1 3-15,0 0-5 0,0 18 0 16,0-19 2-16,0 1 1 0,0 9 0 15,0 9 0-15,0-18 2 0,0 9 0 0,0 9 3 16,0-19-4-16,0 20 3 0,0-20 1 0,0 29-5 16,0-29 2-16,0 20 0 0,0-10 0 15,0 9-7-15,0 0 3 0,0 0 1 0,0-9-2 16,0 28 4-16,0-28 0 0,0 28-4 16,0-19 2-16,-33 0-2 0,33 9 2 0,0 10-2 15,0-19 1-15,0 10 4 0,0-10-2 16,0 10 2-16,0 9-2 0,0-29 2 0,-17 29 0 15,17-19 0-15,0 10-3 0,0-10 1 0,-16 19-2 16,16-19 2-16,0 28-6 0,0-27 3 16,-17 8 0-16,17 10 0 0,-16-19 3 0,16 10-3 15,0-1 0-15,-17 10 0 0,17-19 1 16,0 0-1-16,-17 10 0 0,17-10 2 0,0 10-2 16,-16-10 1-16,16 9-4 0,0 10 6 15,-17-19-3-15,17 0 0 0,0 10 0 0,0-10 4 16,-16 10-8-16,16-10 4 0,0 19 0 15,0-28-2-15,0 27 2 0,0-17 0 0,0-1 3 16,0 9-2-16,-33-8-1 0,33-1 0 0,0 9 0 16,0-9 0-16,0-9 0 0,0 28 0 15,0-19 0-15,0-9 0 0,0 9 0 0,0 1 1 16,0-1-1-16,-33 9-2 0,33-8 4 0,0-10-2 16,0 9 3-16,-17 0-3 0,17-9-4 15,0 0 5-15,-16 0-1 0,16 9 0 0,-17-19 0 16,17 10 2-16,0 0-4 0,0 0 0 15,-16 9 4-15,16-18 0 0,0 9-5 0,0-10 3 16,-17 20 0-16,17-20 3 0,0 10-3 16,0 0 4-16,-17 0-4 0,17-9 0 0,0 9 0 15,0-1-2-15,0-8 4 0,-16 9-1 0,16 9-4 16,0-28 3-16,0 10 0 0,-17 9 0 16,17 0 0-16,0-10 0 0,0 1 0 0,0 0-3 15,0-1 8-15,0 1-5 0,0 9 0 0,0-10 2 16,-16 1-2-16,16 0-2 0,0-1 2 15,0 10-2-15,0-9 4 0,0-1-4 0,0-8 2 16,0 8 0-16,0 1 0 0,0-1 2 16,0 1 1-16,-33 18-3 0,33-27 0 0,0 8-3 15,0 1 3-15,0 18 1 0,0-18-1 0,0-1 3 16,0 10-5-16,0 0 0 0,0 0 5 16,0-10-5-16,0 10 2 0,-33 0 0 15,33 0 0-15,0 9 1 0,0-18 3 0,0 9-4 16,-17 9 0-16,17 0 0 0,0-9 0 0,0 9 0 15,0 1 0-15,-16-1 0 0,16-9-3 16,0 9 5-16,0 0-2 0,0 0 0 0,0 10 0 16,-17-10 0-16,17 0 0 0,0 10 0 15,0 9 3-15,0-28-3 0,-16 27 0 0,16-17 0 16,0-1 0-16,0 9 0 0,-17 1 0 16,17-10 0-16,0 19 0 0,0-19 4 0,0 0-4 15,-16 10 2-15,16-10 0 0,0 9-1 16,0-8 3-16,0 8-4 0,-17 10 17 0,17-19 20 15,0 19-10-15,0-10-15 0,0 1-2 0,-17 9-5 16,17-19-3-16,0 28-2 0,0-28 6 16,-16 10-6-16,16 9 0 0,0-19 0 0,0 9 1 15,0 10 2-15,0-9-2 0,0 8-3 0,0-8 7 16,0 9-5-16,-33-19 2 0,33 19 0 16,0-10 0-16,0 1 4 0,0 9-6 0,0-19 3 15,0 19 0-15,0-10 5 0,0 1 2 16,0 9 10-16,0-19-1 0,0 19 2 0,0-10-7 15,0 10-3-15,0 9 20 0,0-9-12 0,0 9-15 16,0-19 3-16,0 10 1 0,0 0-10 16,0 9 6-16,-33-9-4 0,33 9 3 0,0-28-3 15,0 19 0-15,0 0 0 0,0 0 0 16,0-10-5-16,0 10 5 0,0 0 3 0,0-10-3 16,0 10 2-16,0-9-2 0,0-1 0 15,0 10-3-15,0-10 3 0,0 1 3 0,0-1-5 16,0 1 2-16,0 0 0 0,0-1 5 0,0 10-5 15,0-10-2-15,0 10 2 0,0 0 0 0,0-10 1 16,0 10-1-16,33-9 1 0,-33 9-1 16,0-10 2-16,0 10 1 0,0-10-3 0,0 1 0 15,0-1 2-15,0 1-8 0,0 9 6 16,0-10-2-16,0 1 7 0,33-1-9 0,-33 1 7 16,0-1 1-16,0 1-9 0,0-1 8 0,0-8-3 15,0 8-3-15,0-9 6 0,16 10-5 16,-16-10 2-16,0 0 0 0,17 0 4 0,-17 1-4 15,0-11-3-15,17 11 7 0,-17-10-7 0,16-1 3 16,-16 1 4-16,17-9-4 0,-1 18-4 16,-16-27 7-16,0 8-3 0,17-9 0 0,-17 1 0 15,16 8 2-15,-16-18 1 0,0 10-5 16,0-1-2-16,17-9 7 0,-17 0 0 0,0 0-2 16,0 0 3-16,0 9 8 0,0-9 43 0,0 0 15 15,0 0-14-15,0 0-13 0,0 0-11 16,0 0-9-16,0 0-15 0,0 0-4 15,0 0 4-15,0 0-12 0,0 0 1 16,0 0 5-16,0 0 2 0,0 0-6 16,0 0 4-16,0 0-5 0,0 0-2 15,0 0 7-15,0 0 3 0,0 0-8 16,0 0 5-16,0 0-7 0,0 10 8 16,33-10-3-16,-33 18-2 15,0-18 2-15,0 0 0 0,33 9 0 16,-33-9 5-16,0 10-8 0,16-1 3 15,1-9-2-15,-17 9 4 0,16 1-2 0,1-10 2 16,0 9 2-16,16 0-8 0,-17 1 6 0,34-10-4 16,-50 9 5-16,33-9-3 0,-17 9-4 15,17-9 4-15,1 0 5 0,-1 9-5 0,-17-9 3 16,34 0-3-16,-17 0 0 0,-17 0 0 16,17 0-4-16,-16 0 6 0,16 0-2 0,0 0 0 15,17 0 1-15,-50 0-1 0,33 0 2 0,0 0-2 16,0 0 0-16,0 0 5 0,0 0-12 15,-16 0 4-15,16 0 9 0,0 0-9 0,-17 0 3 16,1 0 2-16,16 0-2 0,-17 0 2 16,1-9-2-16,0 9 4 0,16 0-11 0,0 0 8 15,-33 0-1-15,33 0 0 0,-17 0 0 0,17 0 2 16,-16 9-2-16,-1-9-4 0,1 0 7 16,-1 0-6-16,1 0 6 0,0-9-1 0,16 9-8 15,-33 0 9-15,33 0-1 16,-33 0 2-16,0 0-10 0,0-9 8 15,16 9-2-15,-16 0-11 0,0 0-45 0,17 0-11 16,-17-9-49-16,0 9-39 0,16-10-29 16,-16 10-10-16,0-9 16 0,0 9 20 15</inkml:trace>
  <inkml:trace contextRef="#ctx0" brushRef="#br0" timeOffset="177494.27">12088 9627 44 0,'0'0'44'0,"-16"0"-15"0,-1-18-3 16,17 18 5-16,0-19 7 0,0 19 10 0,0 0 8 15,0-18 0-15,-33 18-12 0,33 0-10 0,0 0-8 16,0 0-5-16,0 0 0 0,0 0 2 16,0 0 0-16,0 0 27 0,0 0 28 0,0 0 3 15,33 18-4-15,-33-18-13 0,0 0-5 0,0 0 6 16,0 0 8-16,17 19-19 0,-17-19-13 15,16 0 4-15,-16 0 1 0,0 18-14 0,17-18-2 16,-17 0-7-16,16 0-11 0,1 10-2 16,-17-10-8-16,33 9 5 0,-33 0 1 0,0 1-2 15,33-1-2-15,-33 0-4 0,0 19 4 16,33-28 2-16,-33 19-3 0,0-19 4 0,33 18-4 16,-33-18-8-16,0 10 8 0,0-1 0 0,17 0 1 15,-17 0-6-15,0-9 5 0,16 0-2 0,-16 10 7 16,17-10 17-16,-1 0-5 0,1-10-4 15,16 1-12-15,0 0-1 0,0-10 3 0,0 1-4 16,-16-1 3-16,32-18-2 0,1 9-3 0,16-9 1 16,-33 0-4-16,33-1 3 0,-16-8 0 15,16-1 0-15,0 10-4 0,17-19 0 0,-17 0 7 16,-17 29 3-16,18-29-6 0,-34 19 5 16,0 9-9-16,0 9 1 0,-17-9-5 0,1 10-38 15,-1 8-18-15,1 10-33 0,-17-9-26 0,0 9-16 16,0 0-24-16,0 0-7 0,0 9 2 15,-17-9 10-15,17 10 15 0,0-1 21 0</inkml:trace>
  <inkml:trace contextRef="#ctx0" brushRef="#br0" timeOffset="185537.29">13461 1600 111 0,'0'-19'50'0,"0"1"-10"0,0 18 0 0,0-19 12 15,0 10 2-15,0 9 7 0,0 0-21 16,0-19-15-16,0 19-16 0,0 0-4 0,0 0-1 16,0 19 7-16,0-19-3 0,0 28 3 0,0-28-3 15,0 37 17-15,0-18-4 0,0-1-9 16,0 1-2-16,0 9-6 0,0 9-4 15,0-19 4-15,0 1 0 0,0 0-3 0,0 9 0 16,0-10 2-16,0 1-1 0,0-1 2 16,0 1-8-16,0 0-4 0,-33 8-24 0,33-27-40 15,0 19-37-15,0 0-25 0,0-19-120 0</inkml:trace>
  <inkml:trace contextRef="#ctx0" brushRef="#br0" timeOffset="186037.27">13361 1460 89 0,'17'0'33'16,"-17"-18"-14"-16,0-1-4 0,17 10-1 15,16-10 7-15,-33 1-4 0,33-1-4 0,-33 19-5 16,33-19-2-16,0 19 3 0,-17 0 7 16,1 0-4-16,16 0 6 0,17 0 1 0,-17 19-6 15,-33-19-1-15,33 19-4 0,0-1 1 16,-33 1-2-16,16-10-2 0,-16 10-2 0,0-1-1 16,0 1 0-16,0 0 2 0,0-19 2 15,0 18-3-15,-16 1 2 0,16-10 0 0,-33 10-1 16,33-1-1-16,-33 1-6 0,0-19 8 15,33 19-7-15,-50-19 2 0,33 18 2 0,-16-18 0 16,17 0 0-16,16 0-2 0,-33 0 3 16,33 0 1-16,-33 0 0 0,33 0 3 0,0 0 0 15,0 0 0-15,0 0 4 0,0 0-1 16,0 0-7-16,0 0-1 0,0 19-1 0,0-19 1 16,0 0 1-16,33 9-3 0,-33 10 2 15,33-19-2-15,-33 18 2 0,16 1-2 0,1-1 3 16,16 1-3-16,-16 0 4 0,16-19-4 15,0 28 0-15,-33-10 0 0,33-18 0 0,-33 19 0 16,33-1 0-16,-17-18 0 0,-16 19 1 16,17-19-5-16,-1 19-2 0,1-19-20 0,-17 0-38 15,0 9-23-15,16-9-16 0</inkml:trace>
  <inkml:trace contextRef="#ctx0" brushRef="#br0" timeOffset="186520.53">13891 1860 10 0,'0'19'19'0,"33"-19"12"0,-33 0-1 16,33 0 2-16,-33 0-2 0,16-19-5 0,17 19-5 15,-16 0 5-15,33-18 10 0,-50 18-2 0,33-19-4 16,0 19-4-16,-33-18 4 0,33 18 16 16,-33-19 13-16,16 10 6 0,-16 9 0 15,0-19-11-15,0 19-13 0,0-19-9 0,0 19-8 16,0-18-9-16,0 18-8 0,-16-19-3 15,16 19-5-15,0-18 4 0,-33 18-2 0,33 0-3 16,0 0 3-16,-33 0 3 0,33 0-3 16,-33 0 0-16,-1 18-4 0,34-18-2 0,-16 19 4 15,-1-1-1-15,17 1-1 0,-16-19 4 16,16 19 3-16,0 9-5 0,16-10 0 0,-16-18 0 16,17 19 4-16,-1-1-1 0,18 1-3 0,-34-19 5 15,33 19-1-15,-33-19-2 0,33 9 3 16,0 9-3-16,-33-18 3 0,16 0-5 0,1 0 2 15,16 19-3-15,-17-19-3 0,17-19-17 16,-33 19-32-16,34 0-37 0,-34 0-35 0,33-18-17 16,-33 9 144-16</inkml:trace>
  <inkml:trace contextRef="#ctx0" brushRef="#br0" timeOffset="186770.37">14321 1339 28 0,'0'0'42'0,"0"-18"-4"0,0 18-11 0,0 0-12 16,0 0-5-16,0 0-6 0,0 0-1 15,0 18-3-15,0 1 18 0,0-19-1 16,0 19-4-16,33 18 8 0,-33-9-1 16,0-10 7-16,33 20-1 0,-33-20-8 0,0 10-4 15,0 9-2-15,16 1-3 0,-16-20-5 16,17 10-2-16,-17 9 0 0,16-18 2 15,-16 18-4-15,0-18 0 0,0 9 2 0,17-10 2 16,-17 19-4-16,0-18-17 0,0 0-28 0,0-10-21 16,0 9-21-16</inkml:trace>
  <inkml:trace contextRef="#ctx0" brushRef="#br0" timeOffset="187138.96">14833 1665 53 0,'-16'0'50'0,"16"0"-22"0,-33 0-14 16,33 19-5-16,-33-19 3 0,33 0-1 0,-34 18-2 16,34-18-1-16,0 19-3 0,-33-1-5 15,17 1 0-15,-1-19 1 0,1 19-1 0,16 9-2 16,-17-10 4-16,17-18 1 0,0 19 0 15,0-1 1-15,0-18-2 0,0 19 1 0,17-19-2 16,-17 0 2-16,16 0-1 0,-16 0 2 16,17 0 11-16,-1 0 7 0,-16 0 8 0,33-19 11 15,-33 19 0-15,0-18-1 0,0 18 1 16,34-19 4-16,-34 19-5 0,0 0-8 0,0-18-9 16,0 18-10-16,0 0-6 0,33 0-10 15,-33 0 5 1,0 18 0-16,0-18-2 0,0 19 0 15,33-19 0-15,-33 0-7 0,0 18-3 16,16-18-23-16,1 0-32 0,-17 0-37 16,16 0-17-16,1 0-2 0</inkml:trace>
  <inkml:trace contextRef="#ctx0" brushRef="#br0" timeOffset="187552.37">15015 1460 110 0,'-16'-18'51'0,"16"-10"-6"0,0 9 7 16,-34 1 18-16,34 18 9 0,0 0-24 0,0-19-29 16,0 19-12-16,0 0-10 0,0 0-2 15,0 19-2-15,0-1 2 0,0 1 0 16,0 9-2-16,0-10 0 0,34 20 3 16,-34-20-1-16,0 29-2 0,16-29-2 15,-16 20 2-15,17-1 2 0,-17-9-2 0,16 9 2 16,-16-19-2-16,17 20 0 0,-17-10 0 15,0-10-3-15,0 1-2 0,16-1 2 0,-16-18 1 16,0 0 5-16,0 0-1 16,0-18 1-16,0 18-3 15,0-19 1-15,17 1 1 0,-17-10-1 16,16 9-3-16,-16 0 2 0,33 1 4 0,-33 18-3 16,0-19-1-16,33 1 3 0,-33 18-3 15,0-19 2-15,34 19 1 0,-34 0-2 16,16 19-1-16,1-19 0 0,-17 0 0 15,16 18 0-15,1 1 2 0,-1-19-2 0,-16 18 0 16,17 1 2-16,-17-19-2 0,16 19 2 0,-16-19 2 16,0 9-2-16,0 10 1 0,0-19 4 15,0 18-7-15,0-18-10 0,-16 0-34 16,16 0-35-16,0 0-21 0,-17 0-25 0</inkml:trace>
  <inkml:trace contextRef="#ctx0" brushRef="#br0" timeOffset="187685.01">15180 1460 96 0,'0'-18'37'0,"0"18"-13"15,0-19-12-15,0 10-6 0,0 9-5 0,0 0-1 16,0 0-9-16,0 0-14 0,0 0-18 16,34 0-61-16</inkml:trace>
  <inkml:trace contextRef="#ctx0" brushRef="#br0" timeOffset="188184.75">15429 1619 7 0,'0'18'2'0,"-34"-18"4"0,34 19 9 15,0-10 10-15,0 10-6 0,0-1-5 16,0 1-8-16,0-1-4 0,0-18 3 15,0 19 5-15,0 0-1 0,0-19-1 16,0 0-1-16,0 9 2 0,0 10 7 0,34-19 22 0,-34 0 30 16,0 0 20-16,0 0-21 0,0-19-20 15,0 19-11-15,0-9-5 0,0 9-3 16,0-19-4-16,16 0 0 0,-16 19-2 0,17-18-7 16,-17-1-8-16,16 19 12 0,-16 0-9 0,17-18-3 15,-17 18-1-15,0 0-4 0,16 0 4 16,-16 0-6-16,17 0 1 15,-17 18-1-15,16-18 0 0,17 19 0 16,-33-19 2-16,0 18-4 0,0-18 2 16,33 19 2-16,-33-19 3 0,0 0 32 15,0 0 32-15,0 0 10 0,0 0-1 16,0 0-27-16,0-19-21 0,33 19-15 16,-33 0-2-16,0-18-8 0,0 18 4 15,17-19 4-15,-17 19-7 0,17 0 0 0,-17-18-6 16,16 18 4-16,1 0-6 15,-17 0 5-15,16 0-3 0,-16 0 2 0,17 18-5 16,-1-18 5-16,17 19 1 0,-33-19-3 0,0 18 0 16,33-18 0-16,-33 19 3 0,33-19-3 15,-33 19 0-15,17-19-5 0,0 9-17 0,-17-9-43 16,16 19-39-16,-16-19-35 0,17 0-53 16,-17 0-37-16</inkml:trace>
  <inkml:trace contextRef="#ctx0" brushRef="#br0" timeOffset="188817.76">14039 2363 17 0,'0'0'23'0,"0"0"-3"15,0 0-8-15,0 0-6 0,0 0-1 16,0 0 1-16,0 0 1 0,34 18 3 0,-34-18 0 16,0 10 11-16,33 8-2 0,-33 1 1 15,33-1-2-15,-33-18-5 0,33 19 16 0,-33 0 0 16,16-10 7-16,1 9-7 0,-1 1 3 16,1-19 1-16,-1 19 8 0,-16-19 15 0,33 0 10 15,-33 18 15-15,0-18 6 0,0 0-10 16,34-18-32-16,-34 18-24 0,0-19-8 0,33 19-6 15,-33-19 11-15,0 1-3 0,0 9 10 16,33-10-4-16,-33 0-8 0,0 1-5 0,0-1-7 16,16 1 4-16,-16-10-5 0,0 9-6 0,0 19-6 15,0-19-20-15,0 1-37 0,0 18-30 16,0-19-32-16,0 19-14 0,-16 0 6 0,16 0 8 16,0 0-92-16</inkml:trace>
  <inkml:trace contextRef="#ctx0" brushRef="#br0" timeOffset="189134.87">14536 2604 30 0,'0'0'43'0,"33"0"16"0,-33 0 3 0,0 0 2 15,33 0 5-15,-33 0 4 0,16-18-18 0,1 18-15 16,-1-19 1-16,1 1 9 0,-1-1 7 16,17 19 1-16,-33-28-4 0,34 10-4 0,-34-1-14 15,0 0-1-15,33 1-5 0,-33-1-10 16,0 1-1-16,0 8-7 0,0-8-3 0,0 18-6 15,0-19-6-15,0 19 4 0,0-19-1 16,0 19-7-16,-33 0 4 0,33 0-1 0,0 19 2 16,0-19 0-16,0 19-6 0,-34-19 4 0,34 18 1 15,0 10-1-15,0-9 4 0,34-1 0 16,-34 1 0-16,0 0-5 0,33-1 8 0,-33 10-1 16,0-28-5-16,33 19-2 0,-33-1 5 15,0 1 3-15,0-19-3 0,0 18 0 0,0-18-5 16,0 10 2-16,0-1-7 15,-33 0-11-15,33 10-28 0,-33-19-34 0,-1 0-19 16,-15 19-12-16,16-19-19 0,0 18-9 16,0-18 16-16</inkml:trace>
  <inkml:trace contextRef="#ctx0" brushRef="#br0" timeOffset="190050.54">12634 2995 66 0,'0'-9'38'0,"0"0"-10"0,-33-1-1 15,33 10-14-15,0 0-8 0,0 0 3 16,0 0-1-16,0 10 3 0,0 8-6 0,0 1 1 16,0 18 11-16,33-18-7 0,-33-1 15 0,0 10-9 15,0 9-5-15,0-18-4 0,33 18-2 16,-33-9-3-16,0-9-1 0,0-1 1 16,0 19 1-16,0-18-2 0,0-19 0 0,0 28 2 0,0-28 1 15,0 19 10-15,0-19 20 0,0 0 31 16,0 0 48-16,0 0 44 0,0 0-33 0,0 0-53 15,0-19-33-15,0 19-7 0,0-28-4 16,0 9-4-16,0 1 2 0,-33-1 0 0,33-18-3 16,0 9-9-16,0-9 0 0,33 0 4 15,-33-10-4-15,0 10-2 0,0 0-6 0,33-10 13 16,-33 29-15-16,17-1 4 0,-1 0-6 16,-16 1 0-16,17-1-4 0,-1 19 1 0,1 0 3 15,-17 19-4-15,33-19 7 0,-33 18-7 16,0-18 4-16,0 19 0 0,0 0 10 0,0-1-7 15,0-8-3-15,0 8 2 0,0 1 2 16,0-1-1-16,-33 20-3 0,33-20 3 0,-17-9-3 16,1 10-6-16,-1 0 9 0,1-1-3 15,-1 1 0-15,17-19-2 0,-33 19 4 0,33-19-2 16,0 18 7-16,-33-18-3 16,33 0-8-16,0 0-4 15,0 0-1-15,0 0 2 0,33 9 3 16,-33 10 8-16,33-19-6 0,-33 0 0 15,17 19 2-15,-1-19 0 0,17 18 2 0,-16-18-2 16,16 0 0-16,0 19 1 0,-33-19-1 16,33 0 0-16,-17 0-3 0,1 18-3 0,-17-18-25 15,17 0-38-15,-1 0-53 0,-16 0-47 16,17 0-31-16,-17 0-3 0</inkml:trace>
  <inkml:trace contextRef="#ctx0" brushRef="#br0" timeOffset="190616.48">13113 3274 44 0,'0'0'46'0,"17"-18"-14"15,-1 18-8-15,1 0-6 0,0-19 4 16,16 19 3-16,-33-19 2 0,33 10-8 0,0-9 7 15,-33 18 18-15,33-19 20 0,-33 0 19 16,0 19-5-16,0-18-7 0,0 18-21 0,0-19-19 16,0 10-9-16,0 9-12 0,-33-10-3 15,33 1-10-15,-33 9 5 0,33 0-5 0,-33 0 3 16,33 0 0-16,-33 9-2 0,-1 1-2 16,18-1 5-16,16 10-4 0,-17-1 4 0,17 1-1 15,0 0 2-15,0-1-2 0,0-18 0 16,17 28 4-16,-1-28-2 0,1 19 3 0,33-1-1 15,-50-18-4-15,33 0 0 0,0 19 2 0,0-19-2 16,0 0-3-16,0-19 0 0,17 19 1 16,-50 0 2-16,33-18-10 0,0 18-7 15,-33-19-7-15,33 0-2 0,-33 10 4 0,16-9 6 16,-16-1 3-16,0 0 7 0,17 1-1 16,-17-10 5-16,-17 9 4 0,17-18-4 0,0 18 2 15,-16-27 0-15,16 27 2 0,0 1-1 0,0-20 1 16,0 20 2-16,-33-1 4 0,33 1 15 15,0 8 7-15,0 10-5 0,0-18-11 0,0 18-12 16,0 0-4-16,0 18 2 16,0-18 0-16,0 19 2 0,0 9 1 15,0-10-1-15,0 1 2 0,0 18 1 0,33-18 0 16,-33 9-1-16,0 9-3 0,16-18-1 0,-16 8 4 16,17 11 0-16,-1-20-4 0,1 20 2 15,0-20-2-15,16 10-6 0,-33-9-9 16,0-1-31-16,33 1-30 0,0-19-22 0,-33 18-23 15,33-18 2-15,-17 0 8 0</inkml:trace>
  <inkml:trace contextRef="#ctx0" brushRef="#br0" timeOffset="191232.36">14073 3135 28 0,'0'-19'46'0,"0"10"-3"0,0 9-17 0,0-10-9 16,0 10 1-16,-34 10 1 0,18-10 7 15,-17 9 8-15,16 10 2 0,1-19-6 0,-17 18-8 16,33-18-4-16,-33 19-3 0,33 0 1 15,-33-19-3-15,33 18-6 0,0-18-3 0,0 9 0 16,0-9 8-16,0 19 15 0,0-19 17 16,33 0-4-16,-33 0-15 0,0 0-8 0,33 0-8 15,-33-19-4-15,33 10-5 0,-17 9 4 0,1 0-8 16,-1 0 4-16,1 0 0 0,-17 0 3 16,16 0-5-16,18 0-2 0,-34 0 6 0,0 0 0 15,33 0 0-15,-33 9-2 0,33 10-7 16,-33-19-4-16,0 19-7 0,33-19-12 0,-33 0-8 15,0 0-7-15,16 18-11 0,-16-36-4 16,17 18 3-16,-1 0 8 0,-16-19 10 0,17 19 17 16,-17-19 12-16,0 10 7 0,16-9 8 15,-16-1 9-15,0 0 7 0,0 1-1 0,0-1 4 16,0-9 1-16,-16 10 0 0,16-1 3 16,0 0 5-16,0-18 4 0,0 9-1 0,-17 10 8 15,17-1 13-15,0 0-5 0,-16 1-9 16,16 18-12-16,0-19-17 0,0 10-6 0,0 9-3 15,0 0-10-15,0 0 3 0,0 9 2 0,0 10 4 16,0-19-4-16,16 18-2 0,-16 1 3 16,0 18-1-16,17-27 0 0,-1 27 0 0,-16-19 0 15,33 20 0-15,-33-20 0 0,0 10 0 16,34 9 0-16,-34-18 2 0,0 18-2 0,0-28 2 16,0 10 1-16,33-19-3 0,-33 19 2 15,0-19 9-15,0 0 20 0,0 0-16 0,0 0-4 16,0 0-2-16,33 0-6 0,-33-19-3 0,0 0 5 15,16 10-3-15,1 9 0 0,-1-18-1 16,1-1 0-16,-17 19-5 0,16-19 4 0,17 19 0 16,-33 0-2-16,0 0 2 0,0 0-3 0,34 0 3 15,-34 19 3-15,0-19-5 0,0 19 3 16,33-19-3-16,-33 18 4 0,0-18 1 16,0 9 0-16,33 10-5 0,-33-19 2 0,0 19 4 15,0-19-6-15,0 18-10 0,0-18-24 16,0 0-39-16,0 0-27 0,0 0-17 0,-33 0-17 15,33 0 2-15</inkml:trace>
  <inkml:trace contextRef="#ctx0" brushRef="#br0" timeOffset="191349.39">14453 3014 35 0,'-17'-19'39'0,"17"1"-10"16,-16 8-13-16,16-8-7 0,0 18-7 0,0-19-2 15,0 19-7-15,0 0-14 0,0 0-15 16</inkml:trace>
  <inkml:trace contextRef="#ctx0" brushRef="#br0" timeOffset="193164.41">14833 3070 21 0,'0'18'19'0,"17"-18"4"16,-17 0-1-16,0 0-1 0,0 0 4 15,0 9 1-15,0-9-10 0,0 0-6 0,0 0-5 16,-17 0-3-16,17 10 0 0,0-10-1 0,0 0 0 15,0 0 1-15,0 9 0 0,0-9 3 16,0 0 15-16,0 0 14 0,0 0 22 0,0 0 23 16,0 0 20-16,0 0 1 0,0-9-29 15,0 9-24-15,0-10-12 0,0 10-10 0,0 0 2 16,0-9-3-16,0 9-4 0,0 0-11 16,0 0-6-16,0 0 1 0,0 0-6 15,0 0 4-15,0 0-4 0,0 9-1 0,0 1 3 16,0-1 0-16,0 10 3 0,0-1-5 15,0-18 0-15,0 19 2 0,0-19-2 0,0 19 4 16,17-1-1-16,-17-18 2 16,16 9-3-16,-16 10 3 0,0-19 2 0,17 0-5 15,-1 0 3-15,-16 0-1 0,33-19-2 16,-33 19 5-16,0-9 3 0,0 9-3 0,33-18 3 16,-33-1-3-16,0 19-5 0,0-19 5 15,0 1-2-15,0-1-1 0,0 10-4 0,-33-10 0 16,33 19 2-16,0-18-2 0,0 18 2 15,-33-19-3-15,17 19 3 0,-1-19-5 16,17 19 2-16,0 0 1 0,0 0 4 16,0 0-7-16,0 0 7 15,17 0-2-15,-1 0 4 0,17 0-7 16,0 0 3-16,1-18-2 0,-18 18 0 0,1 0 2 0,16-19 1 16,0 19-1-16,16-9 0 0,-49 9-3 15,33 0 4-15,1 0-1 0,-34 0-4 16,16 9 4-16,1-9-2 0,-17 19 3 0,16-19 1 15,-16 0-2-15,0 18-4 0,0-18 5 0,0 0-1 16,0 19 0-16,0-19 1 0,-16 0-1 16,16 19 0-16,0-19 3 15,0 0-1-15,0 0 0 0,0 0-4 16,0 0 2-16,16-19-4 16,-16 19 11-16,0 0-7 0,0-19 0 0,17 19 0 15,-17 0-2-15,16 0 2 0,-16-18 1 16,0 18-3-16,17 0 2 0,-17 0-4 15,0 0 1-15,16 0 5 0,-16 18 0 16,33-18-6-16,-33 0 7 16,0 0-5-16,0 19 6 0,33-19-4 0,-33 0-2 15,0 0 3-15,34 0-3 0,-34 0-1 16,16-19 3-16,1 19 0 0,-17 0-5 16,16 0 8-16,1-18-2 0,-1 18 2 15,1-19-3-15,-1 19 3 0,17-9-5 0,-33 0 2 16,33-1-2-16,-33 10 2 0,33 0 0 15,-33 0-2-15,0 0 3 0,17 0-1 16,0 0 2-16,-1 10-7 16,-16-1 2-16,17 0 3 0,-17 10 3 0,16-19-3 15,-16 18 0-15,17-18 0 0,-17 19 0 16,16-19-2-16,-16 19 0 0,33-19-1 0,-33 0 3 16,0 0-10-16,0 0-9 0,33 0-24 15,-33 0-14-15,33 0 6 0,-33 0 7 0,17-19 9 16,0 19 8-16,-1-19 19 0,-16 1 2 15,17-1 4-15,-1 10-2 0,-16-10 8 0,17 1-4 16,-17-1 0-16,16 0 2 0,-16 1 0 0,0-10 0 16,33 9 1-16,-33 1-1 0,0-1 3 15,0 1 4-15,0-1 5 0,0 0 1 0,0 10-6 16,0 9-6-16,0-9-3 0,0 9-3 16,0 0 0-16,-33 0 3 0,33 9 0 0,0-9-2 15,0 9 2-15,0 10 0 0,0 0 3 16,0-1-1-16,0-18-2 0,0 19 3 0,0-1-3 15,0 1-3-15,0 9 3 0,33-10 0 16,-33 1 2-16,0 0-2 0,0-1 0 0,0-8 0 16,0 8 2-16,0 1 1 0,33-1-5 0,-33-18-4 15,0 19 0-15,33-19 6 0,-33 0 0 16,0 0-3-16,17 19 3 0,-17-19 5 0,17 0-5 16,-17-19 2-16,16 19-2 0,1 0 0 15,-17 0 2-15,16-19-2 0,1 19 0 0,-17 0-4 16,16 0 6-16,-16 0 4 0,0-18-3 15,0 18 3-15,33 0-1 0,-33 0-3 0,0 0-2 16,0 0 3-16,0 0 0 0,0 0-5 16,0 0-3-16,0 0 7 0,0 0 1 15,0 0-2-15,0 0-4 0,0 0 1 16,0 0-1-16,0 0 6 0,0 0-2 16,0 18-1-16,0-18 1 0,0 0 2 15,0 0-3-15,0 19 4 16,0-19 1-16,0 0 3 15,0 0 3-15,0 0-5 0,0-19-3 0,0 19 1 16,0 0-2-16,0 0 1 0,0 0-5 16,33-18 2-16,-33 18-2 0,0 0 3 0,0-19-1 15,33 10 0-15,-33 0 0 16,0 9-2-16,0-10 2 0,0 10-2 16,17 0 2-16,-17 0-4 0,0 0 2 15,16 0 2-15,-16 10 0 0,17-10 3 16,-17 9-2-16,17-9 0 0,-1 9-3 0,1 10 2 15,-1-19 0-15,17 0 1 16,-33 0-1-16,33 0 2 0,-33 0-4 0,33 0-1 16,-33 0 1-16,17 0 2 0,16 0 3 15,-16 0-3-15,-17 0 2 0,16-19-2 0,1 10 0 16,-1 9 1-16,-16-9 1 0,33-1 1 16,-33 10-5-16,0 0 5 0,0-18 1 0,0 18 5 15,33 0-2-15,-33 0 1 0,0-19 1 0,0 19-1 16,0 0-5-16,0 0-1 0,0 0 2 15,33 0-7-15,-33 0 5 0,0 19-6 16,0-19 4-16,17 18 3 0,-17-8-3 16,16-1-5-16,1 19 9 0,0-10-2 15,-17 1-5-15,16 0 3 0,-16-1 0 16,17 1 0-16,-17 9 3 0,16-10-5 0,-16 1 2 16,0 0 0-16,0-1-8 0,0-9 8 0,-16 10-3 15,16 0-13-15,-17-1-8 0,17-18 10 16,-16 19-1-16,16-19-16 0,-17 0 2 15,17 0-2-15,-17 0 3 0,17 0 10 0,-16-19-1 16,16 19 9-16,-17-18 4 0,17-1 2 0,0 0 4 16,0 10 0-16,0-9 0 0,0-20-2 15,0 20 5-15,0-20-1 0,0 11 0 0,17-11 4 16,-17 20 3-16,16-19-4 0,1 9 4 16,0 9 1-16,-1 19 3 0,1-19 0 0,-1 19-3 15,17-18-6-15,-33 18-2 0,33 0-2 16,-33 18 1-16,0-18-3 0,33 0 2 15,-33 19 1-15,0 0-1 0,0-19 0 0,0 18 0 16,0-8 1-16,0 8-1 0,-33 1 4 16,33-1-7-16,-33-18 5 0,33 19-12 0,-33 0-37 15,0-19-22-15,0 18-43 0,0-18-36 16</inkml:trace>
  <inkml:trace contextRef="#ctx0" brushRef="#br0" timeOffset="194314.95">6350 3070 84 0,'0'0'50'0,"-33"-19"-18"0,33 19 0 16,0 0 16-16,0-19 28 0,0 19-11 0,-33 0-32 15,33 0-20-15,0 0-6 0,0 19 3 16,0-19 9-16,33 19 6 0,-33-1 17 0,0 10 1 15,0 9-17-15,0-18-11 0,0 18-5 16,33-9-7-16,-33 9 2 0,0 0-2 0,0-18-3 16,0 9 2-16,0 9-2 0,0-18 7 0,0 18-7 15,0-9 0-15,0-10-5 0,0 1-31 16,0 0-39-16,0-19-35 0,0 18-22 16,0-18-9-16</inkml:trace>
  <inkml:trace contextRef="#ctx0" brushRef="#br0" timeOffset="194830.43">6317 3051 55 0,'0'0'46'0,"0"-19"-21"16,0 19-3-16,33 0 2 0,-33 0 0 15,17-18 1-15,16 18-5 0,0 0-1 16,0 0-2-16,33-19 8 0,-33 19-1 0,17-9 2 15,16 0-6-15,0-1-7 0,-17 10-6 0,18 0-1 16,32-18-4-16,-50 18-2 0,18 0 2 16,-1-19-4-16,-17 19 5 0,18 0-3 0,-1 0 0 15,-33 0 0-15,0 0 0 0,-17 0 0 0,17 0 0 16,0 0-2-16,-33 0 6 0,34 0 4 16,-34 0 3-16,0 0 1 0,33 0-3 0,-33 0-4 15,0 19 1-15,0-19 3 0,0 0-3 16,33 18 0-16,-33-8 1 0,0 8 3 0,33 1 14 15,-33-1-7-15,16 1-8 0,1 0-2 16,-1-1-4-16,17 1-2 0,-33 9-1 0,34 9 6 16,-34-18-1-16,0-1 0 0,33 10 2 15,-33-9 8-15,0-1 0 0,0 1 7 0,-33-1-3 16,33 1 7-16,0 9-7 0,-34-9-1 0,1-19-6 16,17 18 1-16,-17 1-4 0,0-1 1 15,0-18-5-15,0 19 2 0,-34-19-5 16,18 9-2-16,16 10 1 0,-33-19-1 0,-17 18 4 15,17-18-4-15,0 19 3 0,-17-19-3 0,17 19-2 16,0-19 3-16,-1 0-1 0,18 18 2 16,-17-18 2-16,33 0-4 0,0 0 0 0,0 0 0 15,16 0-6-15,0 0-1 0,1 0-1 16,16 0-3-16,0 0-15 0,0 0-43 0,0 0-48 16,0-18-20-16,0 18 0 0,33-19 11 0</inkml:trace>
  <inkml:trace contextRef="#ctx0" brushRef="#br0" timeOffset="195878.41">9293 2846 87 0,'0'-18'32'0,"0"18"-5"0,0 0 10 16,0-19 4-16,0 19-3 0,0 0-12 0,0 19-6 15,-33-19-7-15,33 0 4 0,0 18 11 0,-33-18 8 16,0 19-2-16,0 9 5 0,0-10-5 16,-16 1 0-16,15 0-8 0,1-1 56 0,-33-8-26 15,17 8-28-15,16 1-12 0,-1-1-8 16,1 1-3-16,0 0-1 0,0-1-2 15,0-18-2-15,17 0 2 0,-1 9 4 0,17-9 3 0,0 0 1 16,-16 0 11-16,16 0 7 0,0 0 13 16,0 0-10-16,0 0-13 0,16 0-7 15,-16 10-4-15,17-10-1 0,-1 0-6 0,17 0 0 16,0 9 3-16,0 10 0 0,0-19-3 16,1 18 0-16,-1-18-2 0,16 19 0 0,-16 0 5 15,33-1 0-15,-32-18-3 0,-18 28 0 16,17-28-15-16,0 19-12 0,0-1-32 0,0-18-36 15,-33 0-35-15,33 19-22 0,-33-19-13 0,0 0 14 16</inkml:trace>
  <inkml:trace contextRef="#ctx0" brushRef="#br0" timeOffset="196261.1">9227 2828 89 0,'0'0'34'0,"0"0"-11"16,0 0 5-16,0 0-8 0,0 0-3 16,33 0-2-16,-33 0-8 0,33 0 18 0,-33 0 9 15,34 18 4-15,15-18-12 0,-16 0-12 0,33 10-7 16,-33-1-1-16,17-9 12 0,16 9-5 0,0-9 22 16,-33 0-17-16,1 0-9 0,15 0-5 15,-16 0 1-15,0 0-3 0,0-9-2 0,0 9 0 16,-16 0 0-16,-1-9 2 0,-16 9 28 15,17 0 10-15,-17 0-5 0,0 0-5 0,0 0-5 16,0 0-10-16,0 0-10 0,-17 9-1 0,17-9-3 16,-16 28 4-16,-1-28-4 0,17 18-1 15,-33 1 4-15,33 0-4 0,-33 9 3 16,0-10 2-16,0 19-1 0,33 1-4 0,-49-20 2 16,15 10-4-16,1 9 2 0,0-18 2 0,33 18 1 15,-33-9-3-15,0-9 0 0,-16-1 4 16,32 1-8-16,0-1-1 0,-16 1-5 0,33-10-23 15,-33 10-28-15,33-19-28 0,0 0-23 16,0 19-7-16,0-19-4 0</inkml:trace>
  <inkml:trace contextRef="#ctx0" brushRef="#br0" timeOffset="196594.87">10087 2893 60 0,'-33'0'28'0,"33"0"-14"0,0 0 5 15,0 0 5-15,-33 18 4 0,33-18 2 16,0 0-1-16,0 0 10 0,0 0 10 0,0 0 15 16,0 0 7-16,33 19-10 0,-33-19-17 0,33 0-9 15,0 0-10-15,17 0-10 0,16 0-5 16,0 0-4-16,0 0-6 0,-16-19 0 15,16 19 3-15,33 0 1 0,-49 0-6 0,49 0 2 16,-49-18-2-16,16 18 35 0,0 0-10 0,-33 0-10 16,17-19-9-16,-17 19-4 0,0 0 2 15,0 0 0-15,0 0-2 0,-33 0 0 0,33 0 0 16,-33 0 3-16,0 0 3 0,0-9-6 16,0 9 4-16,0 0-11 0,0 0-1 15,0 0-19-15,0-9-35 0,-33 9-19 0,33 0-18 16,0 0-19-16,-33 0-9 0</inkml:trace>
  <inkml:trace contextRef="#ctx0" brushRef="#br0" timeOffset="197344.08">7904 3107 6 0,'0'0'2'16,"0"0"1"-16,0 9 0 0,0-9 3 0,0 0 4 15,0 0 5-15,0 0-2 0,0 19-3 16,0-19 0-16,0 0 7 0,0 0 3 0,0 0-1 15,0 0-5-15,0 18 4 0,0-18-5 16,0 0 2-16,0 0-2 0,0 0-4 0,33 0-1 16,-33 0-3-16,0 0-3 0,0 0 2 15,0 0 3-15,0 0 1 16,0 19 2-16,0-19-4 0,-33 0-1 16,33 0-1-16,0 0 0 0,-33 0-2 0,17 19-2 15,-1-19 1-15,1 0-1 0,-17 0 0 16,0 18 0-16,33-18 0 0,-33 0 1 0,-1 9-4 15,1-9 3-15,17 19 2 0,-1-19 0 0,1 0 1 16,16 0 0-16,0 0 7 0,0 0 5 16,0 0 3-16,0 0 1 0,16 0-9 0,1 0-1 15,-1 0-5-15,17-19-3 0,1 10 3 16,32 9-3-16,-33-18-1 0,16 18 0 0,17-19 0 16,1 19 0-16,-18-19-2 0,17 19-4 15,-33 0 0-15,34-18-18 0,-34 18-31 0,16 0-18 16,17-19-8-16</inkml:trace>
  <inkml:trace contextRef="#ctx0" brushRef="#br0" timeOffset="197976.44">11493 2688 26 0,'0'0'30'0,"0"0"0"0,0 0 3 15,0 0-5-15,0 0-5 0,0 0-13 0,0 0-4 16,0 0 0-16,33 0 14 0,-33 0 43 0,0 19-19 15,0-19-23-15,0 18-10 0,0 1 35 16,0 9 12-16,0-9 5 0,33 18-20 0,-33-19-21 16,0 10-10-16,0 9-10 0,0-18 1 15,33 18-1-15,-33-18 5 0,0 9-7 0,0 9-3 16,0-18 3-16,0-1 5 0,33-9-3 16,-33 10 0-16,0 0 1 0,0-1-5 0,-33-18-5 15,33 19-12-15,0-19-39 0,0 19-19 0,0-19-23 16,0 0-20-16,0 0-113 0</inkml:trace>
  <inkml:trace contextRef="#ctx0" brushRef="#br0" timeOffset="198443.28">11410 2688 83 0,'0'-18'38'0,"0"18"-5"0,0 0-2 15,-33-19-1-15,33 19-8 0,33 0-10 0,-33-19-6 16,0 10 20-16,0 9 11 0,17-9-20 16,16 9-8-16,0-10-7 0,0 10 0 15,0 0 0-15,33 0-1 0,-49-18-1 0,32 18 2 16,1 0 0-16,-17-19-2 0,33 19 0 0,-33-18 0 16,0 18-2-16,17-19 2 0,-17 19 3 15,0 0-3-15,0-19 0 0,-33 10 0 0,33 0-2 16,-16 0 9-16,-1 9 0 0,-16 0-3 15,17 0-6-15,16 0 3 0,-33 0-1 16,0 9 0-16,33 0 0 16,-33 19 2-16,33-9-2 0,-33-1 0 15,33 1 4-15,-33-1-1 0,33 10-1 0,-16 10 2 16,16-20-1-16,0 19-3 0,0-18 0 0,-33 9 0 16,33-9 2-16,-33-1 3 0,33 19 4 15,-33-37-5-15,17 19 1 0,-17 9 4 0,0-28 2 16,0 18 16-16,0 1 17 0,-17-19 4 0,17 19-8 15,-33-1-8-15,33-18-15 0,-33 10-1 16,-33-1-16-16,16 19 5 0,17-28-3 0,-33 18 3 16,-17 1-3-16,17 0-2 0,0-1-2 15,-33 1 2-15,16 9-4 0,-33-10-7 0,17 1-10 16,0 0-37-16,-17-1-19 0,17 10-25 16,16-9-24-16,17 18 0 0</inkml:trace>
  <inkml:trace contextRef="#ctx0" brushRef="#br0" timeOffset="199175.37">13328 3395 59 0,'0'-18'31'0,"17"18"-6"0,-17 0-1 0,0 0 3 15,0 0-2-15,16 0 0 0,-16 0-1 0,0 0-7 16,0 0 4-16,0 0 1 0,0 0-1 16,0 0-5-16,0 18-5 0,-16 1 14 0,16-1 3 15,-17 1 5-15,17-10-6 0,-16 10 0 16,16 18-10-16,-33-18-5 0,0-1-2 15,33 1-5-15,-33 9-5 0,33-10 0 0,-50 1 0 0,33 0 5 16,-16 8-3-16,17-8-2 0,-17 18 0 16,33-18-3-16,-33 0-2 0,-17-1-6 15,17-9-30-15,17 10-29 0,-18 0-32 0,18-19-16 16</inkml:trace>
  <inkml:trace contextRef="#ctx0" brushRef="#br0" timeOffset="199392.56">12849 3656 31 0,'0'0'18'0,"0"0"-5"0,0 0 4 15,0 0 5-15,0 18 8 0,0-18 6 0,0 9-1 16,0 1-6-16,33 18 1 0,-33-28 10 16,0 18 7-16,0 1-4 0,16 0-12 0,1-1-14 15,-17-18-10-15,17 9 1 0,-1 10 13 16,1 0-1-16,-1-19-5 0,1 0-6 0,16 18-5 15,0-18-2-15,-33 0-2 0,33 0-8 0,0 0 5 16,-17-18-21-16,18 18-37 0,-1 0-28 16,0-19-8-16,0 10-7 0</inkml:trace>
  <inkml:trace contextRef="#ctx0" brushRef="#br0" timeOffset="200025.5">12353 4344 115 0,'0'-19'91'0,"0"19"-28"16,0-18-2-16,0-1 12 0,0 10 19 16,0 9-11-16,-17-19-23 0,1 19-27 0,16 0-15 15,-33 0-12-15,16 0 0 0,-16 0 8 16,0 19 4-16,0-19-8 0,0 9-4 0,0 0 2 15,16 19-2-15,-16-9 2 0,33 0-2 0,-33-1 0 16,33 1-3-16,0-19-1 0,0 9 0 16,0 10 0-16,0-1 4 0,0-18 3 0,33 0-4 15,-33 19-3-15,17-19 0 0,-1-19-2 0,17 19-1 16,-16 0 3-16,16 0 0 0,-33-18 3 16,33-1 0-16,-33 10-6 0,33 9 10 0,-33-19-7 15,33 1 2-15,-33-1 1 0,0 0-2 0,0-9 3 16,0 10 0-16,0-1-3 0,0-18 2 15,0 18-2-15,0-18 9 0,0 9-2 0,0 10 3 16,0-1 6-16,0 0 9 0,0-8 4 16,0 17 0-16,0 1-10 0,-33 9-10 0,33 0-9 15,0 0 3-15,0 0-7 16,0 0 3-16,0 19-3 0,0-10 3 0,0 9 2 16,33 1 3-16,-33 0-3 0,0-1-2 0,0 10 13 15,17-9 3-15,-1-1-3 0,1 1-4 0,-1 0-1 16,1-1-6-16,16 1 0 0,-33-1-5 15,0 10 3-15,33-28 5 0,-33 19-8 16,0 0-5-16,0-1-40 0,33-18-43 0,-33 19-52 16,0-19-35-16,0 9-29 0,0 0-141 15</inkml:trace>
  <inkml:trace contextRef="#ctx0" brushRef="#br0" timeOffset="200541.21">12700 4363 58 0,'17'-19'68'15,"-17"19"-8"-15,16-19 2 0,1 1-2 0,-17 8-28 16,16-8 12-16,-16 18-10 0,0-19-18 16,0 1-6-16,17 18 17 0,-17-19 12 0,0 19-6 15,-17 0-19-15,17-19-8 0,-16 19-4 0,16 0 1 16,-17 0-3-16,1 19 0 15,-1-19 0-15,17 19 0 0,0-19-3 0,0 18 4 16,-33-18-1-16,33 19 0 0,0-19-4 0,0 9-3 16,0 0 7-16,33 1 2 0,-33 8-2 15,0-18 0-15,17 0-3 0,-1 0 3 0,1 0-6 16,-1 0 6-16,1 0-6 0,16 0-4 0,-33 0 2 16,33 0-13-16,0-18-1 0,-33 8 7 15,16 1 1-15,1 0 3 0,0 9 1 0,-1-19 4 16,1 19 3-16,-17-18 1 0,16-1 2 15,-16 19 1-15,0-19 0 0,0 19 1 0,0-18 1 16,0 18 4-16,0-10 0 0,0 10-4 0,0 0 0 16,0 0-6-16,0 10 6 15,0 8-3-15,0-18 2 0,17 19-1 0,-17 0 1 16,0-1-2-16,33 1 0 0,-33-1 2 16,0 10-2-16,0-9 0 0,33 18-2 0,-33-18 3 15,0-10 3-15,0 28 0 0,0-18 0 0,0-1 2 16,0-18 7-16,0 19-1 0,0 0 6 15,0-19-4-15,-33 9-1 0,33-9-2 0,0 0-3 16,-33 0-5-16,16 0 0 0,1 0-7 16,-1-9 1-16,1 9-3 0,-1-19 3 0,0 19-35 15,17-19-20-15,-16 19-31 0,16-18-21 0,0-1-1 16</inkml:trace>
  <inkml:trace contextRef="#ctx0" brushRef="#br0" timeOffset="201889.98">13378 4037 60 0,'0'0'31'0,"-17"0"-15"0,17 9-3 0,-16-9 6 16,16 10 7-16,-17-1 4 0,1 9-1 0,16 1-4 16,-33 18-5-16,33-18 4 0,-33-1 6 15,33 10-11-15,0 10-8 0,-33-20 0 16,33 10-8-16,0 9 3 0,33-18-6 0,-33 18 1 15,0-18 2-15,33-10-1 0,-33 28 0 0,33-37-5 16,-17 19-4-16,1-1-21 0,16-18-29 16,-16 19-14-16,16-19-7 0</inkml:trace>
  <inkml:trace contextRef="#ctx0" brushRef="#br0" timeOffset="202489.45">13643 4083 61 0,'0'0'36'0,"-33"0"-15"15,33 0-13-15,0 0 2 0,0 19 3 0,0-19 3 16,0 19-1-16,-17-19-1 0,17 18 1 15,0 1 2-15,0-1 2 0,17 10-9 0,-17-9-4 16,0 0-3-16,0-1 0 0,0 1-3 16,0-19 2-16,0 18-2 0,0 10 0 0,0-28 0 15,0 19-3-15,0-19 3 0,0 19 0 0,0-19-2 16,0 18 5-16,0-18 1 16,0 0-3-16,0-18-1 0,-17 18 2 15,17 0 2-15,0-19 1 0,-17 0 5 0,17 19 3 16,0-28 7-16,0 10 8 0,-16-1-7 15,16 1-10-15,0-20-3 0,0 10-1 0,0 10 3 16,16-19-3-16,-16 18 3 0,17 0-3 0,0-18-3 16,-17 28 9-16,33-10-6 0,-33 19-4 15,33-18-3-15,-33 18 1 0,33 0 0 0,-33 0 0 16,0 0 0-16,33 18-4 0,-33-18 4 16,0 19-1-16,16-19 3 0,-16 9 0 0,0 1 7 15,0 17-1-15,0-27-2 0,0 19 3 0,-16 0-5 16,16-19 2-16,0 18-4 0,-33 1 0 15,33-19-2-15,-33 9-1 0,33 0 2 16,-33-9-2-16,33 10 2 0,-33 8-2 0,16-18 0 16,17 0-4-16,0 0 2 0,0 19-1 15,0-19 1-15,0 0 2 0,0 0 3 0,0 19-3 16,17-19 0-16,16 18 3 0,-33-18-3 16,0 19 0-16,33-19-2 0,0 0 0 0,0 9 2 15,-33 0 0-15,33-9-5 0,-17 10-10 16,1-10-37-16,33 18-35 0,-50-18-15 0,33 0-8 15</inkml:trace>
  <inkml:trace contextRef="#ctx0" brushRef="#br0" timeOffset="203022.28">14023 4279 83 0,'16'-19'60'0,"-16"19"-10"15,0 0-10-15,0-18-2 0,34 18 0 16,-34 0 0-16,0-19-3 0,33 19-4 0,-33-19-3 16,0 19 18-16,33-18 8 0,-33 8 12 0,0 10-8 15,0-9-10-15,0 0-15 0,0 9-11 16,0-19-2-16,0 19-10 0,0 0-4 16,0 0-4-16,0 0 1 0,0 0-6 15,-33 0 0-15,33 0 4 0,-33 19-5 16,33-19 5-16,0 9-3 0,0 0 2 15,0 1 0-15,0 8-2 0,0-18 2 0,0 19 2 16,0-19-2-16,0 19 4 0,33-19-3 16,-33 18-1-16,33-18 2 0,-33 0-7 0,33 0 2 15,-17 0-5-15,1 0-1 0,-1 0-30 0,1 0-8 16,32-18-17-16,-49 18-18 0,34-19-6 16,-34 19 10-16,33-19 4 0,-33 19 8 0,33-28 15 15,-33 19 16-15,0 0 14 0,0-10 11 16,16 1 5-16,-16-20 2 0,0 20 3 0,0-10 4 15,0 9 3-15,0-18 3 0,-16 19 0 0,16-10 2 16,0 9 3-16,0 0 3 0,0 19 2 16,0-18-1-16,0 18-8 0,-33-19-2 0,33 19-3 15,0 0-1-15,0 19 0 0,0-19-3 16,0 18 4-16,0-18 0 0,0 19 2 0,0 0-2 16,0 9 1-16,0-10 5 0,0 1 1 0,0 18-2 15,0-28-3-15,33 10 2 0,-33 18-5 16,0-18-2-16,0-1 1 0,16-18-1 0,1 19-5 15,-17-1 2-15,16-8 0 0,1 8-3 16,-1-18-3-16,-16 19-12 0,33-19-17 0,-33 0-30 16,0 0-2-16,34 0-7 0</inkml:trace>
  <inkml:trace contextRef="#ctx0" brushRef="#br0" timeOffset="205736.44">14602 4083 51 0,'0'0'61'0,"0"-18"-20"16,0 9-8-16,0-1 6 0,0 1 1 0,0 9 8 15,0-19 1-15,0 19-9 0,-33 0-7 0,33 0-5 16,0-18-12-16,0 18-12 0,0 0 2 16,0 18-6-16,0-18 4 15,0 19 6-15,0-19 1 0,0 9 0 16,33 1 1-16,-33-1 6 0,0 9-1 0,0-18 0 16,16 19 8-16,-16-19-7 0,17 0-2 0,-1 19-7 15,-16-19 2-15,17 0-2 0,-1 0-4 16,-16 0 5-16,33 0 4 0,-33 0-2 0,0-19 5 15,0 19-6-15,0 0 2 0,0-19 3 16,0 19 9-16,0-18 10 0,0 9 1 0,0-1-3 16,0 1-8-16,0 9-2 0,0-19-2 15,0 1-6-15,0 18 1 0,0 0 5 0,0-19-9 16,0 19-3-16,0 0-1 0,0 0-3 0,34 0-7 16,-34 19 6-1,0-19-8-15,33 18 4 0,-33-18 2 0,33 19-5 16,-33-19 7-16,16 9-4 0,1 1 5 15,-1-1-9-15,1-9 2 0,-1 18-5 0,17-18 5 16,-33 0 3-16,33 0-3 0,-33 0-2 16,34 0 5-16,-34 0 0 0,0-18-1 0,16 18 0 15,1-9 2-15,-17-1-4 0,16 1 2 0,1 9 4 16,-17 0 2-16,16-19-6 0,-16 19 0 16,0 0-8-16,0-18 13 0,17 18-10 0,-17 0 2 15,0 0 7-15,16 0-8 0,-16 0 5 16,33 0-1-16,-33 18 0 0,33-18 0 15,-33 19 2-15,34-19-4 16,-34 0 4-16,16 9-2 0,-16-9 4 16,17 0-9-16,-1 0 5 0,-16 0 2 0,17 0-1 15,-17 0 4-15,16 0-9 0,1 0 4 16,-17-9-3-16,16 9 6 0,17 0-3 16,-33 0-8-16,0 0 10 0,0 0-7 0,0-19 5 15,0 19-4-15,0 0-21 0,33 0-43 16,-33 0-43-16,0 0-45 0,0 0-53 0,0 0 1 15</inkml:trace>
  <inkml:trace contextRef="#ctx0" brushRef="#br0" timeOffset="205903.36">15280 3674 140 0,'-17'-37'82'0,"1"18"-30"0,-1 19-3 16,1-18-3-16,16-10-16 0,0 28-10 15,0-19-10-15,0 19-10 0,0 0-3 0,0-18 0 16,0 18-4-16,0 0 4 0,0 0-12 16,0 0-31-16,0 18-21 0,16-18-7 0,1 0-5 15</inkml:trace>
  <inkml:trace contextRef="#ctx0" brushRef="#br0" timeOffset="206469.28">15329 3572 10 0,'0'0'26'0,"-16"0"7"0,16 0-5 0,0 0-8 16,0 0 3-16,0 0 2 0,-17 0 0 15,17 28 2-15,0-28 15 0,0 18 8 0,0 1 4 16,0 0 10-16,17 8 5 0,-17 11 5 16,16-1-14-16,17 0-27 0,-33-18-14 0,33 9-9 15,-33 9-8-15,0 0 1 0,34-28 2 0,-34 29-5 16,16-20 0-16,1-18 0 0,-17 19 0 16,16-1 1-16,-16-18 17 0,17 0 35 15,-17 0 19-15,0 0 6 0,0 0-15 0,0 0-19 16,0 0-17-16,0-18-14 0,0 18-2 0,0-19-7 15,0 1-4-15,0 18 0 0,16-28 0 16,-16 9 4-16,0 19-6 0,0-19 7 0,17 1-5 16,-17 18 6-16,0-19-1 0,0 19-2 15,16 0-5-15,-16 0 6 0,33 0-6 16,-33 0-1-16,0 19 6 0,33-19-5 16,-33 0 2-16,0 0 3 0,0 0 0 15,33 18-6-15,-33-18 0 0,17 0 3 0,0 0 0 16,-1 0 0-16,1 0 0 0,-1 0-2 15,1 0-1-15,-17-18 1 0,16 18 5 16,-16 0-7-16,33-19 4 0,-33 19-2 0,0-18 4 16,33 18 0-16,-33 0-5 0,0-19 3 15,0 10-4-15,33-1 4 0,-33 10-2 0,0-9 0 16,0 9-4-16,17 0 9 0,0 0-5 16,-17 0 4-16,16 0 2 0,1 0-6 15,-17 0-4-15,16 0 3 0,1 0 7 16,-1 0 0-16,-16 0-3 0,0 0-6 15,0 0 3-15,33 0 2 0,-33 0-4 0,0 0 2 16,0 0 0-16,0 9-4 0,0 1 3 16,0-1 3-16,0-9-5 15,0 19 3-15,0-19-2 0,0 18 2 0,0-18-5 16,0 0-10-16,0 19-13 0,0-19-17 0,0 0-21 16,0 0-10-16,0 0-38 0,0 0-8 15,0 0-13-15,33 0 21 0,-33-19 13 0,33 19 20 16,-33-18-36-16</inkml:trace>
  <inkml:trace contextRef="#ctx0" brushRef="#br0" timeOffset="206952.1">16140 3693 27 0,'0'-19'35'0,"0"19"3"0,0-18-7 0,0-1 2 15,-17 0-2-15,17 1 4 0,0 18 2 0,0-19 0 16,0 10-1-16,-16 9-7 0,16 0-9 16,0-19-4-16,0 19-9 0,0 0-3 0,0 0 1 15,0 0-3-15,0 0 5 0,0 0-1 0,0 19 6 16,0-19-5-16,0 0 0 0,0 9-3 15,0 10 4-15,16-19-2 0,-16 18 2 0,0-18-1 16,17 19-3-16,-17-19-1 0,0 19-3 16,16-19 6-16,-16 18-4 0,17-18-6 0,-17 9 5 15,16-9-1-15,-16 10 1 0,0-1-3 0,33 10 4 16,-33-19-4-16,0 18 2 0,0-18 3 0,0 19-3 16,0-19 0-16,0 19 0 0,0-19 0 15,0 18-2-15,0-18 5 0,0 9-5 0,0 1 3 16,0-1-3-16,0 10 5 0,0-19-7 15,0 0 6-15,0 0 0 16,0 0-1-16,0 0 1 16,33 0-5-16,-33-19 3 0,0 10 2 15,0-1-1-15,0 1 1 0,0 9 0 0,33-18 3 16,-33 18 2-16,0-19 2 0,0 19-3 16,0 0 1-16,0-19 3 0,17 19-5 0,-17 0-3 15,0 0 1-15,0 0-5 0,0 0 3 16,16 0-1-16,-16 0-2 0,0 0 6 15,17 0-6-15,-17 19 2 0,17-19 3 0,-17 0-3 16,16 19 2-16,1-19-2 16,-17 0 2-16,16 0-5 0,-16 0-4 15,33 0 4-15,-33 0-5 0,0 0-16 0,0 0-20 16,0 0-4-16,0 0-14 0,0 0-6 0,0 0-3 16,33-19-4-16,-33 19 4 0</inkml:trace>
  <inkml:trace contextRef="#ctx0" brushRef="#br0" timeOffset="207501.31">16437 3432 5 0,'0'19'17'0,"0"-19"17"16,0 9-7-16,0 10-4 0,0-19 8 15,0 0 3-15,0 18 1 0,0-18-11 0,0 0-9 16,0 19-2-16,0-19-5 0,33 0 0 0,-33 0-3 16,0 19-2-16,0-19 0 0,0 18 0 15,33-18-3-15,-33 19 2 0,0-10-2 16,0 10 3-16,17-1 9 0,-17 1-2 0,16 0-2 16,-16-1 3-16,17 1-3 0,-17 9-1 0,17-10-7 15,-17 1 3-15,0 0-1 0,16-1 3 16,-16 1-7-16,17 9 0 0,-17-10 4 0,0 1-2 15,16-1 0-15,-16 1 1 0,0-10 0 16,33 10-1-16,-33 0 0 0,0-1 0 0,0-18 2 16,0 19-2-16,0-19 0 0,33 18-2 15,-33-18 4-15,-33 0 4 16,33 0 6-16,0 0 20 0,0 0 4 16,0 0-14-16,0-18-6 0,0 18 4 0,0 0 0 15,0-19 8-15,-33 1 3 0,33-1 3 0,-16 0 3 16,16 10 7-16,0-10-10 0,0-18-5 15,0 19-3-15,-17-20-13 0,17 11-4 16,17-11-8-16,-17 1 7 0,16 9-8 0,17-9 3 16,-33 18-3-16,0 1 3 0,33-10-8 0,-33 28 5 15,33-19-3-15,-33 19-3 0,0 0 3 16,17 0 1-16,-17 0 4 0,16 19-2 16,-16-19 0-16,0 9 0 0,17 10 0 0,-17-19-7 15,0 18 2-15,-17-18 2 0,1 19-2 16,16 0 1-16,-17-19-3 0,17 18-35 0,-33-18-28 15,33 9-15-15,-33-9-10 0,0 10-21 16,17-10-16-16</inkml:trace>
  <inkml:trace contextRef="#ctx0" brushRef="#br0" timeOffset="207868.01">16107 3330 44 0,'0'0'34'0,"0"0"2"15,0 0 3-15,0 0 5 0,0 0 10 0,0 0 3 16,0 0-3-16,0 0-10 0,0 0-5 16,0 0-6-16,0 0-12 0,0 0-8 0,0 0-5 15,0 0-5-15,0 0-6 0,0 0-2 0,0 0-6 16,0 0-12-16,0 0-27 0,16 0-20 15,-16 0-14-15,0 0-15 0</inkml:trace>
  <inkml:trace contextRef="#ctx0" brushRef="#br0" timeOffset="208200.48">16652 3311 118 0,'0'-18'47'0,"0"18"-18"16,0 0-15-16,0 0-8 0,0 0 0 15,0 0-4-15,33 0-2 0,-33 18 3 0,33 1 14 16,-33-19 14-16,17 28 7 0,16 9-2 15,-16-18-7-15,16 18-8 0,-17-9-6 0,17 9-7 16,-33 0-1-16,33-18 0 0,-33 27-4 0,0-27 6 16,0 18-3-16,0-18-4 0,0 9 0 15,-33 9 1-15,33 0 2 0,-33-18-1 0,0 9-7 16,0 9-1-16,0-19-3 0,-17 10-34 16,17 10-29-16,-33-20-31 0,33 19-134 0</inkml:trace>
  <inkml:trace contextRef="#ctx0" brushRef="#br0" timeOffset="208683.8">13279 4828 36 0,'0'0'47'0,"0"18"-7"0,0-18 40 0,0 0 9 16,33-18-45-16,-33 18-18 0,0 0-10 0,16 0-9 16,1-19-5-16,-1 19 1 0,1 0-5 15,0-19-2-15,16 19 1 0,-33-9-9 16,33 9-37-16,-33 0-27 0,0-9-10 0</inkml:trace>
  <inkml:trace contextRef="#ctx0" brushRef="#br0" timeOffset="208851.11">13361 4967 47 0,'0'0'78'0,"0"19"10"15,0-19 4-15,0 0-20 0,0-19-15 16,0 19-17-16,0 0-15 0,0 0-12 0,17-18-6 16,-17 18-4-16,17 0-1 0,16-19-5 0,-33 19 0 15,33 0-2-15,0-19-23 0,-33 10-46 16,33 9-32-16,-17-9-8 0</inkml:trace>
  <inkml:trace contextRef="#ctx0" brushRef="#br0" timeOffset="209666.55">14106 4642 42 0,'0'0'24'0,"0"0"0"15,0 0-3-15,0 0-11 0,0 0-4 0,0 0-1 16,0 9-3-16,0-9 7 0,0 9 51 16,0-9-12-16,0 9-23 0,0 10-13 0,33 0-3 15,-33-1 20-15,0 1-7 0,0-19-2 0,0 18 17 16,0 1-20-16,33 9-7 0,-33-28-6 16,0 19 9-16,0-1 11 0,0 1-8 0,0-19-6 15,0 9-6-15,0 0-2 0,0 1 20 16,0-10 11-16,0 0 19 0,-33 0 15 15,33 0 17-15,0 0 6 0,0 0-23 0,0-10-25 16,0 10-15-16,0-9-6 0,0 0-7 0,0-10 4 16,0 19-6-16,0-18-5 0,0-1 9 15,33-9 3-15,-33 9 16 0,0 19 12 0,0-18-5 16,0-1-15-16,16 19-2 0,-16-18-14 16,17 18 1-16,-17 0-8 0,16 0-4 0,1 0 1 15,-1 0-1-15,17 0 2 0,-33 0-5 0,0 18 3 16,34-18 0-16,-34 19 2 0,0-19 1 15,33 18 0-15,-33-18-1 0,0 10-2 0,0-1 0 16,0 0-8-16,0 10-6 0,0-19-1 16,0 0-24-16,0 19-25 0,0-19-31 0,0 0-30 15,0 0-39-15,0 0-20 0,0 0-5 0,33 0 18 16</inkml:trace>
  <inkml:trace contextRef="#ctx0" brushRef="#br0" timeOffset="210332.84">14602 4642 60 0,'0'0'64'16,"-33"0"-34"-16,33 0-13 0,0 0 16 0,0 0 14 15,-33 0 6-15,33 0-17 0,0 0-17 0,-34 0-11 16,34 0 9-16,0 9 3 0,0 0-4 16,-33-9 2-16,33 9-2 0,0 10-5 0,-16 0 3 15,16-1-3-15,0-18 7 0,0 19-4 16,16-1 1-16,-16-18 9 0,33 10 7 0,-33 8 7 16,0 1-5-16,0-19 1 0,34 0-3 15,-34 0-8-15,33 0-8 0,-33 0 8 0,0 0 7 16,33-19 10-16,-33 10 5 0,0 0 5 0,0-1 18 15,16 10 8-15,-16-18 7 0,0-1-4 0,0 19-25 16,-16-18-23-16,16-1-8 0,0 0-8 16,0 1-12-16,-33 9-1 0,33 9 2 0,0-19-9 15,0 0 5-15,-33 19-11 0,33 0-2 0,0-18-17 16,0 18-61-16,0 0-67 0,0 0-51 16,0 0-31-16,0 0 1 0,0 0 45 0</inkml:trace>
  <inkml:trace contextRef="#ctx0" brushRef="#br0" timeOffset="210499.63">14883 4744 252 0,'0'0'158'0,"-17"0"35"16,17 0 38-16,0 0-20 0,0 0-53 0,0 0-35 15,0 0-48-15,0 0-31 0,0-19-27 0,0 19-12 16,0 0-7-16,0 0-9 0,17 0-31 15,-17 0-102-15,0 0-76 0,0-18-60 0,16 18 7 16,-16 0 47-16</inkml:trace>
  <inkml:trace contextRef="#ctx0" brushRef="#br0" timeOffset="210914.91">15263 4483 60 0,'-16'0'86'0,"16"0"19"0,0 0 14 16,0 0-6-16,-17-18-3 0,17 18 2 0,0 0 4 16,0 0-8-16,0-19-18 0,0 19-19 15,0 0-18-15,17 0-18 0,-17 0-9 0,0 0-2 16,0 0-7-16,16 0-11 0,-16 0-4 0,17 0 4 16,-1 0-6-16,1 0-3 0,-1 0 1 0,17 19 2 15,-33-19 0-15,0 18 4 0,33 1-4 16,-33 0-6-16,0-10 3 0,34 28 8 0,-34-18 6 15,0 18-3-15,0-18-4 0,0 27 0 16,0-27 0-16,-34 18 0 0,34 0-2 0,0-9 1 16,0 9-3-16,0 0 8 0,0-9-7 0,0 10-1 15,-33-20 4-15,33 1-4 0,0 9 2 16,0-19 1-16,0 19-5 0,0-28 5 0,0 0-1 16,0 0 3-16,33 0 5 0,-33 0-8 0,0 0 18 15,0 0 12-15,34-28 11 0,-34 19 18 16,0-10 7-16,0 10 0 0,0-10-2 0,0 1-15 15,0-1-19-15,0 0-18 0,0 1-5 0,0-1-3 16,-34 10 0-16,34-10-14 0,0 1-4 16,-33-1-4-16,33 19-13 0,-49-19-72 0,32 1-71 15,1 8-51-15,-1 10-51 0,1 0-28 16,16-18 8-16</inkml:trace>
  <inkml:trace contextRef="#ctx0" brushRef="#br0" timeOffset="211631.43">15643 4623 58 0,'17'0'22'0,"-17"19"-7"15,17-19 6-15,-1 0 10 0,1 0 2 16,-1 0-5-16,-16 0-1 0,17 0 16 0,-1 0 23 16,17 0 14-16,-33 0 36 0,33-19 167 15,-33 19-89-15,33 0-110 0,-33-19-31 0,17 1-20 16,-17 18-4-16,17-19 14 0,-1 1 39 16,1 8-33-16,-17-8-26 0,0-1-10 0,16 19-3 15,-16-19 9-15,0 1-5 0,0 18-10 16,-16-19-1-16,16 19-7 0,0-18 1 0,-17 8-4 15,17 10 4-15,-16 10 1 0,-1-10 0 16,17 18-3-16,-17-18 9 0,17 19-6 16,0-1-1-16,0-18 3 0,0 19 4 0,0 0-8 15,0-10-1-15,0 10 1 0,0-1 7 0,0-18-3 16,0 19-3-16,0-1 5 0,17-18-4 16,-17 0-10-16,17 19-2 0,-1-19-3 0,1 0-19 15,-1 0-22-15,1 0-7 0,-1-19-7 16,17 19 4-16,-33 0 10 0,33-18 11 0,-33 18 14 15,0-19 17-15,33 19 6 0,-33-18 3 0,0 8 5 16,17 10 5-16,-17-9-1 0,17 9-2 16,-17 0-5-16,0 0 3 0,16 0 2 15,-16 9 3-15,0 1 0 16,17 8-3-16,-17-18 6 0,0 0-1 0,0 19-5 16,0-19 2-16,0 0 3 0,0 0 5 0,16 0 15 15,-16 18 23-15,0-18 6 0,0 0-9 16,0 0-14-16,0-18-3 0,0 18-17 0,0 0-5 15,17 0 4-15,-17-19-8 0,0 19 3 16,16 0-5-16,-16-28 3 0,33 19-3 0,-33 0 1 16,0 9 3-16,0-19-2 0,0 19 1 15,33 0-9-15,-33 0 4 0,0 0 0 16,0 0-4-16,0 0 11 0,33 0-5 16,-33 19 7-16,0-19-14 15,0 0 5-15,0 0-11 0,0 9-3 0,17-9-19 16,-17 0-43-16,0 0-23 0,0 0-46 0,16 0-47 15,-16 0 7-15,0 0 26 0,17-9 32 16</inkml:trace>
  <inkml:trace contextRef="#ctx0" brushRef="#br0" timeOffset="211981.39">16371 4344 46 0,'-16'-19'47'0,"16"-9"1"0,0 10-5 0,0 18 5 15,0-19-2-15,16 1-11 0,-16 18-1 0,0-19-3 16,0 19-5-16,0 0-13 0,0 0-8 15,0 0-7-15,0 0 6 16,17 19-4-16,-17-19 0 0,0 18 2 16,0 1 0-16,16-10 10 0,-16 10 1 0,0-1-1 15,0 1-4-15,0 0-2 0,0-1 1 0,33 1-2 16,-33-1-3-16,0-8 1 0,0 8-3 16,0 1 0-16,-33-1 2 0,33-18 0 0,0 19-1 15,0-19 11-15,0 0 15 0,0 0 18 16,0 0 25-16,0 0 5 0,0 0-27 0,0 0-18 15,33 0-6-15,-33-19-10 0,0 19-4 0,0-18-1 16,33 18 2-16,-33 0-4 0,33-19-1 16,-33 19-3-16,0 0-1 0,17 0 2 0,-1 0-6 15,1 0 2-15,-17 0-2 0,17 0 0 0,-1 0 2 16,-16 0-3-16,17 0 8 0,-17 0-4 16,0 19-3-16,0-19-5 0,16 0-7 0,-16 0-12 15,0 18-65-15,0-18-47 0,0 0-22 16,-16 0-2-16,16 0-130 0</inkml:trace>
  <inkml:trace contextRef="#ctx0" brushRef="#br0" timeOffset="212114.37">16570 4307 91 0,'0'-19'88'0,"-17"10"-22"16,17-10-13-16,0 1-12 0,0-1-12 0,-17 19-14 15,17-19-8-15,0 19-7 0,0-18 0 16,0 8-10-16,0 10-18 0,17 0-28 0,-17 0-22 15,0-9-18-15</inkml:trace>
  <inkml:trace contextRef="#ctx0" brushRef="#br0" timeOffset="212630.9">16718 4139 62 0,'0'0'58'0,"0"0"-3"15,0 0-15-15,0 0-16 0,0 0-5 16,0 0-8-16,0 0-2 0,17 19 3 0,-17-19 4 16,0 9 7-16,0 10 6 0,16-1-4 0,-16 1-7 15,17 0-8-15,-17-1-4 0,0 1-2 16,0-10-2-16,17 10-2 0,-17-1 0 0,0 1 0 16,0 0 3-16,0-1 0 0,0-18-3 15,0 0 1-15,0 19-1 0,0-19 29 0,0 0 26 16,0 0 14-16,16 0 19 0,-16 0 9 0,0 0-25 15,0 0-29-15,0 0-18 0,0-19-14 16,0 19-4-16,17 0-1 0,-17-18-4 16,0 18 2-16,16-19-4 0,17 19 0 15,-33-19 4-15,0 19-7 0,0 0 1 16,33 0 2-16,-33 19 0 0,0-19 0 16,0 0-4-16,33 19 6 15,-33-19 1-15,0 0-2 0,0 0-3 0,17 0 4 16,-17 18-2-16,16-18 2 0,-16 0 1 15,17 0-3-15,-17 0 5 0,0 0-8 0,16 0 1 16,-16 0-1-16,0-18 4 0,17 18-4 0,-17 0 7 16,0 0-6-16,0 0-1 0,33-19 6 15,-33 19-2-15,0 0-1 0,0 0-3 16,0 0 1 0,0 0 0-16,0 0-3 15,0 0 7-15,0 0-5 16,0 0 1-16,0 0-5 0,0 0-5 15,0 0-43-15,0 0-40 0,0 0-25 16,0 0-18-16,0 0-15 0,0 0-4 0</inkml:trace>
  <inkml:trace contextRef="#ctx0" brushRef="#br0" timeOffset="212847.74">16933 4046 34 0,'0'0'59'0,"0"-9"10"16,0 9 3-16,0 0 8 0,0 0-1 15,0 0-9-15,0 0-7 0,0 0-26 0,0 0-16 16,0 0-8-16,0 0-10 0,0 0 1 16,0 0-11-16,0 0-3 15,0 0-15-15,0 0-29 0,0 0-19 0,0 9-17 16,0-9-21-16,0 0 1 0</inkml:trace>
  <inkml:trace contextRef="#ctx0" brushRef="#br0" timeOffset="213163.04">17049 4279 62 0,'0'0'66'0,"0"0"-5"0,0 0-8 15,0 0 7-15,0 0 4 0,0 0-2 0,0 0-10 0,0 0-6 16,0 0-11-16,0 0-2 0,0 0-15 16,0 0-4-16,33 0-8 0,-33 0-3 0,0 0-1 15,0 0 0-15,33 0-4 0,-33 0 5 16,17-19-3-16,-1 19 2 0,1 0-5 0,-1 0 5 16,1-18-4-16,-1 18 2 0,1 0 0 0,16-19 3 15,-33 19-6-15,0 0 0 0,33 0 3 16,-33 0-3-16,0 19 1 15,0-19 2-15,0 18 0 0,0-18-2 16,0 19-1-16,-33-10-3 0,33 0-17 0,0 1-37 16,-50 8-21-16,34 1-9 0,-1 0-24 0,-16-19-4 15</inkml:trace>
  <inkml:trace contextRef="#ctx0" brushRef="#br0" timeOffset="213979.18">15792 5172 34 0,'0'0'28'0,"0"18"-11"0,-33-18-5 15,33 19 5-15,0-19 7 0,0 0 5 0,33 19 0 16,-33-19-9-16,0 9-4 0,0-9 8 16,0 9 15-16,33-9 5 0,-33 0-13 0,0 0-17 15,33 0-8-15,-33-9-1 0,17 0-3 16,0 9-1-16,-1-19-1 0,1 19 5 0,-17-19 14 15,16 19 11-15,1-18 5 0,-17 18 4 0,16-19-4 16,-16 19-13-16,33-9-7 0,-33 9-9 16,0-9-3-16,0 9-2 15,0 9-4-15,0 0 3 0,33 10 3 16,-33-19-3-16,0 18 3 0,0-18-3 0,0 19 0 16,33-19 0-16,-33 19 0 0,0-19 1 15,0 0-1-15,0 9 1 0,0-9 0 0,0 0-3 16,17 0 2-16,-17 0 1 15,0-9 0-15,17 9-1 0,-17-19 2 16,0 19 1-16,16-19-2 0,1 19-1 16,-17-18 6-16,16 18-6 0,-16 0-2 15,17-19 5-15,-1 19-2 0,17 0-3 16,-33 19 2-16,0-19-2 16,33 0-1-16,-33 18 3 15,0-18-4-15,0 0-4 0,0 19-3 0,0-19-8 16,0 0-40-16,0 0-28 0,0 19-23 15,0-19-12-15</inkml:trace>
  <inkml:trace contextRef="#ctx0" brushRef="#br0" timeOffset="214128.89">16090 5051 69 0,'-17'-28'48'15,"17"19"-18"-15,0-1-15 0,-33-8 1 0,33 18 0 16,0-19-7-16,0 19-12 0,0 0-14 0,33-18-15 15,-33 18-4-15,0 0-10 0</inkml:trace>
  <inkml:trace contextRef="#ctx0" brushRef="#br0" timeOffset="214346.01">16355 4846 81 0,'0'0'73'0,"-17"0"-14"0,17 0-11 16,0 0-12-16,0 0-3 0,0 0-6 15,0 0-5-15,0 0-7 0,0 0 3 0,0 19 14 16,17-19 7-16,-17 18-3 0,16-8-8 0,1 8-15 16,-1 1-5-16,17 0-2 0,-33-1-3 15,0 1-1-15,33-1-2 0,-33-8-3 0,0 8 7 16,0 1-4-16,33-1-2 0,-33 1-3 16,0-19 0-16,0 19 0 0,0-10-6 0,0 0-19 15,0 1-15-15,0-1-17 0,0-9-11 0,0 9-9 16,0-9-6-16,0 0-81 0</inkml:trace>
  <inkml:trace contextRef="#ctx0" brushRef="#br0" timeOffset="-214468.15">16437 4828 30 0,'0'0'16'15,"0"0"-7"-15,0 0-2 0,0 0 1 0,0 18 0 16,0-18 0-16,33 19 0 0,-33-10-1 16,0 10 4-16,33 18 1 0,-33-18 3 0,17-1-2 15,-17 1-5-15,16-10-3 0,1 10-2 16,-17-10 0-16,17 19-3 0,-17-28 2 0,0 18 0 15,16-18 12-15,-16 0 12 0,0 0 20 0,0 0 5 16,0 0-6-16,0 0-13 0,0 0-15 16,0 0-3-16,17-18 1 0,-17 18 0 0,0-19-1 15,0 10 5-15,0 0-3 0,16-1-2 0,-16 1 4 16,0 0-3-16,33 9-5 0,-33 0-6 16,0 0 0-16,0 0-1 0,0 0-1 0,33 0 0 15,-33 9-1-15,33 0-1 16,-33 1 0-16,0-10 0 0,17 9 0 0,-1 0 2 15,1-9 13-15,0 19-6 0,-1-19 1 16,-16 0-3-16,17 0-5 0,-1 0-2 0,17 0 0 16,-33 0 3-16,0-19-3 15,0 19 0-15,0-9 0 0,0 0-3 0,0 9 0 16,0-10 1-16,0 1-2 0,0 0 0 0,0 9-1 16,0 0 5-16,0-19-3 15,0 19-2-15,0 0 0 16,0 0 3-16,0 19-1 0,0-19 0 15,0 0 5-15,0 0-2 0,0 9 0 0,0 0-11 16,33-9-6-16,-33 0-24 0,0 10-24 16,0-10-24-16,0 0-10 0,0 0-1 15,0-10-55-15</inkml:trace>
  <inkml:trace contextRef="#ctx0" brushRef="#br0" timeOffset="-214351.29">16867 4949 37 0,'0'-19'42'0,"-33"19"-1"0,33-19-3 16,0 10-7-16,0 0-10 0,0-1-6 15,0 1-10-15,0 0-2 0,33 9-3 16,-33-19-9-16,0 19-15 0,0 0-16 0,33-18-12 16</inkml:trace>
  <inkml:trace contextRef="#ctx0" brushRef="#br0" timeOffset="-213202.9">9079 2725 54 0,'0'0'34'0,"0"0"-6"0,0-18 1 15,0 18-7-15,0 0 15 0,0 0-6 0,0 0-10 16,16 18-5-16,-16-8 23 0,17-1 17 15,-1 19 9-15,-16-9 3 0,17 18-30 0,32-19-19 16,-49 29 21-16,33-10 3 0,0-18-9 0,-33 18-20 16,33-9-6-16,-33 9-4 0,17-18 0 15,0-1-4-15,-1 10 0 0,1-9-2 16,-17-1 6-16,16 1 0 0,-16-19-11 0,0 19 0 16,33-19 0-16,-66 0 7 15,33 0-2-15,0-19 2 0,-16 19 0 0,16-19-5 16,-17 1 5-16,1-1 2 0,16 0 0 15,-17 10 0-15,0-9-1 0,17-20-1 16,-33 20 2-16,33-19 4 0,-33 9-6 0,33-10 4 16,0 1-1-16,-33 9 2 0,33-9 3 0,0 19-8 15,0-20 6-15,33 20-2 0,-33 8 1 16,0-8 3-16,33-1-2 0,-33 19 0 0,33-18-6 16,-33 18 2-16,17 0-2 0,0 0 0 15,-1 18 2-15,1-18-1 0,-1 19 1 0,17-1 0 16,-33-8-2-16,33 8 0 0,-33 1 7 0,0 0-4 15,0-1 4-15,0 1-3 0,0-1-2 16,-33 1 1-16,33 9-1 0,-33-10-1 0,17 1 2 16,-17 0-1-16,16-1 2 0,0-8-4 15,-16-1 2-15,33 19-2 0,-33-28 0 0,33 18 0 16,-33-18 0-16,33 0 0 0,-33 0 0 16,33 19 0-16,0-19 4 0,0 0 2 15,33 0-6-15,-33 19 0 0,33-19 3 0,-33 0-1 16,33 18-2-16,0-18 0 0,1 0 2 15,15 9-2-15,17-9 2 0,-33 10-2 0,0-10 1 16,17 9-3-16,16-9-9 0,-33 0-1 16,0 19-34-16,0-19-24 0,-16 0-32 0,16 0-33 15,-33 18-23-15,33-18-120 0</inkml:trace>
  <inkml:trace contextRef="#ctx0" brushRef="#br0" timeOffset="-212303.44">16966 4567 75 0,'0'0'44'0,"17"-18"-2"0,-17 18 5 16,0-10 6-16,0 10 2 0,0 0 2 0,0 0-8 16,0 0-15-16,0 0 4 0,16 10 9 15,-16 8-4-15,0-18 11 0,0 19 8 0,0-1 7 16,17 1-13-16,-17 0-16 0,0-10 2 0,0 28-10 15,0-18-14-15,33-1-7 0,-33 1-5 16,0-1-2-16,0 1-2 0,0 9 1 0,0-9-1 16,0-1-4-16,0 1 9 0,33-10-11 0,-33 10-4 15,0-10-6-15,0 0-22 0,0 10-47 16,0-19-30-16,0 19-21 0,0-19-17 0,0 0-11 16,0 0 25-16</inkml:trace>
  <inkml:trace contextRef="#ctx0" brushRef="#br0" timeOffset="-211954.14">16900 4586 62 0,'0'-19'59'0,"0"19"-22"15,0-28-13-15,0 10-4 0,0 18 4 0,33-19-1 16,-33 0 0-16,17 19-7 0,-1-18-9 16,1 18 9-16,16 0 8 0,0 0-2 0,0 0-4 15,0 0-4-15,-16 0 1 0,-1 18-1 0,17 1 3 16,-16-19-1-16,-17 19 1 0,16-1 1 15,-16 10 0-15,0-28-8 0,0 19-1 0,0-1-3 16,-16 1 0-16,-1 0 0 0,17-1-4 0,-16-9 0 16,-17 10 2-16,16 0-3 0,17-19 3 15,-33 18 2-15,33-18-3 0,-33 0-3 0,33 19 5 16,0-19 4-16,-33 0 4 0,33 0 10 16,-17 0 10-16,17 0 0 0,0 0-8 0,0 0-4 15,0 0-6-15,0 0-7 0,0 0-2 0,17 0-4 16,-17 18 1-16,33-18 0 0,0 10-3 15,0 8 2-15,0 1-2 0,0 0 0 16,17-1 2-16,16 1-4 0,-33-19 4 0,17 18-4 16,-17 1-13-16,0-10-23 0,33 10-40 0,-66 0-40 15,33-19-38-15,-16 18-5 0</inkml:trace>
  <inkml:trace contextRef="#ctx0" brushRef="#br0" timeOffset="-211087.27">17380 4911 13 0,'0'0'14'0,"0"19"14"15,0-19 12-15,0 0 12 0,0 0 11 0,16 0-4 16,-16-19-20-16,17 19-19 0,-1-9-1 0,1 0 2 15,16-1-6-15,-33 1-6 0,0 0-2 16,33 9-4-16,-33-19 9 0,33 1 10 0,-33 18-1 16,0-19-1-16,0 19 6 0,0-19-1 15,0 10-1-15,0 0 0 0,0-1-8 0,0 10-1 16,0-18-4-16,0 18-2 0,0 0-5 16,0-19-7-16,-33 19 3 0,33 19 0 15,-33-19-2-15,33 18 4 16,0-18-6-16,0 10 6 0,0-1 0 15,0 0 0-15,0 10 1 16,0-19-1-16,0 19-4 0,0-19 6 0,0 0-4 16,0 18 0-16,33-18 6 15,-33 0-8-15,0 0 4 0,0 0 1 0,0 0-3 16,0 0-3-16,0 0 4 0,33 0 4 16,-33 0-8-16,0 0 4 0,0 0 0 15,0 0-3-15,0 0-3 0,0-18 1 16,0 18 0-16,0 0 4 0,0 0-4 15,0 0-6-15,0-19 5 0,0 19-11 0,0 0-12 16,0 0-21-16,0 0-8 0,0 0-15 16,-33 0-7-16,33 0-5 0,0 0 4 0,0 0-63 15</inkml:trace>
  <inkml:trace contextRef="#ctx0" brushRef="#br0" timeOffset="-209489.29">16073 1581 7 0,'0'0'10'0,"0"0"7"15,0 0 3-15,0-18-1 0,0 18-1 0,0 0-1 16,0 0 2-16,0 0 2 0,0 0 2 0,-33 0 3 16,33 0 5-16,0 0 4 0,0 0 4 15,0 0 3-15,0 0-1 0,0-19-1 0,0 19-9 16,0-9-7-16,0 9-8 0,33 0-3 15,-33-19 1-15,0 1-7 0,17 18 2 0,16-19-4 16,0 0-1-16,0 1-1 0,33-10 0 16,-33 9 0-16,17 1 2 0,0-20-3 0,32 20-2 15,-49-1 0-15,17 10 2 0,0-10-2 16,-1 1 0-16,17-1 0 0,-49 19 0 16,-1-18 0-16,18 18 0 0,-18 0 0 0,1 0-4 15,-17-19 6-15,0 19-8 0,16 0-12 16,-16 19-6-16,0-19-2 0,0 0-12 0,0 0-11 15,0 0-12-15,0 0-16 0,0 0-5 16,0 0-1-16</inkml:trace>
  <inkml:trace contextRef="#ctx0" brushRef="#br0" timeOffset="-209255.53">16685 1116 21 0,'0'0'12'0,"0"0"-5"0,0 0-4 16,33 0 1-16,-33 0 0 0,17 19 0 16,16-19 1-16,-16 18-1 0,-1-18 1 15,17 19 1-15,0 0 0 0,-33-10-1 0,0 10-2 16,33-1 0-16,-33 1 0 0,0-1 0 16,0 1-3-16,0-10 0 0,-33 28 2 0,33-18-2 15,-33 0 0-15,17-1 0 0,-17 10-4 16,16-9-5-16,-16 18-6 0,16-18-11 15</inkml:trace>
  <inkml:trace contextRef="#ctx0" brushRef="#br0" timeOffset="-208573.57">17479 1321 55 0,'0'0'27'16,"0"0"-2"-16,0-28 4 0,0 28 1 16,0-19 5-16,0 19 0 0,0-18-7 0,0 18-8 15,0-19 1-15,0 19-6 0,-33 0-5 16,33 0-5-16,-17 0-1 0,1 0-4 0,-1 0 0 15,-16 19 0-15,17-19 0 0,-1 18 0 16,17-18 1-16,-33 19-1 0,33-10 0 16,0 10-2-16,0-19-3 0,0 0 7 0,0 18-2 15,0-18 0-15,0 0 3 0,33 0 0 16,-33 0 2-16,0 0-3 0,17 0 0 0,-1 0 1 16,1-18-2-16,16 18 7 0,-33-19-1 15,16 10 5-15,1 9 2 0,16-19 8 0,-33 19 8 16,0-18 3-16,0-1-2 0,0 19 0 15,33-18-9-15,-33-1-1 0,0-9-5 16,0 9-1-16,0 1 3 0,0-1 2 0,0 1 4 16,0 18 4-16,0-19 17 0,-33 10 4 15,33-10-8-15,0 19-13 0,0 0-18 16,0 0-1-16,0 0-5 0,0 0-9 0,0 0 7 16,0 0-2-16,0 19-2 0,0-10 4 0,0 10-4 15,0-1 2-15,33 1 0 0,-33-1-3 16,0 1 3-16,0 0 0 0,0-10 4 15,33 10 0-15,-33-1-6 0,0 1 3 0,0-1 3 16,0-18-2-16,17 19 2 0,-17-10-2 16,16 10-5-16,-16-1 1 0,0-18-9 0,0 19-35 15,17-19-37-15,-17 19-28 0,0-19-28 16,-17 18-16-16,17-18 11 0</inkml:trace>
  <inkml:trace contextRef="#ctx0" brushRef="#br0" timeOffset="-207973.68">17628 1293 40 0,'16'0'28'0,"-16"0"-3"16,0 0-1-16,17-19 2 0,16 19-3 16,-33-18-2-16,0 18-5 0,33-19 0 15,-33 19 1-15,33-18 5 0,-16 18 2 0,-1-19 5 16,1 10 11-16,-1-10 5 0,-16 19 15 15,17-19 0-15,-17 19-13 0,0-18-14 0,16 18-10 16,-16-19-1-16,0 19-2 0,0 0-5 0,-16-18-8 16,16 18-2-16,0 0-4 0,-17 0 1 15,17 0-1-15,-16 18-1 0,-1-18-2 16,1 19 3-16,16-1-4 0,-17-18 6 16,17 19-3-16,0 0 0 0,0-10-7 15,0-9 5-15,0 19-1 0,17-19-1 16,-1 18 4-16,1-18 0 0,-1 0 0 0,1 0-3 15,16 0 3-15,0 0-4 0,0 0-5 0,0 0-2 16,0 0 2-16,0-18 5 0,0 18 0 16,17-19 7-16,-50 19-5 0,33-9 0 0,-33-10 2 15,33 0-2-15,-33 19 2 0,0-18 0 16,0-1 0-16,0 19 1 0,0-18-1 0,0 18 2 16,0-19-2-16,0 19 0 0,0 0-3 15,0 0-3-15,0 0 3 16,0 0 3-16,0 19 0 0,0-1 4 0,0-18-4 15,0 19 3-15,0 18-3 0,0-18 0 16,17-10 1-16,-17 28 1 0,16-18-4 16,1-1-1-16,-1 1 3 0,1 9 2 0,-17-10-6 15,16 1 7-15,-16 0-5 0,0-1 7 16,0 1 2-16,-16-19-4 0,-1 9 2 0,1 10-3 16,-1-19 1-16,1 18-1 0,-1-18-4 0,17 0 2 15,-33 0 4-15,0 0-2 0,0 0-1 16,16 0-3-16,1-18-3 0,-1 18 2 15,1-19-3-15,16 10-15 0,-17 9-12 0,17-19-20 16,-16 1-11-16,16 18-10 0,0-19-9 16,16 0 2-16,-16 19 6 0,17-18 5 0</inkml:trace>
  <inkml:trace contextRef="#ctx0" brushRef="#br0" timeOffset="-206308.66">19166 1032 61 0,'0'-18'44'0,"0"18"-16"16,0-19 3-16,0 1 8 0,0-10 17 16,0 9 18-16,0 19 1 0,0 0-28 15,0-18-26-15,0 18-14 0,0 0-4 0,0 18 2 16,0 1-5-16,0-10 3 0,0 28-3 15,33-18 2-15,-33 18-2 0,0-9-2 16,0 9 2-16,0-18 2 0,0 18 0 0,0-9-2 16,33-9 0-16,-33 18 0 0,0-19 3 0,0 1-3 15,0 9-3-15,0-10-3 0,0 1-33 16,0-19-37-16,0 19-11 0,16-19-15 0,-16 0 12 16</inkml:trace>
  <inkml:trace contextRef="#ctx0" brushRef="#br0" timeOffset="-206090.66">19298 1051 34 0,'0'-19'35'16,"0"-18"-3"-16,-16 19 7 0,16-1 1 0,0 10 3 15,-17 9-8-15,17-19-16 0,0 19-11 16,0 0-5-16,0 0-1 0,0 19-2 16,17-19 0-16,-17 28 0 0,0-10 1 15,16 1-1-15,-16-1 0 0,0 1 2 16,17 0 7-16,-17 9-3 0,16-10 0 0,-16 1-3 15,17-1-1-15,-1 1 0 0,-16 9 2 16,17-28-4-16,-17 19 1 0,0-1 3 16,0 1-10-16,0-1-25 0,0 1-29 0,0-19-15 15</inkml:trace>
  <inkml:trace contextRef="#ctx0" brushRef="#br0" timeOffset="-205909.06">19050 1191 105 0,'0'-19'58'16,"0"0"-14"-16,0 19-9 0,0-18-11 0,0-1-7 16,17 1-7-16,-1-1-5 0,17 10-1 15,0-10-4-15,17 0 0 0,-17 19 1 16,-17-18 1-16,34 18-2 0,-17-19 0 16,0 19-7-16,-16 0-26 0,16 0-22 0,0 0-2 15,-33 0-8-15</inkml:trace>
  <inkml:trace contextRef="#ctx0" brushRef="#br0" timeOffset="-205759.36">19133 1219 15 0,'0'18'21'16,"0"-18"11"-16,0 0-5 0,0 0-4 16,16 0-7-16,-16-18-7 0,17 18-4 0,16 0-3 15,-33-19 0-15,33 19-2 0,-17 0 0 16,18-9-4-16,-1-10-18 0,0 19-17 15</inkml:trace>
  <inkml:trace contextRef="#ctx0" brushRef="#br0" timeOffset="-205342.86">19960 1014 34 0,'-17'0'29'0,"0"0"-3"0,1 0 2 0,-1 0 12 16,1-19 7-16,16 19-2 0,-33 0-18 15,33-18-1-15,-33 18 14 0,16 0 10 16,1-19-1-16,16 10 1 0,-17 9 0 0,17 0-1 16,-16-19 1-16,16 19-5 0,0-18-16 15,16-1-1-15,-16 19-18 0,17-19-1 0,-1 1-2 16,-16-1-5-16,50 10 1 0,-50 9 0 16,33-19-6-16,-33 1-1 0,16 18 6 15,1 0-4-15,-1 0-1 0,1 0 3 0,0 18 2 16,-17 1-5-16,16-10 6 0,1 10-3 15,-17 18 7-15,0-18-9 0,16 18 0 16,-16-9 4-16,0 9-2 0,0 0 5 0,0 10-5 16,0-10 2-16,17 0-2 0,-17-9 0 15,0-9-4-15,33-1-2 0,-33 1 3 0,0-1 0 16,0 1-1-16,0-19 6 0,33 0-2 16,-33 0 4-16,0 0 0 0,16-19-8 15,-16 19 10-15,0-18-8 0,0-1 6 16,0 19-6-16,0-18 5 0,-16-1-3 0,16 10 0 15,0-29 0-15,-33 20-8 0,0-1-6 16,16 1-27-16,1-1-36 0,-1 10-32 0,-16-10-32 16,16 0-1-16,1 1-99 0</inkml:trace>
  <inkml:trace contextRef="#ctx0" brushRef="#br0" timeOffset="-204810.17">20456 837 58 0,'-17'0'32'0,"17"0"-16"0,0 0-7 0,-16 0-1 15,16 0 5-15,-17 19 0 0,17-19-4 16,-17 18 1-16,1-18 1 0,-1 19-3 16,1 0-4-16,16-1-2 0,-17-18 0 0,1 19-2 15,16-19 5-15,0 9-5 0,0 10 1 16,0-19 4-16,0 0 8 0,0 0 9 0,0 0 12 15,0 0 7-15,0 0 1 0,16 0 1 0,-16 0-5 16,17-19-1-16,-1 10 2 0,-16 9-4 16,17-19 0-16,-1 19-1 0,-16-18-13 15,17 18-4-15,-17-19-10 0,0 19-5 0,17 0-6 16,-17 0 6 0,0 0-2-16,16 0-6 0,-16 19 6 0,17-19 2 15,-17 18-2-15,33-18 4 0,-33 19-3 16,0-19-1-16,33 0-7 0,-33 9-16 15,0-9-32-15,16 19-20 0,1-19-10 0,-1 0-4 16,1-19 4-16,-1 19 13 0,1-9 16 16,-1 9 14-16,1-19 18 0,0 1 12 0,-17 18 9 15,0-19 11-15,33 0 5 0,-33 1 6 16,0-1 4-16,-33 10 5 0,33-10 3 16,0 1 3-16,0-1 11 0,-17 0 4 0,17 19 6 15,0-18 4-15,-17 18-19 0,17-19-15 16,0 19-15-16,0 0-9 0,0 0 4 0,0 0-4 15,0 19-1-15,0-19 0 0,0 18 0 16,0-18 0-16,0 19-2 0,0 0 2 16,17-1-3-16,0 1 4 0,-17-10-1 15,33 10 4-15,-33-1-1 0,0 1-3 0,33 0-16 16,-33-1-34-16,0 1-39 0,16-10-15 16,1 10-1-16</inkml:trace>
  <inkml:trace contextRef="#ctx0" brushRef="#br0" timeOffset="-204590.25">20819 753 82 0,'0'-18'43'0,"-16"-10"-1"15,16 9 12-15,-17-18 17 0,17 37 15 16,-16-18-12-16,16-1-31 0,0 19-20 16,0 0-16-16,-17 0-4 0,17 0-2 0,0 0 3 15,0 19-8-15,0-1 8 0,0 1-4 16,17-1 0-16,-17 10 7 0,16-9-5 0,-16 18 4 15,17-18 1-15,-1-1-3 0,1 1-3 16,-1 9 3-16,-16-10-6 0,34 1 4 0,-34 0 0 16,0-1-27-16,0 1-61 0,0-19-45 15,0 28-17-15</inkml:trace>
  <inkml:trace contextRef="#ctx0" brushRef="#br0" timeOffset="-204157.3">20555 856 95 0,'0'-28'23'0,"16"9"-11"0,-16 19-6 0,33-18-3 15,-16-1 7-15,16 19-4 0,17-19-1 16,-17 19-2-16,-17-18 3 0,34 18 1 16,-17 18-1-16,17-18-2 0,-17 0-4 0,0 0 1 15,-17 19 1-15,17-19 1 0,-16 19 0 16,-1-1 1-16,1-18-2 0,-1 19 1 15,-16-10-3-15,0 10 2 0,34-19-1 16,-34 18 2-16,0-18 0 0,0 19-2 0,0-19-1 16,0 0 0-16,0 19 1 15,0-19 1-15,0 0 14 0,0 0 11 16,0 0 11-16,0 0-7 0,0-19-11 16,0 19-7-16,0 0 1 0,33-19 8 15,-33 19 14-15,0-18 0 0,0-1-3 0,0 10-2 16,33 9 5-16,-33-19-3 0,0 19-8 0,0-18-5 15,16 18-12-15,1 0-2 0,-17-19-3 16,16 19-2-16,1 0-1 0,-17 0-3 16,16 0 3-16,1 19-2 0,-1-19 2 0,17 18 2 15,-33-18-2-15,0 19-2 0,34-19 3 16,-34 9 0-16,0 10 2 0,0-19 2 16,0 18-5-16,0-18-6 0,0 19-18 0,0-19-23 15,0 0-27-15,0 19-30 0,-34-19-20 16,34 0-3-16</inkml:trace>
  <inkml:trace contextRef="#ctx0" brushRef="#br0" timeOffset="-204007.98">21167 586 65 0,'-33'-19'25'0,"33"1"-13"0,0-1-5 0,0 1-1 15,0-1-1-15,0 0-3 0,0 10-5 16,0 9-9-16,0 0-10 0,33 0-16 15</inkml:trace>
  <inkml:trace contextRef="#ctx0" brushRef="#br0" timeOffset="-203627.46">21382 493 34 0,'0'0'49'15,"-17"-19"-5"-15,17 19 0 0,0 0 8 0,0 0 5 16,-16 0-10-16,16 0-24 0,0 0-14 15,0 0-4-15,0 19-2 0,16-19 0 16,-16 19-3-16,17-1 3 0,-17 19 1 16,16-9-4-16,1 10 3 0,-1-20 2 15,1 19-5-15,-1-9 3 0,-16 9-3 0,17-18 2 16,-1 18-2-16,-16-18 1 0,0-10 0 16,33 10 1-16,-33-1-2 0,0 1 2 0,0-19 2 15,0 0 45-15,0 0 22 0,0 19 16 16,0-19 7-16,0-19-22 0,0 19-28 15,34 0-25-15,-34 0-6 0,0-19-7 0,0 1 1 16,16 18-1-16,1-19-6 0,-1 10-3 16,1 9 7-16,-1-19-2 0,1 19-2 15,-1 0 0-15,-16-18-7 0,17 18 2 0,-1 0 3 16,-16 0-1-16,0 18 5 16,33-18-2-16,-33 0 4 15,0 19-4-15,-33-19 3 0,33 0-13 0,0 9-10 16,-16 10-20-16,-1-19-39 0,1 0-30 15,16 0-24-15,-17 18-9 0,1-18 23 16,16 0 22-16</inkml:trace>
  <inkml:trace contextRef="#ctx0" brushRef="#br0" timeOffset="-203028.4">21646 809 41 0,'17'-18'44'16,"-17"18"-7"-16,16-19-5 0,-16 19-6 16,17-19-1-16,-17 19 1 0,0-18-5 0,16 18-6 15,-16 0-11-15,0 0 1 0,33 0-3 16,-33 0-2-16,0 0-2 15,0 18 3-15,34-18 2 0,-34 0-1 16,0 0 9-16,16 0 3 0,-16 0 0 0,17 0-2 16,-1 0 0-16,1 0-3 0,-1 0-2 15,-16 0-2-15,17 0-5 0,-1 0 1 0,1-18 0 16,-1 18-1-16,17 0 2 0,-33 0-2 16,0 0 0-16,0 0-3 0,33 0 6 15,-33 0-6-15,0 0 1 16,0 0 4-16,0 0-1 15,0 0 1-15,17-19-4 16,-17 19 5-16,0-9-3 0,17 9 2 16,-17-19-2-16,0 1 2 0,0-1 0 15,16 1-6-15,-16-1 4 0,0-9 1 0,0-9 5 16,0 18 2-16,0-18-1 0,0-10 5 16,0 29 2-16,0-19 5 0,0 18 7 0,0-9 2 15,0 10-12-15,0 18-11 0,0 0-3 16,-16 18-2-1,16 10 2-15,0-9-2 0,0 18 0 0,0 0 2 16,0 10-4-16,16-10 5 0,-16 0-1 16,0-9-2-16,17 9 0 0,-17-18 2 0,16 18 0 15,1-28-1-15,-17 10-3 0,16-1 0 16,-16 1 5-16,17-19 1 0,-17 19 0 16,16-19-6-16,-16 0 3 0,0 0 2 0,33 0-5 15,-33-19 2-15,0 19 0 16,0-19 0-16,0 19 0 0,0-18 0 0,33-1-2 15,-33 10 2-15,0-10 0 0,0 1 0 16,17 18-4-16,-17-19 6 0,17 19-2 16,-1-18-2-16,-16 18 0 0,17 0 2 15,-1 0-3-15,1 18 6 0,-1-18-3 0,1 0 0 16,32 19-2-16,-49-19 4 0,33 18 0 16,-33-18-2-16,34 0-5 0,-34 19-25 0,16-19-42 15,1 0-26-15,-17 9-7 0,0-9 0 16</inkml:trace>
  <inkml:trace contextRef="#ctx0" brushRef="#br0" timeOffset="-201846.22">18852 949 23 0,'0'0'30'15,"0"0"-4"-15,0 0-2 0,0-19-4 16,0 19 2-16,0 0 4 0,0 0-7 0,0 0-10 16,0 0-5-16,0 0-3 0,0 0 1 15,0 0-2-15,16 19 1 0,-16-10 2 16,17 28-2-16,-17-18 1 0,16 18 3 16,-16-9 0-16,17 9-3 0,-1-18 3 0,-16 18-1 15,17 10-3-15,16-29 0 0,-33 19 1 16,0-9-2-16,0 9 1 0,33 1-1 0,-33-20 4 15,0 10-2-15,0 9-2 0,0-18 0 16,33 18-11-16,-33-18-20 0,0-10-16 16,0 10-9-16</inkml:trace>
  <inkml:trace contextRef="#ctx0" brushRef="#br0" timeOffset="-201162.72">18885 809 35 0,'-17'0'20'0,"17"0"-9"0,0 0-6 15,17 0-2-15,-1-18-2 0,1 18 0 0,-1 0-1 16,34-19 0-16,-17 19 0 0,17-19 0 16,16 19 1-16,0-18-1 0,0-10 1 15,17 9-1-15,32 1 0 0,-15-1 0 0,32 1 0 16,-16-1 0-16,16-9 0 0,17 9 0 16,-33 1 0-16,16-19 0 0,17 18 0 15,-34-9 0-15,18 9 0 0,-18 1 0 16,1-1 0-16,17 1 0 0,-51-1 0 0,50-9 1 15,-49 10 1-15,0 18 0 0,16-19 2 16,-16 0-2-16,-1 19 1 0,-32-18-1 16,16 18 2-16,-16 0 0 0,-1 0-4 0,-16-19 3 15,17 19-1-15,-17 0 2 0,0 0-2 16,0 0 3-16,0 0-2 0,0 0 3 16,-33 0-2-16,17 0 1 0,0 0 0 15,-1 0-3-15,1 0 1 0,-17 0-2 0,16 19 1 16,1-19-2-16,-17 18 2 0,16-18 2 15,1 19 1-15,-1 18 3 0,17-9-2 16,0-9 1-16,-16 18-3 0,16 9-1 16,0 10 2-16,0-19-2 0,-16 10-2 0,32 9-1 15,-49-19 1-15,33 9-1 0,-16-8 0 16,-17 8 0-16,16-9 2 0,1 19 0 16,-17-28-1-16,0 9 2 0,0 0 2 0,-17 1 1 15,17-10 1-15,-16-10 3 0,-1 19-3 16,-16-18 0-16,33 0-1 0,-49-10-3 0,-1 10-1 15,1-1-1-15,15 1 2 0,-32-1-3 16,0 1 0-16,0-19 0 0,16 28 2 0,-49-28-2 16,16 18 0-16,-32 1 0 0,16-19-3 15,-34 19 1-15,17-1 0 0,-32 1 0 0,-1-19-8 16,-17 28-5-16,-15-28 0 0,32 18-1 16,-33 1-1-16,-17 0 0 0,1-1-3 0,16 1-5 15,-16 9-1-15,16-10-12 0</inkml:trace>
  <inkml:trace contextRef="#ctx0" brushRef="#br0" timeOffset="-200696.44">17859 1758 1 0</inkml:trace>
  <inkml:trace contextRef="#ctx0" brushRef="#br0" timeOffset="-197432.4">16338 1879 7 0,'0'0'6'0,"0"0"1"16,0 0 0-16,0 0-1 0,0 0 0 0,0 0-3 15,0 0 0-15,0 0 2 0,0 0 0 16,0 0 1-16,0 0-1 0,17 19 5 0,-17-19 1 16,0 0-5-16,16 9 5 0,-16 9 0 15,17-18-1-15,-1 19 2 0,17-19 10 0,-33 19 4 16,33-1 6-16,17 1-1 0,0-1-9 15,-1-8-5-15,17 8-5 0,17 1 10 0,16 0 12 16,-16-19-13-16,16 18-11 0,17 1-2 16,16-19-8-16,-16 18 4 0,16-8 2 0,17 8-6 15,-33 1 0-15,16 0 3 0,17-1-3 16,-17 1 1-16,-16-1-3 0,16 10 2 0,-16-9 0 16,0-1 2-16,16 20-2 0,-49-20 0 15,16-8 0-15,-16 8-2 0,-17 1 7 16,0-1-3-16,-16 1-4 0,16-19 6 0,0 19-2 15,-33-19 0-15,0 0 0 0,17 0-2 0,-1 0 0 16,1 0 0-16,-17 0 2 0,0 0-2 16,0-19 0-16,0 19 0 0,-16-19 0 0,16 19 0 15,0 0-9-15,-33-18-8 0,33-1-17 0,-33 19-16 16,0-28-11-16,0 28-8 0,0-18-13 16</inkml:trace>
  <inkml:trace contextRef="#ctx0" brushRef="#br0" timeOffset="-197166.39">19496 2065 52 0,'0'0'21'0,"0"0"-12"16,-16-19-3-16,16 19-3 0,0 0-1 0,16 19 0 16,-16-19-1-16,17 0 3 0,0 19 0 0,-1-1 2 15,1 1 1-15,16-1 8 0,0 10-2 16,0 10 2-16,0-20 4 0,-17 19-4 15,18-9-3-15,-1 9 7 0,-17-18 4 0,1 18-1 16,-17-9-7-16,0-9-6 0,0-1 0 16,-17 20 1-16,1-20 0 0,-17 10-5 0,-17 9-1 15,17-18-4-15,-33 9 1 0,0 9-1 16,16-18-2-16,-16 18-1 0,0-19 0 0,0 10-4 16,16-9-23-16,-33 18-16 0,17-18-15 0,0-1-12 15</inkml:trace>
  <inkml:trace contextRef="#ctx0" brushRef="#br0" timeOffset="-195449.63">20423 2205 49 0,'16'-19'46'0,"-16"19"-18"16,0 0-13-16,0-19 0 0,0 19 4 0,0 0-2 15,0 0-7-15,0 0-4 0,0 0-4 0,-16 19 1 16,-1-19-2-16,0 19-1 0,1-1 1 15,-1 1-1-15,1-1 0 0,16 10 0 0,-17-9-2 16,1-1 4-16,16 1-2 0,0 0 2 16,0-1-2-16,0-8 0 0,0 8 1 0,16 1 1 15,1-19 1-15,-1 0 1 0,1 18 1 16,-1-18 2-16,1 0-3 0,16-18 1 0,-16 18 3 16,16-19 2-16,0 19 0 0,-17-18 4 0,1 8 9 15,-1-8 3-15,1 18 7 0,-1-19 0 16,-16 0-6-16,17 19 0 0,-1-18-3 15,-16 18 3-15,0-19-5 0,0 19-7 0,0 0-6 16,0-18-3-16,0 36-4 16,0-18-5-16,0 0 3 15,0 19 0-15,0-19 2 0,17 18-1 16,-17 1-4-16,0-19 3 0,17 19 0 0,-17-1 0 16,33-18 0-16,-33 10-2 0,0 8 6 15,33-18-4-15,-33 19 0 0,16-19 2 0,1 18 0 16,-1-18-2-16,1 0 0 15,-1 0 0-15,-16 0 3 0,0 0-1 16,17 0-5-16,-17 0 6 0,0-18-3 0,0 18 1 16,0 0 3-16,0-19-4 0,-17 1 1 15,17 8-1-15,0 10 0 0,0-18-2 16,0 18 2-16,0-19 0 0,0 19 1 0,0 0-4 16,0 0 1-16,17 0 2 0,-17 0-2 15,16 0 0-15,18 0 2 0,-1 0-3 16,-33 0 3-16,33 19 2 0,-33-19-2 0,33 0 2 15,-17 18-2-15,1-18 0 0,-1 0-3 16,1 10 0-16,-17 8 3 0,16-18 3 16,-16 0-3-16,34 0 0 0,-34 19 0 15,0-19-3-15,0 0 4 0,0 0 3 0,0 0 0 16,0 0 2-16,0 0-5 16,0-19 2-16,0 19-3 0,0-18 3 15,0 8-3-15,0 10 3 0,0-18-3 16,0-1-2-16,0 0 2 0,0 19-3 15,0-18 6-15,33 18-3 0,-33 0-3 0,0 0 3 16,33 0 0 0,-33 0-4-16,0 0 5 0,0 18-1 0,16-18-2 15,1 19 2-15,-1-19 2 0,-16 0-4 0,17 19 5 16,-1-19 2-16,1 0-8 0,-17 18 4 0,16-18-1 16,17 0-7-16,-33 0-8 0,0 0-5 15,34 0-15-15,-34 0 5 0,16-18-6 16,-16 18 0-16,17-19 4 0,-1 19 4 0,-16-19 8 15,17 19 7-15,-17-18 4 0,16-1 3 0,-16 19 4 16,0-18 2-16,0 8 0 0,0-8 0 16,0-1 0-16,0 19-2 0,0-18 4 0,0 18-1 15,0-19 1-15,0 19 0 16,0-19-2 0,0 38 0-16,0-19-3 0,0 0 1 15,0 0 4-15,0 19-4 16,0-19-5-16,0 0-3 15,0 0-6-15,0 18-5 0,0-18-8 0,0 0-5 16,0 19 0-16,0-19 5 0,0 0-4 16,0 18 3-16,0-18-12 0,0 0 39 0,0 0 4 15,0 0-2-15,0 0 2 0,0 0 2 16,0 0 0-16,0 0 3 0,0 0 7 16,17-18 5-16,-17 18-1 0,0-19-3 0,0 19-1 15,0-18-2-15,0-1 0 0,0 19-2 16,0-19-1-16,0 1-1 0,0 8 0 0,0-8-1 15,0 18 3-15,0-19 3 0,0 19 0 16,0-18 1-16,-17 18-5 0,17 0-3 0,0-19 1 16,0 19-4-16,0 0 0 0,-16 0-2 15,16 0 1-15,0 19-1 16,-17-19 0-16,17 18-2 0,0-18 4 0,17 19-2 16,-17-1 0-16,0-18 0 0,16 28 0 15,1-28 0-15,-1 19 1 0,1 0-1 16,32-1 4-16,-49 1-4 0,34-1 0 0,-18 10 1 15,1-28-1-15,-1 19 1 0,1-1-1 0,-17-18 0 16,0 19 7-16,16-19-3 0,-16 0-2 16,-16 19 0-16,-1-19-4 15,17 0-1-15,-16 0-5 0,-1 0-18 0,1 0-21 16,16 0-23-16</inkml:trace>
  <inkml:trace contextRef="#ctx0" brushRef="#br0" timeOffset="-194901.76">21646 1805 21 0,'0'0'22'0,"0"-19"-11"15,0 19-7-15,0 0-1 0,0 0-1 16,0 19 0-16,0-1-1 0,0-18 1 16,17 19 4-16,-17 18 5 0,0-18-3 0,16 8 0 15,1-8-2-15,-1 18 0 0,-16-18-2 16,33 9-1-16,-33 9 0 0,34-18 2 0,-34-1-2 15,0 1-3-15,16 9 0 0,1-10 0 16,-17 1 0-16,0 0 0 0,16-1 2 0,-16-18-2 16,0 19 0-16,0-19 14 0,0 0 14 0,0 0 22 15,0 0 11-15,17 0-10 0,-17 0-24 16,0-19-10-16,0 19-9 0,0-18-1 0,16-1-4 16,-16 0 6-16,17 1-2 0,-17 8 1 15,16-8-4-15,1-1-2 0,-17 19-2 0,16-18 0 16,17 18-2-16,-33 0 3 15,0 0-3-15,33 0 3 0,-33 18-1 16,0-18-2-16,0 0 3 0,17 19-1 0,0-19 0 0,-17 18 3 16,0-18-5-16,16 10 2 0,-16 8 0 15,0-18 2-15,17 0-2 0,-17 0 0 16,0 0 2-16,0 0-1 16,0 0-1-16,16 0 0 15,-16-18 2-15,17 8-2 0,-17 10-2 16,16 0 2-16,-16-18 0 0,17 18 0 15,-17-19 0-15,16 19 0 0,17 0 0 16,-33 0-5-16,0 0 5 0,0 0-2 16,33 0 5-16,-33 0-1 0,17 19-5 15,0-19 6-15,-1 0-3 0,17 18 0 16,-16-18 0-16,-1 0 1 0,1 0 1 0,-1 0-4 16,17 0 4-16,-33 0-4 0,33 0 2 15,-33 0-5-15,0 0-20 0,0 0-21 16,0 0-30-16,0 0-16 0</inkml:trace>
  <inkml:trace contextRef="#ctx0" brushRef="#br0" timeOffset="-193800.37">22341 2465 12 0,'0'0'18'16,"0"0"-1"-16,0 0-2 0,0-19 0 0,0 19 6 15,16 0-2-15,-16 0-3 0,0-18 1 0,0 18 3 16,0 0-2-16,0 0-2 0,0 0-9 16,0 0-1-16,0 0-1 0,0 0-2 0,0 0-1 15,0 0-2 1,0 18 0-16,0-18 1 16,0 19 0-1,0-19-1 1,0 0 1-1,0 0-3-15,0 0 5 16,0 0-1 0,0 0 1-16,0 0-2 15,0 0 2-15,0 0-1 0,0 0-5 16,0 0-1-16,0 0 2 0,0 0-7 16,0 0-17-16,0 0-12 0,0 0-11 0</inkml:trace>
  <inkml:trace contextRef="#ctx0" brushRef="#br0" timeOffset="-193170.36">22341 2446 8 0,'0'0'11'0,"0"-18"14"16,0 18 1-16,0 0-1 0,0-19-5 0,0 19 2 15,0 0 1-15,0-18 7 0,0 18 5 16,0-10-1-16,0 10-4 0,0 0-9 0,0 0-12 16,0 0-3-16,0 10-6 15,0 8 1-15,0-18 1 16,0 19-2-16,0-1 0 0,0 1 3 0,0 0-1 15,0-10-2-15,16 9 3 0,-16 1-1 16,0 0 2-16,0-1-4 0,33 1 0 16,-33-1 1-16,0-8 1 0,0-1-1 0,0 19 0 15,0-28-3-15,0 19 6 0,0-1-4 16,0-18-2-16,0 19-2 0,0-1-14 0,0-18-26 16,0 10-18-16,0-1-13 0</inkml:trace>
  <inkml:trace contextRef="#ctx0" brushRef="#br0" timeOffset="-192837.38">22605 2428 14 0,'0'0'21'0,"0"0"-5"16,0 0-4-16,0-19 1 0,0 19-1 0,-33 0-3 15,33 0-5-15,0 0-1 0,0 19-3 16,-16-19 2-16,16 0 1 16,-17 0 0-16,17 18-1 0,-16-18-2 0,-1 19 3 15,1-19-3-15,-1 19 2 0,17-19-2 16,-16 0 0-16,16 9 0 0,-17 0 0 16,17-9 2-16,0 9 0 0,0-9 2 0,0 19 1 15,0-19 0-15,0 19 1 0,0-19-1 16,0 18 5-16,0-18 0 0,17 19 0 0,-1-1 0 15,-16-18-5-15,17 19 1 0,-1-10-4 0,1 10 0 16,-1-19-1-16,17 19 1 0,0-19-2 16,-33 18 0-16,33-18 0 0,-16 19-6 15,-1-19-22-15,1 0-17 0,0 0-75 0</inkml:trace>
  <inkml:trace contextRef="#ctx0" brushRef="#br0" timeOffset="-192453.96">22820 2623 41 0,'0'0'38'0,"0"-9"-14"15,0 9-7-15,0-10-1 0,33 10 4 0,-33 0-3 16,0-18-8-16,17 18-1 0,-17-19-4 15,16 19 6-15,1-18 7 0,0 18 15 0,-17 0 1 16,16-19 0-16,-16 19-5 0,0-19-7 0,17 10-1 16,-17 0-3-16,0 0-7 0,-17 9-3 0,17 0-2 15,0 0-3-15,0-19-2 0,-16 19 2 16,-1 0-2-16,0 19 0 16,17-19 0-16,-16 9-4 0,16 0 4 15,-17 19 2-15,17-28-2 0,0 19-2 0,0-1 0 16,0-18 4-16,17 19-2 0,-17-1 0 0,16-18 3 15,-16 10-3-15,17-1 3 0,0 0-3 16,-1-9 0-16,1 19 0 0,-1-19-3 16,1 0-16-16,32 0-16 0,-49 0-22 0,33 0-16 15,-16 0-4-15,-1 0 2 0</inkml:trace>
  <inkml:trace contextRef="#ctx0" brushRef="#br0" timeOffset="-192087.46">23168 2493 4 0,'0'-9'4'0,"-17"9"-4"16,17 9 0-16,0-9 6 0,0 9 2 16,0-9 1-16,0 9 4 0,0 10-1 15,0-19 0-15,17 19 0 0,-17-19 3 0,16 0-3 16,-16 18 2-16,17-18 1 0,-1 0-2 16,17 0-4-16,-33 0-2 0,33 0-1 0,-33 0-3 15,17 0 9-15,-1 0 6 0,-16 0 5 16,17 0-2-16,-17-18 0 0,0 18 0 0,0 0-4 15,16-19-2-15,-16 19-1 0,0-19-5 16,0 10-2-16,0 0-1 0,0 0-2 0,0 9 0 16,0-19-1-16,-16 19-1 0,16-19 2 15,0 19-6-15,0 0 3 16,0 19-1-16,0-19 0 16,0 19 0-16,16-10-2 0,-16 0 2 0,0 19 0 15,17-9 0-15,-17-1-2 0,17 1 2 16,-17-1 1-16,0-8-1 0,16-1 0 0,-16 19 2 15,0-9-2-15,0-19 8 0,-16 18-1 0,16 1-2 16,-17-19-5-16,0 18 0 0,1-8 0 16,-17-1-4-16,16 0-6 0,-16 10-21 15,0-19-29-15,0 0-19 0,0 0-13 0</inkml:trace>
  <inkml:trace contextRef="#ctx0" brushRef="#br0" timeOffset="-189605.2">23846 2409 31 0,'0'0'16'0,"0"0"-8"16,0-18 1-16,0 18 0 0,0 0 2 16,0 0-5-16,-17 0-2 0,17 0-2 0,0 0-1 15,-17 18-1-15,17-18 2 0,-16 19-1 16,-1-1 2-16,17-18-2 0,-16 19 1 0,16 0 4 15,-17-19 1-15,17 18 3 0,0-9 1 16,0 10-4-16,0 0 1 0,0-19-1 0,17 18 5 16,-17-18-3-16,16 19-1 0,1-19 1 0,-17 0-3 15,16 0-3-15,1 0 2 0,0 0-2 16,32 0 0-16,-49 0 3 0,17 0-1 0,-17-19 3 16,16 19 4-16,1 0 1 0,-1 0 2 0,-16-18-1 15,17 18 0-15,-17 0-5 0,16-19 1 16,-16 19-4-16,17 0 3 0,-17-19-3 15,0 10 5-15,0 9-5 0,0 0 1 0,0-9-7 16,0 9 3-16,0 0-5 16,0 0 0-16,0 0 5 15,0 9-5-15,0-9 0 0,0 9 2 16,0-9 3-16,16 19-3 0,-16-19-3 16,17 0 4-16,-17 19-1 0,17-19 2 15,-17 0 0-15,16 0-4 0,-16 0 0 16,33 0 2-16,-33 0-2 0,0 0 6 15,0 0-3-15,17 0-1 0,-17 0 0 16,0-19-3 0,0 19 6-16,0 0-3 15,0-19-3-15,0 10 3 0,0 0 3 0,0 0-3 16,0 9 1-16,0 0-1 0,0-19 2 16,16 19-2-16,-16 0 0 0,0 0-2 15,17 0 0-15,-1 0 2 0,1 0-2 16,-1 19 2-16,1-19 2 0,-1 0-4 15,1 9 2-15,0 0 0 0,-1 0 1 16,-16 10-1-16,33-19 0 0,-33 19 2 0,0-19-4 16,17 0 2-16,-17 18 0 15,16-18 2-15,-16 0-2 0,0 0 3 16,0 0-1-16,0 0-2 0,0-18 0 16,0 18 1-16,17 0-3 15,-17-19-1-15,0 19 3 0,16-19 0 16,-16 10 2-16,17 0-2 0,-17 0 0 0,16 9 1 15,-16-19-1-15,0 19 0 0,17 0 0 16,-17-19 0-16,16 19-5 0,-16 0 3 0,17 0 2 16,16 19 0-1,-33-19 0-15,33 19 0 16,-33-19 3-16,0 0-3 0,0 9 0 0,0-9-2 16,17 0 2-16,-17 9 0 0,16-9 0 15,-16 9 0-15,0-9-3 16,0 0 6-16,0 19-10 15,0-19 2-15,0 0 1 16,0 0-5-16,0 0-13 0,0 0-18 0,0 0-13 0,0 0-10 16,0 0-11-16</inkml:trace>
  <inkml:trace contextRef="#ctx0" brushRef="#br0" timeOffset="-189240.43">24623 2270 23 0,'0'-10'22'0,"0"-27"-6"15,0 19-4-15,0 18 3 0,0-19 2 0,-17 0 1 16,17 19-2-16,0-18-9 0,0 18-4 0,0 0-2 16,0 18 0-16,0-18 1 0,0 19 0 15,0 0-4-15,0-1 2 0,17 1 2 16,-17 9 0-16,0-10 1 0,0 19 2 16,16-18-3-16,-16 0 2 0,0-1-2 0,17-8-1 15,-17 8-1-15,0 1 0 0,16-1 4 0,-16-18 5 16,0 0 4-16,17 19 2 0,-17-19 3 15,0 0-7-15,33 0-2 0,-33 0-3 0,0 0-2 16,33 0-1-16,-33 0 1 0,0 0-2 16,33 0 1-16,-16-19 4 0,-1 19-4 0,1 0-3 15,16 0 1-15,-17-18-1 0,1 18 3 16,16 0-2-16,-33 0-1 0,33 0-2 0,-16 0 2 16,-1 0 0-16,1 0 0 0,-17 18-2 15,16-18 2-15,-16 0 1 0,17 0-1 0,-17 0-5 16,0 0 0-16,0 0 1 0,0 0-18 15,-17 0-20-15,17 0-18 0,-16 19-82 0</inkml:trace>
  <inkml:trace contextRef="#ctx0" brushRef="#br0" timeOffset="-188174.26">22506 2967 51 0,'0'-18'19'0,"0"18"-9"0,-16 0-1 16,16 0 4-16,-17 0-1 0,17 0-4 0,0 0-4 16,0 0-2-16,-16 0-1 0,16 0-1 15,0 18 0-15,-17-18 0 0,17 19 1 16,0-10 2-16,0 10 2 0,-17-1 3 16,17 1-4-16,0 0 5 0,0-1 0 0,0 1-3 15,17-10-1-15,-17 10 0 0,0-1 3 16,0 1 1-16,17-19 2 0,-17 19-2 0,0-19 2 15,16 18 1-15,-16-18 4 0,17 0-1 16,-17 0-2-16,16 0-5 0,1 9 0 0,-17-9-4 16,16 0-3-16,1 0-1 0,-1-9 0 15,17 9 2-15,-33 0-4 0,33 0-1 0,-33-18-5 16,0 18-15-16,17-19-14 0,-17 19-10 16,0-19-10-16,0 1-73 0</inkml:trace>
  <inkml:trace contextRef="#ctx0" brushRef="#br0" timeOffset="-188007.53">22357 2911 22 0,'0'0'20'16,"0"-18"-8"-16,0 18-5 0,33 0-1 0,-33-19-1 16,0 19-2-16,33 0-1 0,-33-9-1 0,17 9-1 15,0 0 1-15,-1 0-1 0,1 0 0 16,16 0 0-16,-17 0-2 0,-16 9-2 0,17-9-6 15,-17 19-11-15</inkml:trace>
  <inkml:trace contextRef="#ctx0" brushRef="#br0" timeOffset="-187841.33">22423 3051 5 0,'0'0'12'0,"0"0"12"0,0 0 1 0,17 0-1 16,-17 0-5-16,0 0-9 0,17 0-6 15,-1 0-1-15,-16-19-1 0,17 19-2 0,-1 0 0 16,17 0 0-16,-16-18 0 0,-1 18-4 16,17 0-8-16,0 0-9 0,-33-19-13 0</inkml:trace>
  <inkml:trace contextRef="#ctx0" brushRef="#br0" timeOffset="-187458.33">23035 2949 11 0,'0'0'11'0,"0"-19"2"0,-33 19 1 15,33 0 2-15,0 0-3 0,0 0-4 16,0 0-3-16,0 0-4 0,0 0-1 31,0 0 0-31,0 0 2 16,0 0-1-16,0 0-1 0,0 0 1 15,0 0 2-15,0 0-1 0,0 0-2 16,0 0 1-16,0 0 0 0,0 0-1 0,0 0 1 16,0 0-1-1,0 0 0-15,0 0 0 16,0 0 0-16,0 19-1 16,0-19 2-1,0-19-1 16,0 19 0 1,0 0-4-32,0 0-2 0,0 0-8 0,0 0-8 15,0 0-11-15</inkml:trace>
  <inkml:trace contextRef="#ctx0" brushRef="#br0" timeOffset="-186920.33">22953 2911 8 0,'0'0'16'0,"0"0"3"0,0 0-4 0,0 0-1 0,0 0 2 15,0 0-4-15,0 0-5 0,0 0-5 16,0 0-1-16,0 0 1 0,16 0 3 15,-16 19 1-15,0 0-4 0,17-19 0 16,-17 18-1-16,16 1 1 0,-16-10 1 0,33 10-3 16,-33-1 2-16,0 1-2 0,33 0 0 15,-33-1 0-15,0-9 0 0,0 10 1 0,0 0-1 16,17-19 0-16,-17 18-2 0,0-18 0 16,0 19-1-16,-17-19-11 0,17 0-13 0,0 0-56 15</inkml:trace>
  <inkml:trace contextRef="#ctx0" brushRef="#br0" timeOffset="-186709.35">22820 2949 54 0,'0'0'28'0,"33"0"-16"0,-33-19-4 15,0 19-5-15,0-19 3 0,17 19 2 0,-1 0-5 16,1-18 0-16,16 18 0 0,0 0-1 15,-16-19 0-15,32 19-1 0,-16 0-1 0,-16 0 0 16,16 0 0-16,0 19 0 0,-16-19-2 0,-1 0-3 16,-16 0 2-16,17 0 0 0,-17 18-8 15,0-18-5-15,0 19-7 0,-17-19-7 0</inkml:trace>
  <inkml:trace contextRef="#ctx0" brushRef="#br0" timeOffset="-186525.64">22903 3209 14 0,'0'0'31'0,"0"9"7"0,17-9-11 0,-17 0-11 15,16 0-7-15,1 0-4 0,-1-9 1 16,1 9 1-16,32 0-4 0,-49 0-1 0,33 0-4 16,0 0 3-16,17 0 1 0,-17-18-2 0,0 18-2 15,33 0 0-15,-49 0-5 0,16 0-15 16,-17 0-10-16,18 0-9 0</inkml:trace>
  <inkml:trace contextRef="#ctx0" brushRef="#br0" timeOffset="-185710.58">22605 3451 60 0,'0'0'37'0,"0"0"-16"0,0-19-7 16,0 19-2-16,0 0-2 0,0 0-1 15,0 0-5-15,0 0-3 0,0 0 0 16,0 19 0-16,0-19 3 0,0 28 3 0,0-28 4 16,0 18-5-16,0 1-2 0,0 0-4 0,33 18 2 15,-33-28-2-15,0 10 3 0,0-1-3 16,0 1 0-16,0 0 0 0,17-1 0 0,-17 1 0 15,0 9 2-15,0-10-2 0,16-18 0 16,-16 19 0-16,0 0-3 0,0-19-5 0,0 18-12 16,-16-18-12-16,16 0-9 0,0 0-61 15</inkml:trace>
  <inkml:trace contextRef="#ctx0" brushRef="#br0" timeOffset="-185310.22">22638 3432 46 0,'0'-18'24'0,"0"18"-12"0,0-19-6 0,17 19-5 16,-17 0 2-16,16-18-1 0,1 18-2 0,0 0 3 16,-1 0-3-16,1 0 0 0,-1 0 0 15,1 18 3-15,-1-18-1 0,17 0 1 16,-33 19 0-16,0-19-1 0,0 18 2 0,0-18-4 15,0 19 0-15,0-10 1 0,0 10-1 0,-33-19 2 16,17 18-2-16,-1-18 0 0,1 19 0 16,-17-19 0-16,16 19 0 0,0-19 0 0,1 0 2 15,-1 0 0-15,17 0-2 0,0 0 5 0,-33 0 1 16,33 0 8-16,0 0 7 0,0 0 4 16,0 0 1-16,0 0 2 0,0 0-8 0,0 0-7 15,0 0-4-15,0 0-4 0,0 0-3 16,33 0 0-16,-33 18-2 0,17-18 2 0,-1 0 0 15,18 19 0-15,-18-19 1 0,17 9-2 0,0 10-1 16,0-19-2-16,0 18 2 0,-16-18 0 16,-1 19 1-16,18 0-1 0,-18-19 0 0,1 18 3 15,-1-18-3-15,-16 9-7 0,17 1-7 16,-1-1-17-16,-16 10-12 0,33-19-11 0,-33 0-12 16</inkml:trace>
  <inkml:trace contextRef="#ctx0" brushRef="#br0" timeOffset="-185040.63">23383 3451 56 0,'0'0'49'0,"0"-19"-21"0,0 19-14 0,0 0-6 15,0 0-2-15,0 0-1 0,0 0-1 0,0 0-1 16,0 0-1-16,0 19 3 0,0-19 2 15,0 9 0-15,0 10-1 0,16-19 0 0,-16 18-2 16,0 1 3-16,17 0 6 0,-17-1-3 0,16 1-4 16,-16-19 0-16,33 28-3 0,-33-28 0 15,0 18-3-15,0 1 4 0,0-19-4 16,17 19 0-16,-17-19 0 0,0 18 0 0,0-18-5 16,0 0 0-16,0 0-6 0,0 9-11 0,0-9-16 15,-17 0-13-15,17 0-72 0</inkml:trace>
  <inkml:trace contextRef="#ctx0" brushRef="#br0" timeOffset="-184843.52">23283 3516 74 0,'0'0'49'0,"0"0"-16"0,0-19-7 16,0 19 0-16,0 0 0 0,0 0-3 0,17-18-12 15,-17 18-5-15,16 0-4 0,1-19 3 16,16 19-5-16,-16 0 0 0,16-9 0 0,-17 9 0 15,17 0 1-15,-16 0 1 0,-1 0-2 0,1 0-2 16,-1 0-1-16,1 0-4 0,-17 0-20 16,0 0-10-16,16 0-8 0,-16 0-4 15,-16 0-59-15</inkml:trace>
  <inkml:trace contextRef="#ctx0" brushRef="#br0" timeOffset="-184644.75">23250 3702 7 0,'0'19'12'16,"0"-19"22"-16,0 0 8 0,0 18 2 0,0-18-1 16,0 0 1-16,33 0-1 0,-33 0-2 15,0 0-12-15,17 0-10 0,-1 0-8 0,17-18-10 16,-16 18 3-16,16 0 0 0,0-19-4 16,0 10 0-16,-16-1 0 0,-1 10-6 0,17-9-6 15,-16-9-28-15,-1 18-12 0,1-19-4 0,-17 0-12 16,0 1-71-16</inkml:trace>
  <inkml:trace contextRef="#ctx0" brushRef="#br0" timeOffset="-183695.37">22076 2409 6 0,'17'0'11'16,"-17"0"10"-16,16-18 5 0,-16 8 0 0,17 10-5 15,-17 0-2-15,0 0 0 0,0-18 4 0,16 18 1 16,-16 0-7-16,0 0-4 0,0 0-3 16,0 0-4-16,-16 0-3 0,16 0-1 15,0 0 1-15,-17 0-3 0,1 0 0 0,16 18 0 16,-17-18 0-16,1 0 0 0,-1 10 0 16,1 8 0-16,-1 1 0 0,0-19 0 0,17 18 0 15,0 1 0-15,-33 0 0 0,33-10 0 16,0 9 1-16,0 20-1 0,0-20 0 0,33 1 0 15,-33-1 0-15,0 1 0 0,17 9 2 0,0-9-4 16,16 18 2-16,-17-19 0 0,1 10-2 16,16 10 4-16,-17-1-2 0,-16-19 2 0,33 29 2 15,-33-10-4-15,-33 0 3 0,33-9-1 16,-16 9 2-16,-1 1 1 0,-16-20-4 0,17 10 4 16,-17 9-1-16,16-18-2 0,0 0 1 15,17-1-5-15,-33-18 4 0,33 9-2 0,0 10 4 16,-33-19-4-16,33 0 3 0,0 0 1 0,0 19-1 15,33-19 3-15,-33 18 0 0,0-18-2 16,33 19-2-16,-33-1 2 0,34 1-2 16,-1 9-2-16,-17 9 2 0,17-18-2 0,0 18 0 15,0-9 0-15,0 9 5 0,-33 0-1 0,17 10 5 16,-17-10-3-16,0 0-3 0,0 10 0 16,0 9 0-16,-17-19 1 0,17 9-1 0,0-9 1 15,-33 1-4-15,33 8 2 0,-33-9-1 16,33-18 2-16,-16 0-2 0,16 8 1 0,0-8 1 15,0-19 9-15,0 19-1 0,16-19 1 0,17 18-5 16,-33-18-7-16,33 0 0 0,-16 0 2 16,16 0-2-16,17-18 1 0,-17 18-7 0,16 0-4 15,-16 0-19-15,-16-19-12 0,0 19-11 0,16-19-9 16,-17 1-6-16,1 9-5 0</inkml:trace>
  <inkml:trace contextRef="#ctx0" brushRef="#br0" timeOffset="-182646.12">19629 3051 13 0,'0'0'13'0,"0"0"4"0,0 0 2 16,0 0 0-16,0 0-2 0,0 0-4 15,0 0-5-15,0 0-4 0,0 0-3 0,-33 0 1 16,33 0 0-16,-17 0 0 0,1 19-2 0,-1-19 0 15,1 18 0-15,-1-9 0 0,0 10 0 16,1 18 1-16,-1-18-1 0,1 0 0 0,16-1 1 16,0 10 4-16,0-9-1 0,0-1 1 15,0 1-1-15,0-1 0 0,0 1 0 0,0-19 0 16,16 9 1-16,17 10-3 0,-16-19 1 16,16 0-1-16,0 19-2 0,17-19 0 0,-17 0 0 15,-17-19-3-15,17 19-7 0,1 0-12 16,-1 0-8-16,-17-19-10 0</inkml:trace>
  <inkml:trace contextRef="#ctx0" brushRef="#br0" timeOffset="-182429.25">19893 3032 13 0,'0'0'6'0,"0"0"-3"0,0 0-2 16,0 0 0-16,-16 19-1 15,16-19 0-15,0 19 0 0,0-1 4 0,0-18 6 16,0 19-1-16,0 9-4 0,16-10-2 16,-16-18-3-16,0 19 0 0,17 0 2 0,-17-1-2 15,16-9 0-15,-16 10 0 0,17 0 0 16,-17-1 0-16,17 1-2 0,-17-19-4 0,0 18-9 16</inkml:trace>
  <inkml:trace contextRef="#ctx0" brushRef="#br0" timeOffset="-182063.3">19877 3153 24 0,'0'-18'13'0,"0"-10"-6"16,0 18-3-16,0 1 1 0,0-9 3 0,0 18-3 16,0-19-2-16,16 19 0 0,-16-19-3 15,17 19 2-15,-1-18-2 0,1 18 0 16,0 0 0-16,-1 18 0 0,-16-18 3 0,17 0 3 15,-1 19 1-15,-16-19 1 0,17 19-1 16,-17-19-1-16,0 18 1 0,0-18 1 0,0 19-2 16,0-10-1-16,-17 10 1 0,1-1-3 15,-1-18-1-15,1 19-2 0,-1 0 1 0,0-19 0 16,1 18-1-16,-1-18 0 0,1 0 5 16,16 9 7-16,0-9 4 0,-33 0 6 0,33 0 3 15,0 0 2-15,0 0 4 0,0 0 1 16,0 0-10-16,0 0-10 0,0 0-5 0,0 0-2 15,0 0-7-15,33 0 2 0,-33 0 0 16,16 0 0-16,17 0 0 0,-16 0 0 16,16 0 0-16,0 19 0 0,-16-19 2 15,16 0-4-15,0 0 2 0,-17 0-5 0,17 0-11 16,-16 0-22-16,-1 0-15 0,1 0-7 0,0 0-11 16</inkml:trace>
  <inkml:trace contextRef="#ctx0" brushRef="#br0" timeOffset="-181713.43">20274 2986 35 0,'0'0'11'16,"0"0"-5"-16,0 0-4 0,0 0 0 15,0 9-2-15,0 10 3 16,0-19 3-16,0 18 0 0,0-18-1 0,0 19 1 15,0 0-1-15,33-19 0 0,-33 18-1 16,0-9 2-16,16 10 1 0,1 0 0 0,-17-19 2 16,16 18-1-16,1-18 0 0,-1 0 2 15,1 0 0-15,0 0-1 0,-1 0-2 0,1 0 3 16,16 0 4-16,-33-18 3 0,0 18 4 16,33-19 6-16,-33 10 2 0,0-1-7 0,0 1-2 15,0-9-6-15,0-1-6 0,0 0-4 16,0 1 0-16,0-1-4 0,-33 1 2 0,33-10-1 15,0 9-1-15,-33 19 0 0,16-19 0 0,1 1-2 16,16-1-1-16,-17 10 0 0,17 0-10 16,-17-1-9-16,17 10-10 0,-16 0-7 0,16 0-14 15,0 0-8-15,0 0 0 0</inkml:trace>
  <inkml:trace contextRef="#ctx0" brushRef="#br0" timeOffset="-181463.34">20588 2809 11 0,'0'0'12'0,"0"0"-6"0,0 0-3 15,0 0-2-15,0 19-1 0,0-19 0 16,0 18 2-16,0-18 8 16,0 10 1-16,16-1-5 0,-16 0-3 15,17 10-1-15,-17-1 1 0,16 1-1 0,-16 0 2 16,17-1-1-16,-17-18 0 0,17 19-3 0,16-10 2 15,-33 10-2-15,0-1 0 0,0-18 1 16,33 19-1-16,-33 0 0 0,0-19 0 0,0 0-2 16,0 18-1-16,0-18-8 0,0 0-10 15</inkml:trace>
  <inkml:trace contextRef="#ctx0" brushRef="#br0" timeOffset="-181178.89">20522 2865 62 0,'0'-9'19'16,"-33"9"-11"-16,33-10-3 0,0 10 5 16,0-18 3-16,33 18-3 0,-33-19-5 0,0 19-2 15,0-18-3-15,16 18 0 0,1 0 4 0,16-19-4 16,-17 19 0-16,17 0 0 0,-16 0 1 15,33 0-1-15,-17 0 1 0,-33 19-1 0,16-19 3 16,17 18-1-16,-16 1 1 0,-1-1 1 0,-16-8 0 16,17 8-2-16,-17 1 1 0,0-1-1 15,-17 1 0-15,17 18-4 0,-16-27 0 0,-1 27 0 16,-16-19-6-16,17 1-11 0,-17 0-13 16,0-1-14-16</inkml:trace>
  <inkml:trace contextRef="#ctx0" brushRef="#br0" timeOffset="-179481.75">21034 2986 2 0,'17'9'0'16,"-17"10"4"-16,16-19-1 0,18 18 3 0,-34-18 4 15,33 19 4-15,0-19-4 0,-33 0-5 0,33 0-2 16,0 0-2-16,-17 0 0 0,17-19 0 16,0 19-1-16,1-18 0 0,-1 18 2 15,0-19-2-15,0 10 0 0,0-10 0 0,16 19 1 16,-15-18-1-16,-18-1 0 0,17 0 0 0,-16 19 0 16,-1-18 0-16,1-1 3 0,-1 10 4 15,1 9-2-15,-17-9-1 0,16-1 3 0,-16 10-3 16,0 0-2-16,0 0-5 15,0 0 3 1,-16 0-2-16,16 0-7 0,-17 10-6 16,17-1-8-16</inkml:trace>
  <inkml:trace contextRef="#ctx0" brushRef="#br0" timeOffset="-179232.47">21613 2772 1 0,'17'0'0'0,"-1"0"0"16,1 19 1-16,-1-19-1 0,-16 18 0 0,17 1 1 15,-1-1-1-15,-16-8 0 0,33 8 0 16,-33 1 0-16,0-1 0 0,0 20 1 15,0-20-1-15,-33 1 0 0,33 9-1 0,-16-10 1 16,-17 20 0-16,16-20 0 0,1 10-1 0,-17-9 0 16</inkml:trace>
  <inkml:trace contextRef="#ctx0" brushRef="#br0" timeOffset="-178732.47">21034 3107 8 0,'-16'0'1'0,"16"0"0"16,0 0 2-16,0 0 1 0,0 0-1 15,-17 0-2-15,17 0 0 16,0 9-1-16,0 10 0 0,17-19 0 16,-17 18 0-16,0-18 0 0,16 19 0 0,-16-19 7 15,0 19 0-15,17-1-2 0,-1-18 0 16,-16 28-2-16,34-28 1 0,-34 19 1 0,33-19-2 15,-33 18 1-15,33-18-1 0,-33 19-1 16,16-19 1-16,1 0-1 0,-1 18 0 0,1-18-1 16,-1 0 1-16,1 19-1 0,32-19 2 15,-49 0-3-15,34 9 2 0,-34 10 2 0,33-19 0 16,-17 0 0-16,17 19-3 0,0-19 1 0,-16 0-2 16,32 18 0-16,-15-18 2 0,-34 0-2 15,33 19 0-15,0-19 0 0,-17 0 0 16,17 0 0-16,-16 0 0 0,-1 0 1 0,17 0-1 15,-33 0 1-15,34 0-1 0,-34-19 0 0,0 19-4 16,16 0-1-16,-16 0-8 0,0 0-5 16,0 0-4-16</inkml:trace>
  <inkml:trace contextRef="#ctx0" brushRef="#br0" timeOffset="-178383.4">21696 3237 9 0,'0'0'4'16,"0"0"-2"-16,0 0 0 0,16 0-2 15,-16 0 0-15,0 19 0 0,33-19 0 16,-33 0 2-16,0 18 0 0,34-18 0 0,-34 19 2 16,0-1 0-16,0 1 0 0,16-10 2 15,-16 10-2-15,0 0 0 0,0-1 0 0,0 1-2 16,-16-1-1-16,16 1-1 0,0-10 1 16,-34 10-1-16,1 18 0 0,0-18 0 0,0-1 0 15,17-18 0-15,-17 19 0 0,0 9 0 16,33-10-3-16,-34-18-3 0,1 19-7 0,0 0-18 15</inkml:trace>
  <inkml:trace contextRef="#ctx0" brushRef="#br0" timeOffset="-177433.75">20968 3191 15 0,'17'-19'18'0,"-17"19"-9"16,0 0-4-16,-17 0-1 0,17 0 2 0,0 0 2 15,0 0-5-15,0 0-1 0,0 0 0 16,0 0-2 0,0 19 0-16,0-19 0 0,0 18 0 15,0 10 0-15,17-9 3 0,-17 18-1 0,0-19 1 16,0 10-1-16,0 10 4 0,16-1-1 16,-16 0-1-16,17-9 3 0,-1 9 2 0,-16-18-1 15,17 18 0-15,-1-9 2 0,18 9 0 16,-1-18-4-16,0 8 6 0,-17 11-1 0,17-20-3 15,0 1 0-15,33 0-3 0,-32-1-1 0,15 1-3 16,1-10 1-16,-1 10 1 0,18-1-3 16,-34-18 0-16,0 0 0 0,0 19 1 0,16-19-1 15,-16 0 0-15,1 18 0 0,-34-18 0 16,16 0-7-16,1 0-7 0,-1 0-15 0,-16 0-7 16,17 0-11-16</inkml:trace>
  <inkml:trace contextRef="#ctx0" brushRef="#br0" timeOffset="-177184.38">21795 3656 12 0,'0'0'4'16,"0"0"-2"-16,17 18 0 0,-17-18 12 15,16 9 4-15,1 1-7 0,-1 18-6 16,1-28 2-16,-1 18 0 0,1 1-1 16,-1 0 3-16,17-1-3 0,-33 10-1 0,0-9 0 15,0 18-3-15,0-19 0 0,0 10-2 0,-49 10 0 16,32-1 0-16,-16-19-3 0,-16 10-15 16,16 9-12-16</inkml:trace>
  <inkml:trace contextRef="#ctx0" brushRef="#br0" timeOffset="-172571.34">14668 7730 70 0,'0'-19'65'0,"-17"1"-30"15,17 18-2-15,0-19 26 0,-16 19 35 0,16-19 18 16,0 19-14-16,-17 0-19 0,17-9-26 0,0 9-19 16,0 0-14-16,-16 0-5 0,16 9-2 15,0 10 7-15,0 0 9 0,0-1 53 0,0 1-24 16,0 18-27-16,0-9-13 0,0 9 10 16,-33-9 15-16,33 9 9 0,0 0-18 0,0 1-13 15,0-20-6-15,33 10-5 0,-33 9-2 0,0-18 1 16,0 9 0-16,16-10-1 0,1 1-3 15,-1 0-3-15,1-1 2 0,-1 1 4 0,17-19-5 16,1 0-3-16,-34 0 4 0,33 0-27 0,-33 0-71 16,33 0-40-16,-33 0-24 0,0-19-24 15,16 1-7-15,1 18 14 0,-17-28 33 0</inkml:trace>
  <inkml:trace contextRef="#ctx0" brushRef="#br0" timeOffset="-172388.96">14651 7795 65 0,'-16'-19'62'0,"16"19"-32"15,0-9-6-15,-17 0 13 0,17 9 5 0,0-10-20 16,17 1-9-16,-17 0-7 0,16 9-3 16,1 0-1-16,-1-19-1 0,17 19-1 0,-33 0 2 15,34 0-2-15,-1-18 0 0,-33 18-2 0,33 0-10 16,-17 0-28-16,1 0-17 0,-17 0-9 15,16 0-59-15</inkml:trace>
  <inkml:trace contextRef="#ctx0" brushRef="#br0" timeOffset="-172204.87">14651 7916 45 0,'-16'0'61'0,"-1"18"-8"0,17 1-27 15,-16-19-11-15,16 0-3 0,0 19 15 16,0-19 3-16,16 0-9 0,1 0-9 0,-17 0-5 15,33 0-2-15,-17 0-5 0,17 0 2 16,1-19 1-16,-1 19-3 0,-33 0 0 0,33-19-3 16,0 19-25-16,0 0-21 0,16-18-14 0,-16 18-2 15</inkml:trace>
  <inkml:trace contextRef="#ctx0" brushRef="#br0" timeOffset="-171672.92">15081 7776 16 0,'-16'0'37'0,"16"0"15"16,0 0-9-16,0 0-19 0,-17 0-10 16,17 19-1-16,0-19 9 0,0 18 6 0,0-18-3 15,0 19 1-15,0-19 5 0,0 19 0 16,0-1-2-16,0 1 26 0,0 9 6 0,0-10-28 16,0 1-17-16,17 0-6 0,-17-10-2 0,0 10 2 15,16-1-2-15,-16 1 1 0,0 18-7 16,0-18-2-16,17-10 2 0,-17 0-2 0,0 10 2 15,0 9-2-15,0-28 3 0,0 18-1 16,0-18 3-16,0 0-5 0,0 0 2 0,0 0 1 16,-17 0-6-16,17-18 6 0,0 18-3 0,0-28-2 15,-16 9 2-15,16 1 3 0,0-1-3 16,-17-18 0-16,17 0 0 0,0 9 2 0,17-10 0 16,-17-8 0-16,16 9 0 0,-16-1-2 15,17 1 0-15,-1 9 0 0,17 10 7 0,0-1-1 16,-33 1-6-16,34 18 0 0,-18-19 0 15,1 19-2-15,-1 0 4 0,1 0-2 0,-1 19 2 16,1-19 4-16,-1 18 0 0,-16 1-3 16,0-10 2-16,33 10-1 0,-33-10 2 0,-33 19-4 15,17-10 1-15,16 1 0 0,-33 0 1 0,16-1 0 16,1-8-2-16,-17 8-1 0,33 1 0 16,-34-1-1-16,1 1 0 0,33-19 0 0,-33 19 0 15,17-19 2-15,-1 9-2 16,17-9-4-16,0 9 4 0,0 1-2 0,-16-10 0 15,16 9-2-15,16 0 8 0,-16 10-4 0,17-19 2 16,-17 18-2-16,16-18-2 0,17 19 0 16,-33-19 6-16,33 19-4 0,1-10 2 0,-34 0-2 15,33 10 0-15,0-10-4 0,-17 10-40 16,17-1-29-16,0-18-22 0,0 19-16 0,-33-1 0 16,34-18 14-16,-34 10-57 0</inkml:trace>
  <inkml:trace contextRef="#ctx0" brushRef="#br0" timeOffset="-170407.17">16255 7972 12 0,'-33'0'26'0,"33"0"-3"0,0 0 5 0,-33 0 2 15,33 0 1-15,-16 0 4 0,16 0-1 0,0 9 15 16,0-9 5-16,0 0 9 0,16 9 6 15,17-9-8-15,-33 10 0 0,0-10-15 0,33 0-15 16,0 9-13-16,-33-9-1 0,33 0-9 16,-16 9-1-16,16-9-2 0,-16 0 7 0,32 0 39 15,-49-9-14-15,33 9-23 0,0 0-2 16,-33 0-10-16,17-9-2 0,-17 9-6 0,16-10-63 16,1 10-23-16,-17-9-28 0,0 0-22 0,0 9 6 15,0-19 21-15</inkml:trace>
  <inkml:trace contextRef="#ctx0" brushRef="#br0" timeOffset="-170223.07">16470 7832 43 0,'0'0'22'0,"0"0"-5"16,0 0 0-16,0 0 5 0,0 0-2 0,0 19-5 16,33-19 2-16,-33 18-1 0,0-8 10 15,17-1-1-15,-17 0 29 0,16 10 1 0,-16-1-26 16,17-18-18-16,-17 19 1 0,0 0-5 15,0-10-2-15,0 10-1 0,-17-1-2 0,1 1-2 16,-1-1 3-16,17 1-5 0,-33 0-9 0,0-1-34 16,33 1-20-16,-33 9-16 0,0-10-6 15</inkml:trace>
  <inkml:trace contextRef="#ctx0" brushRef="#br0" timeOffset="-169290.72">17115 7674 85 0,'0'-19'49'0,"17"10"-22"16,-17 0-9-16,0-1 14 0,16 1 9 0,-16 9-6 15,0-9-17-15,17 9-8 0,-17 0 15 16,16 9 15-16,-16 0 1 0,17 10-4 0,-17-10-15 16,16 29-1-16,1-20 81 0,-17 1-30 0,33-1-30 15,-33 10-20-15,0-9-13 0,0 18-6 16,33-18-3-16,-33-1 2 0,0 10-1 16,0-9 6-16,0-1-7 0,0 20 0 0,0-29 3 15,0 10 1-15,0-1-9 0,0 1-18 0,-33-1-19 16,33-18-2-16,0 19 1 0,0-19-14 15,0 0-7-15,0 0 4 0,0 0 13 0,-33 0 25 16,33-19 10-16,0 1 6 0,0 18 2 16,0-28-1-16,0 0 5 0,0 19 2 0,0-29-2 15,0 1 0-15,0 9 4 0,33-9 4 0,-33 0 5 16,0 9 1-16,0-9-2 0,33 18 3 16,-33 1-3-16,0-20-2 0,33 29-2 0,-33 0 0 15,17-1 3-15,-1 1-8 0,-16 9 0 0,17 0 1 16,-1 0-6-16,1 9 2 0,-1 1 5 15,1-1-2-15,-17 0-3 0,33 10 3 0,-33-19 4 16,0 19-2-16,0-19-2 0,0 18 2 16,0 1-3-16,-33-10 1 0,16 0 2 0,1 10-3 15,-1-10 0-15,-16 10-2 0,0-1 0 0,33 1 2 16,-33-19-1-16,-33 19-1 0,49-19 3 16,-16 9-3-16,0 0-3 0,17-9 3 0,-1 0 8 15,17 10 3-15,0-10-5 0,-33 0 2 16,33 0 9-16,33 9 23 0,-33 0 8 0,0-9-6 15,17 19-10-15,16-19-6 0,0 18-16 16,0 1 3-16,33-19-5 0,-33 19 8 0,0-10 6 16,17 10-11-16,16-10-4 0,-33 0-5 15,0 10-2-15,0-19 0 0,0 18 5 0,0-18-3 16,-16 0-4-16,16 19-29 0,-33-19-62 0,33 0-43 16,-33 0-36-16,0 0 12 0,0 0-85 15</inkml:trace>
  <inkml:trace contextRef="#ctx0" brushRef="#br0" timeOffset="-168758.12">17777 7832 23 0,'0'0'29'16,"0"19"-5"-16,0-19-4 0,-17 0-4 0,17 9 3 15,0 0-1-15,0 1 3 0,0-1 7 16,17 0 7-16,-17 10 4 0,0-1-7 0,0 1-5 15,0 0 47-15,0-19-11 0,0 9-31 0,16 10-11 16,-16-10-14-16,0 0 0 0,0-9 1 16,0 19 4-16,0-19 13 0,0 0 14 0,0 0-4 15,0 0 11-15,0-19-16 0,0 19-10 0,0-9-10 16,0 0-4-16,-16-10 4 0,16 10 16 16,0-10 6-16,0 0-12 0,0 1-3 0,0-19 2 15,0 18 12-15,16-9 2 0,-16 9 2 0,0 1-17 16,17 18-8-16,-17-28-3 0,16 19-7 15,-16 9 2-15,17-10-2 0,-1 20-6 16,1-10 4-16,-17 9 4 0,33 0-4 16,-33 10 6-16,33-1-1 0,-33 1-3 0,0-19-2 15,33 19 7-15,-33-10-12 0,0 0 12 0,0 1-4 16,17-1 1-16,-17 0-1 0,0 10 2 16,0-19 2-16,0 0 2 0,16 0-5 0,1-19-2 15,-17 10 0 1,16 9 0-16,-16-9-2 0,17-10 6 0,-1 10-4 15,-16-10 0-15,17 19 3 0,16-19-5 16,-33 1 2-16,0 18 19 0,33 0 0 0,-33-19-1 16,0 19-13-16,33 0-1 0,-33 0-1 15,0 19-3-15,0-19 1 0,0 18-1 16,0 1 0-16,0 0 2 0,0-10 0 0,0 10 5 16,0-1-5-16,0 1 5 0,-33-1-3 0,33 1-9 15,-33 0 1-15,33 9-60 0,-33-10-60 16,16 1-39-16,-16 18-41 0,17-18-6 0,-17-10 32 15</inkml:trace>
  <inkml:trace contextRef="#ctx0" brushRef="#br0" timeOffset="-167725.75">15677 10418 123 0,'0'0'79'0,"0"0"-32"15,0 0-25-15,0-9-10 0,0 9-5 0,0 0-1 16,0-10-4-16,0 1 0 0,0 0-2 16,0-1 0-16,0 10-2 0,0-9 0 15,0 0 0-15,0 9-4 16,0 0-10-16,0 0-8 0,0 0-3 0,0-19-3 15,0 19-2-15,0 0 1 0,0 0 5 16,16-18 3-16,-16 18 3 0,0 0 1 0,0 0-15 16</inkml:trace>
  <inkml:trace contextRef="#ctx0" brushRef="#br0" timeOffset="-164545.18">1306 9069 10 0,'0'0'23'0,"0"0"5"16,0-9 4-16,0 9-3 0,0-9-1 15,0 9 0-15,0-10 1 0,0 10 8 0,0 0 7 16,0 0-1-16,0 0 1 0,0-18-13 16,0 18-7-16,0 0-6 0,0 0-10 0,-33-19-4 15,33 19-3-15,-16 0-1 0,16 0 0 16,-33 0 0-16,33 0 2 0,-33 19-2 0,0-19-2 16,33 0 2-16,-34 18-3 0,1-8 5 15,33 8-2-15,-33 1 0 0,17-1-4 0,16 1 4 16,-33 0-2-16,33-1 4 0,0 10-1 15,-33-9 1-15,33 18-2 0,0-18 0 0,0-1-3 16,0 1 3-16,33 9 0 0,-33 9 2 16,0-19 0-16,0 10-2 0,0 0 0 0,33 0 0 15,-33 9 3-15,0-9-3 0,0 0 5 16,16 19-5-16,-16-19 0 0,0 9 2 16,33 0 2-16,-33 10 0 0,-33-10-3 0,33 19-1 15,0-19 2-15,-16 9 0 0,16-9-2 16,0 10 0-16,0-10 1 0,0 0 2 0,-33 1 0 15,33-10 1-15,0 9-4 0,0 0 4 16,-33-28-3-16,33 19-1 0,0-9 4 0,0 9-1 16,0-10 3-16,-33 1-2 0,33-10 2 15,0 0-2-15,-33 1 4 0,33-1-8 0,0 0 0 16,0-9 7-16,-34 10-7 0,34-10 2 16,0 9 16-16,-33-9 22 0,33 0 21 0,-16 0 2 15,16 0-14-15,0-9-2 0,0-1-8 16,-33 10-17-16,33-9-10 0,0 0-7 15,0 9 8-15,0-10-9 0,0 10-1 0,0-9-7 16,0 9 5-16,33-9-5 16,-33 9-2-16,16 0 6 0,17 9 0 15,-33-9 2-15,34 9 0 0,-34-9-4 16,33 10 4-16,0 8-2 0,-33-8 0 0,33-1 1 16,0 28-1-16,-33-18-2 0,49-1 2 15,-49 10 0-15,33 9-4 0,-33 1 4 0,0 18 0 16,0-10 2-16,0 19-2 0,0-9-3 15,0 9 7-15,0 9-1 0,-33-8-1 0,33 8-4 16,-33-9 2-16,17 0 0 0,-17 10 0 16,33-10 0-16,-33 0 2 0,33 0-5 0,-33 9 7 15,33-18-2-15,0 9-2 0,-33 10-2 16,33-19 7-16,-34 9-5 0,34 0 0 16,0 0-2-16,-33 9 5 0,17 1-5 0,16 8 0 15,0-8 6-15,-33 9-3 0,33 9-4 16,-33 0 6-16,33-19-5 0,0 10 4 0,-33 18 0 15,33-28-2-15,0 10 0 0,0 0 0 16,0-10 0-16,0 1 2 0,0-1-2 0,0 1 6 16,0-10-6-16,33 0 3 0,-33 0-3 15,33 0 7-15,-33 0 3 0,33 0 6 16,-33-28 15-16,16 19 0 0,17-9-10 0,-33-1-6 16,34-9-5-16,-1 1 1 0,0-1 3 15,0-9 10-15,0 9 1 0,-17-18-10 0,17-1 3 16,0-9-6-16,1 1-4 0,-1-1-1 0,0 0 0 15,0-9-3-15,16-9-8 0,-49 9 2 16,33-9 3-16,1-10-8 0,-34 10-11 16,33 0-22-16,-33-10-21 0,0 0-15 0,0 10-9 15,33-10-10-15,-33 10-5 0,0 0-3 0,0 0-5 16,0-1 3-16,0 1 5 0,0 0 7 16,0 9 14-16,0-19 16 0</inkml:trace>
  <inkml:trace contextRef="#ctx0" brushRef="#br0" timeOffset="-163097.29">20836 15757 65 0,'16'0'71'0,"-16"0"-24"15,0 0-23-15,0 0-13 0,0-9-9 0,34 9-2 16,-34 0 2-16,0 0-2 0,33 0 0 16,-33 0 2-16,0 9 2 15,0-9 3-15,0 9-5 0,33 1-2 0,-33-10 2 16,0 9-2-16,0 0 0 0,0 1 0 15,0 8-6-15,0-8-9 0,0-1-5 0,16 0-5 16,-16 10 0-16,0-10 1 0,0 0 0 0,0 10 0 16,17-10-2-16,-17 1-22 0</inkml:trace>
  <inkml:trace contextRef="#ctx0" brushRef="#br0" timeOffset="-162230.31">24276 16669 69 0,'16'9'60'0,"-16"-9"-5"15,33 0-4-15,-33 0-10 0,0 0 2 0,0 0 5 16,17 9 8-16,-17-9 8 0,16 0 3 0,-16 10 6 16,17-10 5-16,-1 9 5 0,-16-9 7 15,17 9-6-15,-17 1-7 0,16-1-16 0,1 0-10 16,-17 10 7-16,16-10 3 0,-16 0 0 16,17 1 15-16,16-1 11 0,-33 0-10 0,0-9-1 15,0 10 4-15,33-10-1 0,-33 0 2 0,0 0-1 16,17 0 0-16,-1-10-80 0,1 1 0 15,-1 0 0-15,17-10 0 0,-16 0 0 0,16-8 0 16,0-1 0-16,0 0 0 0,17-9 0 16,-17-10 0-16,16 10 0 0,1-19 0 0,0 19 0 15,-1-10 0-15,1 1 0 0,-17 9 0 0,33-1 0 16,-49 10 0-16,16 1 0 0,-17-1 0 16,17 9 0-16,-33 0 0 0,17 10 0 0,-1 0 0 15,-16 0 0-15,17 9 0 0,-17-10 0 0,0 10-114 16,0 0-27-16,0 10 8 0,0-10-3 15,0 0-14-15,0 9-26 0,0 0-20 0,0-9-2 16,-17 9 8-16,17 10 24 0,0-19 33 0,-16 9 24 16,16 1 24-16</inkml:trace>
  <inkml:trace contextRef="#ctx0" brushRef="#br0" timeOffset="-161347.52">10980 12371 218 0,'0'10'82'0,"0"-10"-68"16,0-10-85-16,0 10-37 0</inkml:trace>
</inkml:ink>
</file>

<file path=ppt/ink/ink2.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2-03T10:34:56.866"/>
    </inkml:context>
    <inkml:brush xml:id="br0">
      <inkml:brushProperty name="width" value="0.05292" units="cm"/>
      <inkml:brushProperty name="height" value="0.05292" units="cm"/>
      <inkml:brushProperty name="color" value="#FF0000"/>
    </inkml:brush>
  </inkml:definitions>
  <inkml:trace contextRef="#ctx0" brushRef="#br0">5457 15878 6 0,'0'0'9'0,"0"0"6"0,0 0 0 0,0 0-2 16,0-9-1-16,0 9-1 0,0 0 0 0,0 0-2 15,0 0-1-15,0 0-1 0,0 0 0 16,0 0 0-16,0 0-3 0,0 0-3 0,0 0 1 0,0 0 1 15,0-10-3-15,0 10-2 16,0 0-1 0,0 0-3-16,0 0 1 0,0 0-3 15,0 0-1-15,33 0-1 0,-33 0-4 16,0 0-2-16,0 0-2 0,0 0-2 0</inkml:trace>
  <inkml:trace contextRef="#ctx0" brushRef="#br0" timeOffset="334.9">5490 15878 1 0,'0'-9'0'16</inkml:trace>
  <inkml:trace contextRef="#ctx0" brushRef="#br0" timeOffset="1134.72">5490 15869 1 0,'0'-10'0'0,"0"10"1"0,0 0 0 16,0 0 3-16,0 0-2 0,0 0 4 16,0 0 4-16,0 0 3 0,0 0 2 0,0 10-2 15,0-10-1-15,0 0-2 0,0 0 1 0,0 0-3 16,0 0 1-16,0 0-2 0,0 9 7 0,0-9 0 15,0 0 3-15,0 9-1 0,0-9 2 16,0 10 4-16,0-10 6 0,0 0 13 0,0 9 6 16,17-9 2-16,-17 0-6 0,0 9-7 0,16-9-7 15,-16 0-6-15,17 0-2 0,-17 10-5 0,33-10 3 16,-33 0 5-16,33 0 2 0,-33 18 1 16,33-18 3-16,-33 0-10 0,33 0-5 0,-33 0 0 15,33 0 0-15,17 0 1 0,-17 0 1 16,0 0-2-16,0 0-7 0,33 0 0 0,-16 0-3 15,16 0-3-15,-33 0-2 0,50 0 0 0,-17 0 5 16,33 0-2-16,-16-18 3 0,16 18-9 16,-33-10 3-16,50 1 2 0,-50 9-2 0,50-9 3 15,-17 9-2-15,-16-10 4 0,16 10-5 0,-17-9 1 16,18 0-1-16,-18 9 0 0,51-10 2 0,-51 10-2 16,18-9 6-16,15 0-3 0,-16 9-1 0,17-9 1 15,17 9 2-15,-51-10-2 0,51 1 1 0,-34 9-4 16,16 0 2-16,-15-9-1 0,15-1-1 15,-15 10 2-15,15-9-2 0,-15 0 0 0,15 9 0 16,-32 0 0-16,16-10 0 0,1 10 0 0,15 0-3 16,-32 0-1-16,16-9 4 0,0 9 0 0,17 0 0 15,-17 0-5-15,-16 0-1 0,16-9-1 0,17 9 5 16,-17 0-2-16,-16-9 4 0,16 9 2 16,-16-10-8-16,16 10 6 0,-33 0-3 0,17-9 3 15,16 9-3-15,-33 0 0 0,17 0-1 0,-17 0 2 16,0 0 2-16,17 0 0 0,-17-9-2 15,-16 9 5-15,16 0-7 0,0 0 4 0,0 0-2 16,-33 0 3-16,50 0-1 0,-50 0 1 0,33 0-1 16,-33 0 0-16,17 0 0 0,-17-10 0 0,33 10 4 15,-33 0-3-15,0 0-1 0,0 0-2 16,17 0 5-16,-17 0-3 0,0 0-4 0,0 0 4 16,-16 0-3-16,16 0 3 0,0 0 3 0,0 0-2 15,-33 0-4-15,33 0 7 0,0 0-4 0,-33 0-2 16,33 0 2-16,-33 0 1 0,17 10-1 15,-1-10 0-15,1-10-4 0,-1 10 2 0,-16 0 5 16,17 0-1-16,16 0-4 0,-33 0 2 0,33 0 2 16,-33 0-4-16,0 0 2 0,33 0 2 0,-33 0 1 15,0 0-3-15,0 0 3 0,16 0-5 0,-16 0-1 16,17 0 5-16,0 0-4 16,-17-9 2-16,16 9 0 0,1 0 2 15,-17 0-4-15,0 0 0 16,16 0 4-16,-16 0 0 15,0 0-4 1,0-9 0-16,0 9-7 0,0 0-9 0,0 0-12 16,0 0-10-16,0-10-5 0,0 10-8 0,-16 0-10 15,16 0 1-15,-17 0-3 0,17 0 2 16,-16-9 5-16,-1 9-1 0,17 0 4 0,-17 0 4 16,1-9 2-16,16 9 5 0</inkml:trace>
  <inkml:trace contextRef="#ctx0" brushRef="#br0" timeOffset="3097.06">5176 17450 14 0,'0'0'22'0,"0"0"-4"0,0 0-5 16,0 0-4-16,0 0 0 0,0 0 2 0,0 0 2 16,0 9 7-16,0-9 8 0,0 0 2 0,0 0-1 15,0 10-2-15,0-10-2 0,0 0-2 16,0 0 1-16,33 0 2 0,-33 9-1 0,0-9 0 15,0 0-3-15,0 0-2 0,33 0-6 0,-33 0-1 16,0 0 6-16,0 0 3 0,33 0-2 16,-33 0-2-16,17 0 2 0,-1 0 2 0,1 0 1 15,16 0-7-15,0 0-1 0,-33 0 1 0,33 0 4 16,-33 9-2-16,33-9 3 0,0 0-5 16,-16 0 2-16,-1 0-1 0,34 0-4 0,-17 0-2 15,-33 0-3-15,33-9 0 0,0 9-6 16,0 0 5-16,-16 0 2 0,16 0-4 0,0 0 2 15,0 0-3-15,0 0 3 0,-33 0-5 16,33 0 5-16,0 0-2 0,17 0 1 0,-17 9 4 16,0-9 3-16,33 0 4 0,-33 0 2 15,17 0 8-15,-17 0 0 0,33 10 1 0,0-10-1 16,-16 0 0-16,-17 0-6 0,33 0-3 16,-17 9-5-16,18-9-6 0,-1 0 1 0,-33 9-4 15,16-9-2-15,18 0 5 0,-1 0-3 0,-33 0 1 16,33 0-1-16,-16 0 1 0,16 0 1 0,0 0-1 15,-33 10-5-15,17-10 1 0,16 0 5 16,-33 0-6-16,16-10 0 0,17 10 6 0,-32 0-8 16,32 0 2-16,-33 0-2 0,16 0 5 15,18 0-5-15,-34 0 2 0,0 0 0 0,16 0 0 16,17 0 0-16,-33 0 2 0,34 0-2 16,-34 0 3-16,16-9-5 0,17 9 2 0,-32 0 3 15,-1 0-3-15,16-9-4 0,-16 9 4 0,33 0 3 16,-32 0-1-16,-1-10-11 0,0 10 15 15,-17 0-6-15,17 0 2 0,0-9-2 0,0 9-2 16,0 0 2-16,1 0 0 0,-34-9 0 0,33 9-2 16,-17-10-2-16,1 10 2 0,-1 0 8 15,17 0-4-15,-33 0-7 0,0 0 3 16,0 0 6-16,0 0-10 0,0 0 3 0,0 0 1 16,0 0-5-1,0 0 4-15,0 10 6 16,0-10-6-16,0 0 1 0,0 0 4 15,0 0-5-15,0-10 5 0,0 10-1 0,0 0 3 16,0 0-1-16,0 0-2 0,0 0 2 16,0 0-1-16,0 0-6 0,33 0 8 15,-33 0-1-15,0 0-2 0,0 0 1 16,0 0-5-16,0 0 4 16,0 0 2-16,0 0-5 15,33 0 6-15,-33 0-10 16,0 0-11-16,0 0-22 15,0 0-24-15,0 0-21 0,0 0-21 0,0 0-13 16,0 0-7-16,0 0 0 0,0 0 15 16,0 0 9-16,0 0 10 0,0 0 16 15,0 0-41-15</inkml:trace>
  <inkml:trace contextRef="#ctx0" brushRef="#br0" timeOffset="6161.05">9508 17413 41 0,'-33'0'44'15,"33"-9"-8"-15,0 9-8 0,0 0-4 0,0 0-1 16,0 0-3-16,0 0 2 0,0 0 1 0,0 0 13 15,0 0 5-15,-33 0 1 0,33 0 0 0,0 0-5 16,0 0-1-16,0 0 4 0,0 9 1 16,0 0-6-16,0 0-1 0,0 10 10 0,0-10 5 15,0 10 0-15,0 9-5 0,0 0-7 0,0-10-1 16,0 20 0-16,33-10-4 0,-33-1-4 16,0 1-4-16,33 0 10 0,-33 0 2 0,34 0 9 15,-18-9-3-15,17 9 7 0,0-10 6 0,0 1 3 16,0-1-7-16,17 1-3 0,-17-10 3 15,33 1-11-15,-33-1-2 0,0 0-5 0,0-9-10 16,17 0-9-16,16 0-5 0,-33 0-6 16,33 0 0-16,-33 0-3 0,17-9 6 0,16 9-9 15,0-9 3-15,-16 9-4 0,16-10 4 0,0 1 0 16,-33 0 0-16,50-1-6 0,-50 1-1 16,33 0 7-16,-33-1 0 0,17 1-3 0,-17-9-2 15,33 8 0-15,-33 1-1 0,-16 0-2 0,-1-10 1 16,17 10-2-16,-16-10-2 0,16 10-14 15,-33 0 3-15,33-10-4 0,-33 10 9 0,0-1 3 16,33-8 5-16,-33 8-7 0,0 1 2 0,0 0 1 16,0 0-4-16,0-1-4 0,0 1-5 0,0 9-6 15,0-9-4-15,33-1-16 0,-33 10-6 16,0-9-6-16,0 9-17 0,0-9-12 0,0 9-3 16,0-10-16-16,0 10-2 0,0-9 0 15,0 9-1-15,0-9 0 0,-33 9 12 0,33-9 18 16</inkml:trace>
  <inkml:trace contextRef="#ctx0" brushRef="#br0" timeOffset="6626.85">10881 17311 78 0,'0'0'124'15,"-33"9"-18"-15,33-9-34 0,0 9-29 0,0-9-18 16,0 0-12-16,0 9 12 0,0-9 30 15,33 0 27-15,-33 0 9 0,0 0-6 0,33 0-13 16,-33 0-8-16,33 0-5 0,0 10-3 0,-33-10 3 16,33 0 5-16,0 0-9 0,-16 9-5 0,16 0-4 15,0-9-20-15,0 10-9 0,-33-1 5 16,33 0-10-16,-16 1-2 0,-1 8 9 0,-16-9-6 16,17 10-4-16,-17 0 6 0,0 9 1 15,0 0-6-15,0-10-6 0,0 10 8 0,-17 9-12 0,1-9 1 16,-1 9-3-16,17-9 2 0,-33 0-3 15,0 9 0-15,0-9 3 0,33 9-10 0,-50-9 1 16,34 0-25-16,-17 0-19 0,16 0-27 16,-16 0-12-16,0-9-29 0,33 9-10 0,-33-10-12 15,33 1-14-15,-33-1-2 0,16 1 10 16,1 0 149-16,-1-10-167 0</inkml:trace>
</inkml:ink>
</file>

<file path=ppt/ink/ink20.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2-03T11:12:14.131"/>
    </inkml:context>
    <inkml:brush xml:id="br0">
      <inkml:brushProperty name="width" value="0.05292" units="cm"/>
      <inkml:brushProperty name="height" value="0.05292" units="cm"/>
      <inkml:brushProperty name="color" value="#FF0000"/>
    </inkml:brush>
  </inkml:definitions>
  <inkml:trace contextRef="#ctx0" brushRef="#br0">9012 6362 68 0,'0'0'28'0,"0"0"-11"0,0 0-7 0,0 0 4 16,0 0 6-16,0 0-2 0,0 0 4 0,0 0-9 16,0 0-4-16,0 0 11 0,0 19 1 15,0-19 1-15,0 0 0 0,0 19-8 0,0-19 2 16,0 18 1-16,0-18-2 0,0 10 11 0,0-1-1 15,0 0-3-15,0 10 10 0,0-1 9 0,0-18-7 16,0 19 5-16,0 0-6 0,0-1 1 16,0-9 2-16,0 10 0 0,-33 18-2 0,33-18-13 15,0-1 25-15,0 10 9 0,0 10-18 16,0-1-11-16,-33 0-12 0,33 9-4 0,-16 10-5 16,16-18 0-16,0 27-2 0,-17-28-1 0,17 28-2 15,0-9 0-15,0-10 5 0,-16 10-7 16,16 0 7-16,0 9-5 0,0-18 0 0,0 8 0 15,-17 1 38-15,17-9-8 0,0-1-14 0,0 10-3 16,0-19-8-16,0 0-2 0,0 10-3 16,0-10 1-16,-16-9-1 0,16 9 2 0,0 0-2 15,0 1 4-15,0-10-3 0,0 9-1 0,0 0 2 16,0-18-2-16,-34 8-5 0,34 11 7 16,0-1-1-16,0-19-1 0,0 10 0 0,0 10 0 15,-33-20 2-15,33 19-6 0,0-18 2 0,0 0 0 16,0 8 3-16,0-8 6 0,0 0-7 0,0 9 2 15,-33-19-2-15,33 10 0 0,0-10 4 0,0 9 2 16,0-18 17-16,0 19-1 0,0-19-7 16,0 0 7-16,0 0 1 0,0 0 10 0,0 0-2 15,0 0 0-15,0 0 6 0,0 0-17 0,0 0-3 16,0 0 0-16,0 0-10 0,0 0-2 16,33 0-2-16,-33 0-3 0,0 0 2 0,0 0 0 15,0 0 1-15,0 0 0 0,0-19-1 0,0 19 1 16,33 0-6-16,-33 0 9 0,0 0-2 15,0 0 18-15,0 0 12 0,0 0 6 0,0 0 3 16,0 0 5-16,0 0 2 0,0 0 8 0,34 0 2 16,-34 0-9-16,0 0 2 0,0 0 11 15,0 0-9-15,0 0-31 0,0 0-24 0,16 0 0 32,-16-18 0 30,0 9-18-31,0 9-189-31,0-10-20 0,0 1-14 0,0 9-7 16,0-9 4-16,0 9 19 0,17-10 26 0,-17 1 34 16,0 9 40-16</inkml:trace>
  <inkml:trace contextRef="#ctx0" brushRef="#br0" timeOffset="882.42">8864 8437 75 0,'0'9'66'16,"0"-9"-6"-16,0 9-15 0,0-9-10 15,-34 0 7-15,34 0 9 0,0 0 11 0,0 10 3 16,0-10 8-16,0 0-8 0,0 0 7 0,0 0-1 15,0 0 8-15,0 9 11 0,0-9 11 0,0 0 5 16,0 0-4-16,0 0-6 0,0 0-14 16,0 0-14-16,0 0-15 0,0 9 17 0,34-9 39 15,-34 0 43-15,0 10-23 0,16-10-101 0,1 0-28 16,-1 0 0-16,1 9 0 0,-1-9 0 16,17 0 0-16,0 0 0 0,0 0 0 0,17 0 0 15,-17 0 0-15,33 0 0 0,0 0 0 0,-33 0 0 16,34 0 0-16,15 0 0 0,-16 0 0 15,-16 0 0-15,16-9 0 0,33 9 0 0,-49 0 0 0,49 0 0 16,-33-10 0-16,17 10 0 0,16-9 0 16,-33 9 0-16,17-9 0 0,16 9 0 0,-16-10 0 15,16 10 0-15,17-9 0 0,-17 9 0 16,-16-9 0-16,16 9 0 0,-16 0 0 0,16 0 0 16,-16-19 0-16,16 19 0 0,0 0 0 0,17 0 0 15,-17-19 0-15,17 19 0 0,-17 0 0 0,-16 0 0 16,49 0 0-16,-49 0 0 0,49 0 0 15,-49 0 0-15,49 0 0 0,-49-18 0 0,16 18 0 16,0 0 0-16,17 0 0 0,-33-9 0 0,16 9 0 16,0 0 0-16,17 0 0 0,-17-10 0 15,17 10 0-15,-17-9 0 0,17 9 0 0,-17 0 0 16,17-9 0-16,-1 9 0 0,-15-10 0 0,-1 10 0 16,-16 0 0-16,16 0 0 0,-17 0 0 15,18-18 0-15,-18 18 0 0,18 0 0 0,-34 0 0 16,16 0 0-16,1 0 0 0,0-19 0 15,33 19 0-15,-50 0 0 0,16 0 0 0,1-18 0 16,0 18 0-16,-1 0 0 0,1 0 0 0,16 0 0 16,-33 0 0-16,1 0 0 0,15 0 0 0,-49 0 0 15,34 0 0-15,-18 0 0 0,17 0 0 16,0 0 0-16,-33 0 0 0,34 0 0 0,-18 0 0 16,17 0 0-16,-33 0 0 0,1 0 0 0,15 0 0 15,17 0 0-15,-33 0 0 0,-16 0 0 0,33 0 0 16,-17 0 0-16,16 0 0 0,-16 0 0 15,-33 0 0-15,33 0 0 0,0 0 0 0,-16 0 0 16,16 0 0-16,0 0 0 0,-33 0 0 0,33 0 0 16,0 0 0-16,-33 0 0 0,17 0 0 15,-1 0 0-15,1 0 0 16,-1 0 0-16,-16 0 0 109,0-19 0-109,0 10 0 16,-16-1-306-16,16 1-86 0,0 0-11 16,16-1 52-16,-16-8 80 0</inkml:trace>
  <inkml:trace contextRef="#ctx0" brushRef="#br0" timeOffset="1648.45">17082 6827 83 0,'0'19'83'15,"-33"-19"-34"-15,33 19-9 0,-33-19 16 0,33 0 18 16,-17 0 14-16,1 0 9 0,16 0 3 0,0-19 12 15,-17 19-7-15,17-19-19 0,0 10 19 0,-16-9 36 16,16-1-2-16,0 0-35 0,0 1-26 16,0-19-5-16,0 9 2 0,0 9-18 0,0 0-11 15,16-18-15-15,-16 9-7 0,17-9-5 16,-17 19-2-16,16-20 0 0,1 1-2 0,16 9-3 16,-33-9 0-16,33 0-2 0,0 0-10 0,-16 9 2 15,16-10 0-15,0-17-1 0,0 8 5 16,33 10-5-16,-33-10 4 0,33 10-5 0,-16-9 0 15,16 9 0-15,0-1-3 0,0-17 7 0,17 27-4 16,0-10-4-16,16 1 9 0,-33 9-5 16,33-9 4-16,17 0 23 0,-17 9-9 0,17 9 4 15,-33-18-14-15,49 19-7 0,-33-20-1 16,17 20 0-16,33-10 0 0,-50 9 0 0,50 1 0 16,-50-1 0-16,33 0 0 0,1 10 0 0,16 0 0 15,-17 0 0-15,0 9 0 0,0 0 0 16,1 0 0-16,-1 0 0 0,17 0 0 0,0 0 0 15,-34 9 0-15,18 0 0 0,16 0 0 0,-17 10 0 16,0 18 0-16,0-18 0 0,17-1 0 0,-16 10 0 16,-1 10 0-16,17-1 0 0,-1-9 0 15,-32 9 0-15,33 19 0 0,-17-28 0 0,-16 9 0 16,16 0 0-16,-32 0 0 0,15 10 0 16,1-10 0-16,-17 0 0 0,1 10 0 0,-18-10 0 15,1 0 0-15,0 10 0 0,-17-10 0 0,0-9 0 16,0 9 0-16,0 0 0 0,-33 0 0 15,0 0 0-15,17-9 0 0,-17 10 0 0,-16-20 0 16,32 10 0-16,-49 9 0 0,0-18 0 16,17 0 0-16,-1-1 0 0,-16-18 0 0,0 9 0 15,17 1 0-15,-17-1 0 0,0 0 0 16,0-18-128 0,0 9-108-16,0-9-49 0,0-10-22 15,0 19 3-15,0-18 35 0,0-1 51 0</inkml:trace>
  <inkml:trace contextRef="#ctx0" brushRef="#br0" timeOffset="2048.14">24110 6065 116 0,'0'0'68'0,"0"0"-17"16,0 0-12-16,0 0-4 0,0-10 2 16,0 10 5-16,0 0-3 0,0 0-12 0,0 10-6 15,0-10 16-15,0 9 27 0,17 0 2 16,-1 1-9-16,-16-1-9 0,17 10 36 16,-1-1-10-16,1 1-28 0,-1-1-12 0,17 1 29 15,-16 9 22-15,0 9-24 0,-1-18-24 0,17 9-12 16,-33-1 42-16,0 1 1 0,17 10-33 15,-1-10-13-15,-16 9 3 0,0 0 10 0,0 0 49 16,0-18 15-16,-16 9-35 0,-1 9-27 0,17 0-7 16,-33-18 5-16,17 9 10 0,-18 9 14 15,18-19-10-15,-34 1-21 0,17 0-19 0,0-1-9 16,-16-9 0-16,15 10 0 0,-15 0 0 0,-1-19 0 16,17 0 0-16,-16 0 0 0,-1 0 0 15,17 0-27-15,-17 0-93 0,17 0-92 0,-16-19-82 16,16 19-47-16,-17-19 8 0,17 1 46 0,16 9-141 15</inkml:trace>
  <inkml:trace contextRef="#ctx0" brushRef="#br0" timeOffset="2548.14">22787 8055 144 0,'0'0'169'0,"-16"0"-72"0,16 0-53 15,0-18-35-15,-17 18-35 0,17 0-7 16,0 0 0-16,0 0-2 0,0 0-15 0,0-19-24 15,0 19-11-15</inkml:trace>
  <inkml:trace contextRef="#ctx0" brushRef="#br0" timeOffset="2748.37">22820 8055 90 0,'0'0'93'0,"0"0"-45"0,0 0-37 16,-33-18-43-16,33 18-21 0,0 0-4 0,0 0-42 16</inkml:trace>
  <inkml:trace contextRef="#ctx0" brushRef="#br0" timeOffset="2914.34">22820 8093 4 0,'0'0'-1'15</inkml:trace>
  <inkml:trace contextRef="#ctx0" brushRef="#br0" timeOffset="3514.43">22671 8213 16 0,'0'0'16'0,"0"0"-9"16,0 0-9-16,0-18-9 0,17 18-14 0</inkml:trace>
</inkml:ink>
</file>

<file path=ppt/ink/ink21.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2-03T11:12:25.538"/>
    </inkml:context>
    <inkml:brush xml:id="br0">
      <inkml:brushProperty name="width" value="0.05292" units="cm"/>
      <inkml:brushProperty name="height" value="0.05292" units="cm"/>
      <inkml:brushProperty name="color" value="#FF0000"/>
    </inkml:brush>
  </inkml:definitions>
  <inkml:trace contextRef="#ctx0" brushRef="#br0">6582 8837 75 0,'0'0'27'0,"0"0"-15"0,0 0-7 0,0 0-1 15,0 9-2-15,0 0-1 0,0-9 3 0,0 10 0 16,33 8 2-16,-33 1 4 0,0-1 5 16,0-8 7-16,0 8 10 0,0 1-11 0,0-1-8 15,0 20-3-15,0-10 29 0,33 9 5 16,-33 0-5-16,0 10-10 0,0-1 12 0,0 19-8 15,0-18-5-15,0 8 29 0,33 11-8 0,-33 8-24 16,0-9-10-16,0-9-6 0,0 9-3 16,0 0-2-16,0 10 0 0,0-10-4 0,0 9 0 15,0-27 0-15,0 8-3 0,0 1 4 0,0-9 0 16,0-10-1-16,0 0 2 0,0-9-8 16,0-9-4-16,0-1-7 0,0 1-28 0,0-19-21 15,0 0-46-15,33 0-29 0,-33-19 12 16</inkml:trace>
  <inkml:trace contextRef="#ctx0" brushRef="#br0" timeOffset="582.79">6433 9023 51 0,'33'-19'24'0,"-33"0"-12"0,0-8-6 15,33 8-3-15,-33 0-1 0,33 1 8 0,17-1 2 16,-17-18 6-16,33 18-2 0,0-9 3 16,-17 10 9-16,51-19-1 0,-34 18-1 0,17-9-8 15,-17 10-9-15,16-1 1 0,18 0-6 0,-34-9-1 16,16 10 0-16,18 9 1 0,-34-10-4 16,16 10 3-16,-15 9 2 0,-1-19 1 15,-17 19-2-15,17-19 2 0,-32 19-3 0,32 0-1 16,-50 0-2-16,1 0 2 0,32 0 0 0,-49 0 7 15,0 0-1-15,33 19-4 0,-33-19 2 0,0 19-2 16,34-19-1-16,-34 9 2 0,0 10-2 16,33-1-1-16,-33 1 6 0,0-1 6 15,33 20-6-15,-17-20 8 0,1 10 3 0,32 9-5 16,-49 0-6-16,33-9 0 0,1 10 4 16,-1-1 4-16,0 0 8 0,0 0-4 0,16 10-3 0,-16-19 0 15,0 18 0-15,-33 1 1 0,34-19-8 16,-34 9 0-16,16 19-4 0,-16-29-2 0,0 11 0 15,0-1-2-15,-16 0 3 0,16 0-5 16,-34 10 4-16,1-29 0 0,0 20 4 0,-16-10-1 16,16 9 2-16,0-19 0 0,-34 10 2 0,1 0-8 15,17 0 0-15,-17-9 0 0,-34 9 1 0,51-1 2 16,-51 1-2-16,1 10-1 0,17-20 3 16,-18 10 9-16,18 9 3 0,-18 0 0 0,18-9-5 15,-17 0 3-15,-1 19-5 0,18-29 1 16,-18 10-3-16,18 10-7 0,-17-1-2 0,32-19-3 15,-15 1 7-15,16 9-4 0,16-10 0 0,17 1-2 16,-33 0 5-16,33-19-6 0,0 18-4 16,33-18-9-16,-33 0-16 0,16 0-24 0,17 0-15 15,0-18-15-15,0 18-16 0,17-28-18 0,-17 9-10 16,33 1-103-16</inkml:trace>
  <inkml:trace contextRef="#ctx0" brushRef="#br0" timeOffset="1582.66">8252 8372 3 0,'0'0'4'0,"0"0"10"16,0-10 17-16,0 10-5 0,-33-9-8 16,33 9-4-16,0-9 1 0,0 9 0 0,0-10 1 15,0 10 1-15,0-18-2 0,0 18-3 0,0-19-1 16,0 1-3-16,33 18 0 0,-33-28-1 15,0 9 0-15,33 0-1 0,-17 1 1 0,17-1 1 16,0-18 4-16,34 9-1 0,-34 10-1 0,49-20-4 16,-16 1 1-16,1 0 3 0,15 9 0 15,18-9 2-15,15-19-1 0,-15 28 3 0,-18-9-6 16,50 0-1-16,-16 9 11 0,-17-9 3 16,50 18-9-16,-49-18-5 0,15 18-1 0,34 10-2 15,-50-10 1-15,50 1-5 0,-33 18 4 16,16-19 0-16,-16 19-2 0,16 19 7 0,-16-19 11 15,0 18-2-15,16 1-5 0,-33-1-8 16,17 1 1-16,-17 28-4 0,17-29 0 0,-33 19 2 16,16 10 18-16,-33-10 44 0,0-9-19 0,17 9-23 15,-50 0-8-15,33 1-6 0,-16-10-5 16,-17 9 18-16,33 0 67 0,-33-9-38 0,0 9-22 16,0 0-14-16,0-18-8 0,-16 9 0 15,16 0-6-15,0 0 6 0,-33-10-8 0,33 19 0 16,-33-27-4-16,33 8 1 0,-33-8 7 15,0 17-3-15,0-27 3 0,17 19-4 0,-17-19 2 16,0 0 2-16,0 0-3 0,0 0 4 0,0 0-7 16,0 0-3-16,0 0-10 0,-17 0-23 15,17 0-59-15,0 0-40 0,0-19-10 0,-33 19 6 16,33-27-2-16,-33 17 20 0</inkml:trace>
  <inkml:trace contextRef="#ctx0" brushRef="#br0" timeOffset="1848.13">11857 8316 16 0,'0'18'8'0,"-17"-8"4"0,17 8 10 16,0 1 1-16,17-1 3 0,-17 1 3 16,16 0-2-16,17-10 10 0,-16 0 8 0,16 1 12 15,0 8 12-15,33-8-13 0,-49-1-2 0,32-9-2 16,1 18-8-16,16-18-3 0,-33 0-16 15,17 0-1-15,-17-18-11 0,33 9-3 0,-33-1-6 16,0 1 1-16,0-10-5 0,0 10 0 0,17 0 7 16,-50-10-10-16,33 0 5 0,0-8 3 15,-33 8-5-15,0 0-5 0,33 1-1 0,-33-1-8 16,0 1-19-16,0-10-42 0,0 18-39 16,0 1-15-16,-33 0-7 0</inkml:trace>
  <inkml:trace contextRef="#ctx0" brushRef="#br0" timeOffset="2314.25">10782 8799 62 0,'0'-18'45'0,"-17"-1"-24"0,17 19-8 16,0-18-7-16,0 8-2 0,0 1 6 0,0 9-3 15,0-9-3-15,0 9-2 0,0 0 0 16,0 9-2-16,17-9 3 0,-17 9 13 15,0 19 13-15,16-28-3 0,-16 37 0 0,17-27 6 16,-17 18-6-16,0 18 4 0,16-9 11 0,-16-9-4 16,17 9 16-16,-17 19-20 0,0-18-1 15,0 8 9-15,0 10-15 0,0 9-2 0,33-19 14 16,-33 10-11-16,0 0-7 0,0-9-9 16,0 8-1-16,0 1-7 0,-33 9 0 0,33-18-1 15,0 9-2-15,-17-19 4 0,17 9-4 0,-16 10-3 16,16-28 0-16,0 9 5 0,-17 0 0 15,17-18-2-15,0 9 0 0,0-9-13 0,0-1 9 16,17 1-8-16,-17-19-5 0,0 0-15 16,16 18-23-16,-16-18-23 0,17-18-21 0,-17 18-20 15,33-19 6-15,-33 1 13 0</inkml:trace>
  <inkml:trace contextRef="#ctx0" brushRef="#br0" timeOffset="3130.78">10699 8855 111 0,'0'-9'34'0,"-33"0"-16"0,33-1-8 15,0-8-4-15,-33 8 2 0,33 10 4 0,-17-18-3 16,17 18-4-16,17 0-2 0,-17-19 1 15,33 1 7-15,-33 8 9 0,33 1 1 0,0 0 0 16,0-10-5-16,33 1-3 0,-16 18-6 0,49-19-3 16,-33 0-2-16,17 1 2 0,16 8-4 15,17-8 1-15,-33 9-1 0,16-1 2 0,0 1-1 16,17 0 2-16,-17 9-3 0,17 0 2 16,-17 0-2-16,17 0 4 0,-17 0-4 0,17 0 2 15,-50 0 0-15,33 0 1 0,-16 9-3 16,0 0 0-16,16 1 0 0,-33-10 3 0,-16 9-3 15,16 0 3-15,-33-9-5 0,33 9 4 16,-66-9 1-16,33 10 5 0,-17-10 5 0,-16 0 5 16,17 0 5-16,-17 18 2 0,17-18 5 0,-17 0-1 15,0 0-3-15,33 0 0 0,-33 0 1 16,0 0 2-16,0 0-10 0,0 0-11 16,0 0-1-16,0 0-5 0,0 0 1 0,33 0-3 15,-33 0 2-15,33 0-4 0,-33 0 4 0,33 19-2 16,-33-19-3-16,16 0 9 0,17 19-9 15,-16-19 7-15,0 0-2 0,16 9-4 0,-33-9-1 16,33 9 3-16,-33 0 0 0,0 1 0 0,33-1-2 16,-33 10 6-16,0-1-4 15,33 1 2-15,-33-19-1 0,0 28-1 0,0-10 4 16,0 1 16-16,0 18 16 0,0 0-10 16,0-18 8-16,16 18 19 0,-16 10-8 0,0-10-14 15,0 9-12-15,17 10-8 0,-17-19 1 16,16 10-1-16,-16-10 58 0,17 10-1 0,0 8-33 0,16-27-19 15,-33 10-7-15,33 17-5 0,-33-27 29 16,33 10-4-16,-33-1-14 0,33-9-7 16,-33 0 2-16,0-1-10 0,16 11 3 0,-16-20-3 15,0 1 7-15,0-1-7 0,0 1 4 0,0 9-1 16,0-9 5-16,-16-1 5 0,16-18-3 16,0 19-4-16,-33-10 3 0,33 10-9 0,-33-10 4 15,0 0 0-15,0 10-4 0,-1-1 2 0,1-18 3 16,-16 19-3-16,16-10-1 0,-33 1-5 15,-1-1 9-15,18 0-5 0,-17 10-3 0,-17-10 7 16,17 10-9-16,-33-19 7 0,32 18-2 0,-15-18 0 16,-17 19 1-16,16-19-1 0,-16 9-2 15,16 1 9-15,-33-1-10 0,17 0 0 0,0-9 3 16,16 10 1-16,17-10-8 0,-33 9-9 0,16-9-29 16,17 0-37-16,-17 0-36 0,17 0-35 15,0 0-12-15,-17-9 9 0,50-1 10 0,-33 10 1 16,0-9 19-16</inkml:trace>
  <inkml:trace contextRef="#ctx0" brushRef="#br0" timeOffset="4363.75">13146 8381 18 0,'0'0'11'0,"-16"0"-5"0,16 0-3 16,0 0 4-16,0 0 5 0,-17 18-1 0,17-18-5 16,0 0-2-16,0 0-1 0,-16 0 4 15,16 0 4-15,0 0 1 0,0 0-1 0,0 19-1 16,0-19-1-16,0 0 3 0,-33 0 1 16,33 0 8-16,0 0 7 0,0 0 13 0,0 0 11 15,0 0 0-15,0 0-15 0,0 0-13 16,0-19-4-16,0 19-3 0,0-18 2 0,0 9-2 15,0-1 0-15,33 1 0 0,-33-10-5 16,0 1-5-16,0-1 4 0,16 1-2 0,1-1 0 16,-1-9-3-16,18 9 1 0,-1 1 1 15,0-19-2-15,0-1-1 0,0 11-1 0,-17-11 3 16,17 1-7-16,34 9 3 0,-34-9-3 16,33 0 6-16,-17 0-5 0,18 9 1 0,-1-10 4 15,0-8 5-15,17 18 2 0,16 0 1 0,-33-9-4 16,50-10-5-16,-50 29 1 0,50-19-3 15,-34-10-3-15,51 19 0 0,-34 0 4 0,50-9-6 16,-34 9 4-16,18 0-2 0,15 0 3 16,34 10-1-16,-49-1 0 0,15 10-2 0,1-10 3 15,-16 10-1-15,15 9 0 0,-32-9 2 0,16 18 0 16,-16-9-1-16,0 9-3 0,16 10 3 16,-49-10 3-16,16 10-1 0,0-1 7 0,17 1-3 15,-33 0-2-15,16 9 4 0,0 9-6 16,-16 0-3-16,16-18 1 0,-33 27 3 0,17-9-5 15,-17-18 3-15,0 18-7 0,-16 10 9 16,16-10-5-16,-33-19 1 0,0 10-5 0,0 9 3 16,0-18 1-16,-16 9-1 0,16 0 0 15,0 0 4-15,-33-10-7 0,33 1 3 0,-33 0 3 16,17-1-1-16,-1-8-1 0,1 8 1 16,-1 1 0-16,-16-19 4 0,17 18 0 0,-17-18-1 15,0 0 2-15,0 19-6 0,0-19 3 0,0 0-4 16,16 0 4-16,-16 19-4 0,0-19 5 15,0 0-3-15,0 9-2 0,0-9-3 0,0 9 5 16,0 0-1-16,0-9-4 0,0 10 5 0,0-1-2 16,-16-9 4-16,16 19-4 15,0-19-3-15,0 0 3 0,0 18 2 16,0-18-5-16,0 0-1 0,0 0-2 16,0 0-12-16,0 0-51 0,0 0-23 0,0 0-22 15,-17 0-11-15,17 0 17 0,-16 0 5 0,16 0 9 16</inkml:trace>
  <inkml:trace contextRef="#ctx0" brushRef="#br0" timeOffset="4729.16">17777 8176 104 0,'0'0'47'0,"-17"19"-21"0,17-19-9 16,0 18 10-16,0-18 8 0,17 10 5 16,-17-1 3-16,16 0-2 0,-16 10 0 0,17 0-3 15,-1-19 5-15,17 18 23 0,-16 1 25 0,16-1 7 16,0-18 9-16,0 19 1 0,-16-10-23 16,16 1-21-16,0-10-1 0,33 9-3 0,-33-9-1 15,0 0 16-15,-16-9 10 0,16 9-7 16,16-10-22-16,1 1-24 0,-17 0-8 0,0-1-11 15,-16-8-4-15,-1-1-1 0,17 1-6 16,-16-1 5-16,16-9-4 0,0 9 1 0,-33 1-7 16,33-1 5-16,-33-18-1 0,0 18 1 15,33 1-4-15,-33-10-2 0,0 9-12 0,-33 1-65 16,33-1-76-16,0 1-73 0,-33-1-40 0,0 10-6 16,0-10 42-16,16 0 37 0</inkml:trace>
  <inkml:trace contextRef="#ctx0" brushRef="#br0" timeOffset="5598.55">15792 8762 20 0,'0'0'21'16,"-33"0"2"-16,17 0 1 0,16 0 1 16,-17-18-3-16,1 18 0 0,16-10-3 0,-17 1-3 15,1 9 8-15,16 0 3 0,0-9 3 0,-17 9 3 16,17 0-13-16,0 0-11 0,0 0-2 15,0 0-4-15,0 0 3 0,0 9 2 16,0-9 10-16,17 9 9 0,-17 1 1 0,0 8-2 16,16 1-7-16,-16-1-1 0,17 1 14 15,-17 9 10-15,16 9-14 0,-16-18-6 0,17 18 43 16,-17 0-7-16,0 10-3 0,16-10-4 0,-16 9-14 16,0 10 0-16,0-9 22 0,0 9-10 15,-16-10-19-15,16 10-12 0,0 0-8 0,0 9-1 16,0-19-3-16,-17 10-6 0,17 0 0 0,0-10 5 15,0 10-5-15,0-9 0 0,0-10 0 16,0 9 4-16,17-8-4 0,-17-1 0 16,0 0 0-16,16-18 3 0,-16-1-13 0,33 10-3 15,-33-9-4-15,0-19-17 0,33 18-48 0,-33-18-13 16,0 0-40-16,0 0-39 0,33 0-4 16,-33-18 29-16,0-1-74 0</inkml:trace>
  <inkml:trace contextRef="#ctx0" brushRef="#br0" timeOffset="6794.73">15643 8883 44 0,'0'-18'13'0,"0"18"-7"0,0-10-3 16,17 1-3-16,0 0 5 0,-1-1 0 15,17 1-1-15,33 0 1 0,-33-1 3 0,17 10 6 16,0-18 2-16,32 18 3 0,-16-19-4 16,1 19-1-16,15-28 2 0,17 19-8 0,17-10-2 15,-33 10-2-15,49 0-2 0,-16 0 3 0,16 9 3 16,17-19 10-16,0 19 4 0,0 0-5 15,16 0-6-15,-16 0-4 0,0 0-2 0,16 0 2 16,-16 0-1-16,-17 19 0 0,17-19 2 16,0 0-2-16,-33 9-2 0,16-9 12 15,-16 9 6-15,16-9-2 0,-33 9-1 0,0-9 8 16,-16 0-8-16,0 0-3 0,-1 0 2 0,1 0-4 16,0 0-8-16,-34 0 1 0,34 0-5 15,0-9 1-15,-34 9-1 0,18 0 5 0,-1 0-6 16,-17 0-1-16,1-9 3 0,0 9 0 0,16 0-2 15,-33 0-1-15,0 0 0 0,0 0 4 16,0 0-1-16,0 0 2 0,17 0 3 0,-17 0-8 16,-33 0 5-16,16 0 1 0,17 0 11 15,-16 0 0-15,-1 0 1 0,-16 0 3 0,17 0 16 16,-1-9 0-16,-16 9 2 0,0 0-8 16,17 0-15-16,-17 0-8 0,0 0-2 0,0 0-2 15,-17 0-4-15,17 0-3 16,0 0 6-16,0 0-7 0,0 0 2 15,0 0 4 1,0 0-2-16,0 9 0 0,0 0 0 16,0 10 0-16,0-10 0 0,0 10 1 0,0 18-1 15,17-19 0-15,-17 1 0 0,17 0 0 16,-17 9 2-16,0 9-2 0,33-9 0 0,-33 0-2 16,0 18 4-16,0-27-2 0,33 18 3 15,-33 0-6-15,0 10 3 0,0-19 0 0,16 9-2 16,-16 0 2-16,0 0 0 0,0-9 2 0,0 9-2 15,0 0 0-15,0-9 0 0,0 10-2 16,-16-1 4-16,16 0-2 0,0-18 0 0,0 9 0 16,0-10 0-16,-33 19 0 0,33-27 0 15,0 8-2-15,0 1 5 0,0-1-3 0,-33 1 0 16,16-19 0-16,17 19 4 0,-17-19-3 0,17 18 2 16,-16-18 2-16,-1 0-1 0,1 0-2 15,-1 0-2-15,1 0 3 0,-17 0-1 0,0 0-4 16,0 0 2-16,0 0-2 0,-17 0 4 0,0 0-2 15,1 0 3-15,-17 0 0 0,-1 0-7 16,-15 0 1-16,-17 0 3 0,16 0 0 0,-16 0 1 16,-1 0-1-16,1 0 0 0,-33 10-2 15,0-10-3-15,16 9 5 0,-33-9 3 0,-16 9 0 16,49 0-8-16,-33 1 2 0,-33-10 6 0,33 9-3 16,17-9-2-16,-17 9 0 0,0-9 3 0,17 19 0 15,-33-19-1-15,16 0 2 0,33 19-2 16,-33-19-3-16,50 0 3 0,-17 18 0 0,-16-18 0 15,16 0-3-15,1 9 5 0,15 1-2 0,1-1 2 16,16-9-6-16,-32 9 4 0,15 1 1 16,1-10 1-16,0 9-2 0,16 0-2 0,-16 10 2 15,16-19-2-15,1 0 2 0,-1 18 0 16,33-18 3-16,-32 0-1 0,16 19-2 0,33-19 4 16,-34 0-4-16,34 0 0 0,0 0 0 0,17 0 1 15,-17 0 8-15,33 0 1 0,-17 0 2 16,1 0 0-16,16 0 0 0,0 0 0 15,0 0-5-15,0 0 2 0,0 0-7 0,0 0 1 16,16 0-1-16,-16 0-1 0,17 0-4 0,-17 0 5 16,16 0-2-16,-16 0-2 0,17 0 2 15,-1-19 5-15,1 19-5 0,-1 0 0 16,-16 0-2-16,33 0 0 0,-33-18 4 16,0 18-5-16,0 0 6 0,0 0-7 15,0 0 5-15,0 0-3 16,0 0-4-16,0 0 4 0,0 0-4 15,0 0-4-15,0 0-14 0,33 0-30 0,-33 0-17 16,0 0-22-16,0 0-34 0,0 0-19 16,0 0-2-16</inkml:trace>
  <inkml:trace contextRef="#ctx0" brushRef="#br0" timeOffset="7560.08">18703 9730 69 0,'0'0'40'0,"0"0"-23"16,0 0-23-16,0 0-21 0,0 0-2 0,0 0 3 15</inkml:trace>
  <inkml:trace contextRef="#ctx0" brushRef="#br0" timeOffset="7811.65">18835 9674 83 0,'0'0'68'0,"-33"0"-30"0,33 0-21 0,0 0-8 15,0 0-5-15,0-9 0 0,0 9-3 16,-33 0-4-16,33 0 5 0,0 0-6 0,0 0-13 16,0 0-18-16,33 0-16 0,-33 0-3 15</inkml:trace>
  <inkml:trace contextRef="#ctx0" brushRef="#br0" timeOffset="8660.04">20952 8948 51 0,'0'0'21'0,"0"0"-10"0,0 0 1 16,0 0-4-16,0 0-4 0,0 0-1 15,0 0 0-15,16 10-3 0,-16-10 11 16,0 9 4-16,0 0 2 0,0 0-1 0,17 10-7 16,-17-19 2-16,0 19 11 0,0-1-1 0,16-18 20 15,-16 19 34-15,0-10-27 0,17 1-25 16,-17-1-9-16,0 0 23 0,16 0 35 0,-16-9 24 15,0 19-21-15,17-19-23 0,-17 0 53 0,16-19-8 16,18 19-48-16,-34-9-26 0,33 0-5 16,0 0 11-16,-33-10 27 0,33 0-18 0,0 1-18 15,-17-1-2-15,17 0-10 0,0-8-6 0,1 8 7 16,-18 0-3-16,17-18 1 0,-16 19-3 16,16-10-2-16,-17 0 1 0,1 18-3 0,-1-27 1 15,17 19 1-15,1-1-7 0,-34 0 10 16,0 10-15-16,16 0-11 0,1 0-1 0,-1 9-52 15,1 0-53-15,-1 0-43 0,-16 0-14 16,17 0 24-16,-1 9 20 0,1 9 13 0,-1-8-99 16</inkml:trace>
  <inkml:trace contextRef="#ctx0" brushRef="#br0" timeOffset="9957.66">20919 9785 1 0,'0'10'0'47,"0"-10"1"-31,0 0 0-1,0 0 1-15,0 0 0 0,0 0-1 16,0 0 1-16,0 0 0 0,0 0 0 0,0 0 0 16,0 0-1-16,0 0 0 31,0-10-1 0,0 20 0-15,0-10 1-16,33 0-1 15,-33 9 0 1,0-9 1-16,0 9 1 16,0-9 2-16,0-9 3 0,0 9 3 15,0 0-1-15,0 9-5 0,0-9-2 16,0 0 1-16,0 0 0 0,0 0-1 16,0 0 0-16,0 0 2 0,0 0 0 0,0 0 0 15,0 0-1-15,0 0 0 0,0 0 1 0,0 0-1 16,0 0-2-16,0 0 2 0,0 0-1 15,0 0-1 1,0 0 2 15,0 0-2-15,0 0 0 0,0 0 2-1,0 0-1-15,0 0-1 16,0 0 1-1,0 0-4 1,0 0 3 0,0 0-3-16,0 0 0 15,0 0 0-15,0 0-8 0,0 0-10 16,0-9-6-16,0 9-17 0</inkml:trace>
  <inkml:trace contextRef="#ctx0" brushRef="#br0" timeOffset="10973.84">20704 9748 7 0,'0'0'8'0,"0"0"6"0,0 0 3 0,33 0-1 15,-33 0-6-15,0 0-5 0,0 0 1 0,16 0 0 16,-16 10 0-16,17-1 1 0,-1 0 0 16,1 0 2-16,16 10 5 0,-17 9 4 0,18-9 2 15,-1-1 6-15,0 10 3 0,-33 0 3 0,33 18 6 16,-17-27 0-16,17 18 6 0,-16 10-4 15,-1-10-3-15,18-9-5 0,-34 9 9 16,0 0 8-16,0 1 0 0,0-1-4 0,0 9-6 0,0-9 1 16,0 1 3-16,0 8-1 15,0-18-11-15,-34 19-8 0,18-1-3 0,-1-18-6 0,-16 19 3 16,17-1 12-16,-17-9-3 0,0 0-10 16,0 10-3-16,-1-10 0 0,1 10-5 0,0-10 1 15,0 0-4-15,-16 0 1 0,16-9 1 16,-1 9-1-16,1-9-5 0,0 0-3 0,0 0 7 15,17 0-5-15,-17 0 1 0,0-9 4 0,0-1-7 16,16 10 2-16,0-28 0 0,1 19 6 0,-1-19-8 16,17 9 4-16,-16-9-7 0,16 0 3 0,0 0-30 15,0 0-76-15,-17 0-61 0,17-9 24 16,0 9 46-16,0 0 43 0,0-19 27 0,-16 19-9 16,16-19-18-16,0 10-19 0,0 0-10 0,0 0 1 15</inkml:trace>
  <inkml:trace contextRef="#ctx0" brushRef="#br0" timeOffset="11423.68">20191 11088 11 0,'0'9'22'0,"-17"-9"4"0,17 0-1 0,0 0-4 16,0 9-5-16,17-9-3 0,-17 10-1 0,0-10 6 15,0 9 3-15,0 0 0 0,0-9 5 0,0 28 3 16,-17-28 2-16,17 19-4 0,0-19 3 16,0 9-6-16,0 10 3 0,17-10 3 0,-17 0 6 15,0 10-3-15,0-10 16 0,0 19-1 16,0-9-17-16,0-19 0 0,-17 18 9 0,17-8 14 15,0-1 3-15,0 9 7 0,17-8-7 16,-17-1-11-16,0 0-6 0,17 10-18 0,-17-19-2 16,16 0-6-16,1 19 0 0,16-19-5 0,-33 0-9 15,33 0 2-15,-17-19-8 0,17 19 11 0,0 0-9 16,-16-19 7-16,16 10-3 0,17 0 0 16,-17-1 1-16,-17 1-7 0,17 0 4 0,0-10-5 15,-16 10 5-15,16 0-11 0,17 9-1 16,-50-19-4-16,33 19-21 0,-17-19-13 0,1 10-11 0,-1 0-7 15,1 0-9-15,-17-1 6 0,16 10-6 16,1-9-2-16,-17 0-1 0,16 9 2 0,-16 0 3 16,0-10 9-16,34 10 6 0,-34-9 5 0</inkml:trace>
  <inkml:trace contextRef="#ctx0" brushRef="#br0" timeOffset="12474.66">22060 10390 196 0,'0'-19'102'0,"0"1"-50"0,0-1-28 0,-17 19-12 15,17-18-6-15,0 18-1 0,-16-19 4 0,-1 10 4 16,17 9 12-16,-17-10 1 0,-16 10 7 16,33 10 5-16,-49-10 8 0,-1 9 10 0,17 10 11 15,0-1-12-15,17 1-19 0,-18-10-8 0,-15 10-12 16,32 9 0-16,17 0 2 0,0 9-8 0,0-19-1 16,17 10 0-16,-1 9-5 0,17 1 4 15,1-20-5-15,-18 10 1 0,17 9-2 0,0-18 2 16,0 0-2-16,-16-1 5 0,32 1 0 0,-49-10-1 15,33 0 4-15,-33 1-3 0,0 8 0 16,0-18 7-16,0 0 0 0,0 0 0 0,0 0-5 16,0 19-9-16,-33-19 0 0,33 0 6 0,-33-19-8 15,0 19 4-15,0 0-4 0,0 0-8 16,0-18-19-16,17 8-17 0,-18 10-41 0,1-9-47 16,0 0-35-16,17 0-12 0,-1-10 13 0</inkml:trace>
  <inkml:trace contextRef="#ctx0" brushRef="#br0" timeOffset="12838.57">22076 10530 150 0,'-16'9'91'0,"16"9"-47"0,-17-18-19 0,17 19-11 15,-16-19 29-15,16 19 16 0,0-10-2 16,0 0-12-16,0 10-5 0,0-10 15 0,0 1 7 16,16 17-6-16,-16-27-18 0,17 19-20 0,-17-19-4 15,16 0-7-15,1 19-1 0,-1-19-2 0,1 0-4 16,-1 0 4-16,17 0-7 0,-33 0 6 16,33 0 6-16,-33 0 2 0,0-19 2 0,17 19-7 15,0-19-1-15,-1 1-3 0,1 9 8 16,-17-10 2-16,16 0-2 0,-16 1 0 0,0-1-1 15,0 0-7-15,0 1 6 0,0-1-8 0,-16 10 3 16,-1-10-6-16,1 1 6 0,-1 18-6 16,0-19 3-16,17 1 0 0,-33 18 3 0,0-19-3 15,0 10-3-15,17-1-13 0,-1 10-24 0,1 0-53 16,-1 0-45-16,1 0 3 0,-1 0-21 0,17 0-8 16</inkml:trace>
  <inkml:trace contextRef="#ctx0" brushRef="#br0" timeOffset="13055.24">22109 10557 45 0,'17'0'43'0,"-17"19"-6"15,0-19 1-15,0 19 18 0,16-10 21 16,-16 0 9-16,0 1-4 0,33-1-6 0,-33 10-1 16,0-10 7-16,0 9-22 0,33-18-11 0,-33 19-21 15,0 0-7-15,0-19-10 0,0 9-6 16,17 0 2-16,0 1-7 0,-17-1 0 0,16 0 4 15,-16 0-1-15,17-9-3 0,-1 0-14 16,1 10-14-16,-17-10-14 0,16-10-49 0,1 10-38 0,-1 0-21 16,17-9 12-16,-33 0 25 0,33 0 32 15</inkml:trace>
  <inkml:trace contextRef="#ctx0" brushRef="#br0" timeOffset="13338.68">22556 10381 57 0,'0'-19'62'0,"0"10"6"0,0-10-5 15,0 19-7-15,0-18-12 0,0 18 1 0,-17 0 8 16,17 0 9-16,0 0 20 0,0 18 3 16,0 1 11-16,-16-19 12 0,16 18-9 0,0 1-19 15,0 0 10-15,0 9 3 0,-17-10 11 0,17 1-11 16,0-1 85-16,0 1 109 0,0 9-145 16,17-10-142-16,-17 1 0 0,16 9 0 0,1-9 0 15,-1-1 0-15,17-8 0 0,0 17 0 16,-16-27 0-16,-1 0 0 0,18 19 0 0,-1-19 0 15,0 0 0-15,16 0 0 0,-49-19 0 0,33 19 0 16,0 0 0-16,-16-18 0 0,16-1 0 16,-16 10 0-16,16 0 0 0,-17-10 0 0,17 10-92 15,0 9-176-15,-33-19-28 0,0 0-20 0,17 19 13 16,-17 0 41-16,0 0 52 0</inkml:trace>
</inkml:ink>
</file>

<file path=ppt/ink/ink22.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2-03T11:12:47.736"/>
    </inkml:context>
    <inkml:brush xml:id="br0">
      <inkml:brushProperty name="width" value="0.05292" units="cm"/>
      <inkml:brushProperty name="height" value="0.05292" units="cm"/>
      <inkml:brushProperty name="color" value="#FF0000"/>
    </inkml:brush>
  </inkml:definitions>
  <inkml:trace contextRef="#ctx0" brushRef="#br0">5358 7507 5 0,'0'0'3'0,"0"0"-1"0,0-10 3 15,0 10 4-15,33 0 2 0,-33-9-2 0,0 9 0 16,0 0-3-16,0 0-2 0,0 0 1 15,0 0 0-15,0 0-1 0,0 0 1 0,0 0-2 16,33 0 1-16,-33 0 1 0,0 0 2 16,0 0-1-16,0 0 2 0,0 0-2 0,33 0 0 15,-33 0 0-15,0 9-3 0,0-9 3 0,33 0 0 16,-33 10 2-16,17-10-2 0,-1 0-1 0,1 9 1 16,16-9 0-16,-33 0 4 0,33 0-2 15,-33 9 3-15,33-9-3 0,0 9-2 0,-33-9 3 16,33 0-2-16,17 0-1 0,-50 0-3 15,33 0 2-15,0 0-1 0,0 0-4 0,0 0 3 16,0 0-1-16,17 0 0 0,-17 0-2 16,0 0 3-16,0 0-3 0,0 0 0 0,0 0 0 15,-33 0 0-15,50 0 4 0,-50 19-4 16,33-19 0-16,0 0 1 0,-33 0 0 0,33 0 4 16,0 0 4-16,0 0-6 0,17 0 3 15,-17 0-4-15,0 0 2 0,33 0-2 0,-50 19 0 16,51-19 1-16,-34 0 1 0,33 0-1 15,-17 0 0-15,18 0-1 0,-34 0-2 0,33 0 3 16,-17 0 1-16,18 0 0 0,-1 0-2 0,0 0 2 16,-17 0-4-16,18 0 0 0,-1 0 2 0,-33 0-1 15,49 0-1-15,-48 0 0 0,32 0 0 16,-17 0 0-16,17 0 0 0,1 0 3 0,-1 0-2 16,-17 0 1-16,17 0-5 0,1 0 3 15,-18 0 0-15,17 0 0 0,1 0 0 0,-34 0 2 16,16 0-4-16,17 0 2 0,-33 0 0 0,1 0 0 15,-1 0 0-15,0 0 0 0,0 0 0 16,-17 0 0-16,17 0 0 0,0 0 0 0,-33 0 1 16,33 0-1-16,-33 0 0 15,0 0 1-15,0 0 0 16,0 0 1-16,0 0 0 16,0 0 2-16,0 0-1 15,0 0-1-15,0 0 2 16,0 0-3-16,0 0 3 15,0 0-2-15,0 0-5 0,0 0 4 16,0 0 2-16,0 0-1 0,0 0 0 16,0 0 0-16,0 0-4 15,34 0 0-15,-34 0 3 0,0 0 4 16,16 0-1-16,1 0-2 0,-1-19 0 16,1 19 2-16,-1 0-4 0,17 0 3 15,0 0-2-15,-33 0 2 0,33 0-3 0,1 0 0 16,-1-19 3-16,0 19-3 0,16 0 2 0,-16-9 1 15,0 9 1-15,1 0-2 0,-1 0 0 16,0 0 0-16,16 0 1 0,-16-9 0 0,0 9-1 16,0-9 0-16,1 9-2 0,15 0 0 15,-16 0 0-15,33 0 5 0,-33-10-3 0,1 10-1 16,15 0 2-16,-16 0-1 0,33 0-2 0,-33 0 2 16,1 0-2-16,15-9 0 0,17 9 4 0,-33 0-4 15,0 0-2-15,0 0 5 0,17 0-1 16,-17 0 1-16,0 0 0 0,0 0-1 0,17 0-2 15,-17 0 3-15,33 0 0 0,-33-19 0 16,0 19-2-16,0 0-1 0,0 0 3 0,17 0 0 16,-17 0-3-16,0 0 2 0,33 0 0 0,-49 0-1 15,49-18 1-15,-33 18-4 0,0 0 2 0,0 0 2 16,0 0-2-16,0 0 3 0,17 0-3 16,-17 0 0-16,0 0 0 0,0 0-2 15,0-19 6-15,0 19-4 0,17 0 0 0,-17 0 2 16,0 0-2-16,0 0 2 0,17 0-2 0,-17-18 0 15,0 18 0-15,33 0 0 0,-33-10 0 0,-16 10 0 16,16 0 0-16,33-9-2 0,-33 9 5 16,0 0-3-16,0 0 3 0,0-9-3 15,0 9 1-15,17-10-1 0,-17 10 0 0,0 0 0 16,0-9 2-16,0 9-1 0,0 0 2 0,17 0-1 16,-17 0-1-16,0-19 2 0,0 19-3 0,-16 0 2 15,16 0 1-15,33-18 2 0,-33 18-3 16,0 0 2-16,0 0-6 0,-16-19 5 15,16 19-2-15,0-9 1 0,0 9-5 0,0 0 5 16,0-9-2-16,0 9-2 0,-33 0 2 0,17-10 0 16,-1 10-6-16,1 0 2 0,-17-9-13 15,0 9-32-15,-17 0-32 0,17 0-31 0,-16 0-136 16</inkml:trace>
  <inkml:trace contextRef="#ctx0" brushRef="#br0" timeOffset="3129.24">5639 9144 9 0,'-33'0'12'16,"33"0"5"-16,0 0-4 0,0 0 0 15,0 0 0-15,0 0-3 0,0 0 2 0,-33 0 0 16,33 0-3-16,0 0 2 0,0 0-2 0,0 0-1 16,0 0-1-16,0 0 0 0,0 0-1 15,0 0 0-15,0 0 0 0,0 0 0 0,0 0 0 16,0 0-4-16,0 0 0 0,0 0 1 15,0 0 0-15,0 0 4 0,0 0 0 0,0 0 7 16,0 0-4-16,0 0 2 0,0 0-1 16,0 18-1-16,0-18-1 0,33 0 3 0,-33 0 2 15,0 0 0-15,0 10-1 0,33-10-1 0,-33 9 1 16,33-9-1-16,-33 9-1 0,33-9-2 16,-33 9 3-16,17-9-4 0,16 0 1 0,-33 10 1 15,33-10 5-15,0 0-6 0,0 9 5 0,0-9 2 16,0 0-2-16,-16 0 3 0,16 9 2 15,0-9-1-15,33 0-6 0,-33 0 3 0,0 0-9 16,50 0 0-16,-50 0-2 0,33-9 2 16,-16 9 3-16,16 0-3 0,0-9-1 0,0 9 1 15,17-10 2-15,-17 10-2 0,0-9-1 16,17 0-2-16,-17 9 0 0,-17-9 0 0,51 9 1 16,-34-10-1-16,-17 10 3 0,18 0-3 0,-1 0-1 15,0-18-2-15,16 18 4 0,-15 0 2 0,-1 0-6 16,-17-19-2-16,18 19 7 0,-1 0-4 15,0 0 4-15,16 0-5 0,-15-19 1 0,-18 19 1 16,17 0-4-16,1-9 2 0,-1 9 0 16,-17 0 1-16,17-9-1 0,1 9 3 0,-34 0-6 15,16 0 3-15,17-9 0 0,1 9 2 0,-34 0 1 16,16 0-5-16,17 0 0 0,-33 0 2 16,34 0 4-16,-18-10-6 0,17 10 3 0,-33 0-1 15,17 0 0-15,0 0 2 0,-1 0 0 0,-16 0-2 16,33 0-2-16,-49 0 2 0,33 0 0 0,-1-9 2 15,-16 9-2-15,0 0-2 0,17-9 2 16,-17 9 0-16,33 0 2 0,-33-10-2 0,0 10-3 16,0 0 3-16,1 0 2 0,15 0-5 15,-16 0 5-15,0 0-2 0,0-18 3 0,0 18-3 16,0 0 0-16,17 0-4 0,-17 0 6 16,0 0-1-16,0 0-1 0,0 0 2 0,-16 0-2 15,16 0 0-15,0 0-2 0,0 0 2 0,0-19 0 16,0 19 0-16,0 0-3 0,-33 0 4 0,33 0-1 15,17 0 3-15,-17 0-3 0,0 0-2 16,0 0 6-16,-33 0-4 0,33 0 0 0,0 0 0 16,17 0 0-16,-50 0 4 0,33 0-4 0,0 0 2 15,0 0-2-15,-16 0 0 0,16 0 0 16,-17 0 4-16,34 0-4 0,-50-19 0 0,33 19 0 16,0 0 2-16,0 0-2 0,-16 0 1 0,-1 0-3 15,17 0 5-15,-16 0-3 0,16 0 0 0,0 0 5 16,0 0-5-16,0 0 0 0,-33 0 1 15,33 0 2-15,-16 0-3 0,16 0 2 0,0 0-2 16,0 0 3-16,0 0-2 0,0 0 2 16,-16 0-2-16,16 0 4 0,-17 0-5 0,34 0 0 15,-50 0 1-15,33 0-1 0,0 0 0 16,0 0 4-16,-16 0-4 0,16 0 2 0,0 0 1 16,0 0 1-16,0 0-4 0,0 0 0 0,-33 0 0 15,33 0 0-15,0 0-2 0,-16 0 4 16,16 0 0-16,0 0 0 0,0 0 3 0,0 0-8 15,0 0 4-15,-16 0 2 0,-1 0-5 0,17 0 4 16,17 0 0-16,-17 0-2 0,0-9 6 0,0 9-5 16,-16 0 2-16,16 0-3 0,0 0 2 15,0 0 2-15,0 0-4 0,0 0 2 0,0 0 0 16,-16 0 1-16,16 0-6 0,0 0 0 16,0 0 5-16,0 0 0 0,0 0 2 0,-33 0-2 15,33 0-2-15,-16 0 1 0,16 0-4 16,-17 0 5-16,34 0 0 0,-50-9-2 0,33 9 2 15,0 0 3-15,-17 0-4 0,18 0 1 0,-1 0 0 16,-17 0 0-16,34 0 0 0,-17 0 1 0,-33 0-3 16,33 0 7-16,0 0-5 0,0 0 6 15,17 0-8-15,-50 0 3 0,33 0-6 0,0 0 4 16,0-9 3-16,-17 9-4 0,17 0 1 16,1 0 3-16,-1 0-2 0,0 0 0 0,0 0-2 15,0 0 3-15,-17 0 2 0,17 0-2 0,1-10 1 16,-1 10 1-16,0 0-1 0,0 0 4 15,0 0-4-15,0 0 1 0,0 0-3 0,17 0 1 16,-17 0 1-16,0 0-4 0,0 0 1 16,16 0 2-16,-16 0 4 0,1 0-4 0,-1 0 3 15,33 0-3-15,-50 0 3 0,17 0 4 0,0-9-2 16,0 9 2-16,1 0-3 0,-1 0-2 0,0 0 1 16,0 0-1-16,0 0 1 0,16 0-5 15,-15 0 2-15,-1 0 1 0,0 0-2 0,0 0 7 16,0 0-4-16,16 9-2 0,-15-9 3 15,-1 0 4-15,0 0-4 0,0 0 6 0,0 0-5 16,16 0-1-16,-16 0 8 0,1 0 1 0,-18 0 9 16,17 0 2-16,0 10-7 0,0-10 1 15,0 0-3-15,0 0-6 0,1 0 7 0,-1 0 0 16,0 0-2-16,16 0 3 0,-16 0-5 16,0 0-3-16,1 0-3 0,-1 0 6 0,16 0 5 15,-16 0-9-15,0-10 10 0,33 10-6 0,-49 0-11 16,16 0 6-16,17-9-3 0,-1 9-4 15,-16 0 1-15,0-9 0 0,-16 9-3 0,33-10 0 16,-17 10 0-16,16 0-3 0,-49 0 7 0,33-18-7 16,0 18 10-16,-33 0-18 0,17 0-8 15,-17-19-3-15,17 19-51 0,-17 0-64 0,0-18-62 16,0 18-69-16,-17-10-20 0</inkml:trace>
  <inkml:trace contextRef="#ctx0" brushRef="#br0" timeOffset="5660.89">3985 10734 5 0,'0'0'2'0,"0"0"2"0,0 0 4 16,0 0 4-16,0 0-1 0,0 0-4 15,0 0 0-15,0 0-1 0,0 0 0 0,33 0 1 16,-33 0-2-16,0 0 1 0,0 0 0 0,17 0 0 15,-17 0-1-15,33 0 2 0,-33 0 0 16,33 0-1-16,-33 0 1 0,33 0 0 0,-33 0 0 16,33 0-3-16,0 10 4 0,-33-10 0 0,33 0 0 15,-16 0 0-15,16 0-1 0,0 0 0 16,0 9 0-16,33-9 3 0,-49 9-1 0,49-9 3 16,-33 0-3-16,0 0 0 0,33 9 3 15,-16-9-1-15,16 0 2 0,-33 0-2 0,33 10-1 16,-16-10 1-16,16 0-5 0,0 0 0 15,-16 0 0-15,16 0 1 0,0 0 2 0,0 0 0 16,-16-10 1-16,16 10-4 0,0 0-1 0,0 0 1 16,-16 0-2-16,16 0 2 0,0 0-1 15,17 0 4-15,-17 0-5 0,0 0 3 0,-16 0-1 16,16 0 6-16,0 0-5 0,17 0 3 16,-17 0-4-16,0 0 0 0,-16 0-6 0,16 0 4 15,0 0 2-15,0 0-5 0,17 0 4 0,-17 0 0 16,-33-9 2-16,50 9-7 0,-50 0 4 15,33 9 3-15,-17-9 0 0,18 0 0 0,-1 0-3 16,0 0 1-16,-33 0-1 0,17 0 0 0,16 0 0 16,0 0 1-16,-33 0-3 0,16 0-2 15,18 0 5-15,-34 0 0 0,33 0-2 0,-17 0 1 16,18 0-2-16,-34 0 1 0,33 0 2 0,-17 10-4 16,18-10 2-16,-34 0 1 0,16 0-2 15,17 0 3-15,-33 0 0 0,34 0-4 0,-34 18 1 16,16-18 1-16,-16 0-3 0,34 0 0 15,-34 0 4-15,0 0 0 0,16 0 1 0,-16 0-2 16,0 0 1-16,34 0-2 0,-51 0 1 0,34 0-1 16,-1 0 3-16,-16 0-5 0,0 0 0 0,17 0 3 15,-17 0 1-15,33 0-4 0,-33 0 0 16,0 0 4-16,1 0-4 0,-1 0 0 0,16 0 2 16,-16 0 0-16,0 0 4 0,0 0-8 15,0 0-1-15,17 0 7 0,-17 0-2 0,0 0-2 16,0 0 3-16,33 0 0 0,-49 0 0 0,16 0-3 15,33 0 2-15,-33 0-2 0,0 0 3 16,0 0 0-16,1 0-2 0,15 0 2 0,-16 0-3 16,0 0 1-16,0 0 3 0,0 0 1 15,0 0-5-15,17 0 5 0,-17 0-1 0,0 0-2 16,0 0 2-16,0 0-3 0,0 0 2 0,17 0 1 16,-17 0-2-16,0-18-2 0,33 18 5 15,-49 0 1-15,16 0-5 0,33-10 6 0,-33 10-4 16,0 0 4-16,0-9-5 0,17 9-1 15,-17 0 1-15,0-9 5 0,33 9-9 0,-49 0 3 16,32-9-1-16,1 9 6 0,-17 0-4 0,0-10-2 16,0 10 0-16,0-9 0 0,0 9 3 0,17 0 2 15,-17-9-5-15,0 9 4 0,0 0 0 16,0 0-2-16,17 0 0 0,-17 0 2 16,0 0-4-16,0-19 2 0,17 19-1 0,-17 0 4 15,0 0-3-15,0 0-2 0,0 0 4 0,33 0-3 16,-49 0 4-16,16-19-5 0,0 19 2 15,0 0-2-15,0 0 0 0,0 0 1 0,0 0-1 16,-16 0 0-16,-1 0 3 0,17 0 0 16,17-18-5-16,-50 18 7 0,33 0-5 0,-33 0 2 0,33 0-2 15,-33 0 3-15,33 0 0 0,-33-9 0 16,17 9-3-16,-17 0 3 0,16 0 7 16,-16 0-2-16,0 0 1 0,0 0 2 0,0 0-3 15,0 0-3-15,17 0 3 0,-17 0 0 0,0 0 2 16,0 0-7-1,0 0 1-15,0 0-2 0,0 0-1 16,0 0 8-16,0-10-7 0,0 10 0 16,0 0 5-16,0 0-2 0,16 0-5 0,-16 0 4 15,0 0 0-15,0 0-1 0,0 0 7 0,0 0 1 16,0 0-8-16,0 0 1 0,17 0 1 16,-17 0-3-16,33 0-2 0,-33 0 2 15,0 0 3-15,33 0-5 16,-33 0 3-16,33 0-7 0,-33 0 2 15,33 0 7-15,-33 0-5 0,17 0 0 16,-1-9 1-16,1 9-6 0,-1 0 5 0,1 0 5 16,16 0-9-16,-33-9 6 0,0 9 0 15,33 0-1-15,-33 0 1 0,0 0-10 0,0 0 1 16,0 0-5-16,0-10-9 0,0 10-17 0,-33-9-21 16,33 9-22-16,0-9-18 0,-33 9-15 15,16-19-13-15,1 19 127 0,16-19-186 0</inkml:trace>
  <inkml:trace contextRef="#ctx0" brushRef="#br0" timeOffset="6109.92">12948 9776 61 0,'0'0'25'0,"17"-9"-12"0,-17 0-7 0,16-1 0 15,-16 10 5-15,0 0 6 0,0 0 8 16,0 0 1-16,0 0-3 0,0 0-9 0,0 0-5 16,0-18 0-16,0 18-4 0,0 18 5 0,0-18-5 15,0 0 3-15,-16 0-1 0,16 10-3 16,-17-1 2-16,17 9-1 0,-16-8 0 0,-1 8-1 16,17 1 4-16,-17 0-4 0,1 8 0 15,16-8 0-15,-33 0-4 0,33-1 0 0,0 1 0 16,-33-1 4-16,33 1-4 0,-33 0 0 0,16-1 0 15,1 10 2-15,16-9-2 0,-17-1 0 16,1 1-4-16,-1-10 1 0,17 1-13 0,0 8-20 16,-33-8-11-16,33-10-7 0,0 9-8 15</inkml:trace>
  <inkml:trace contextRef="#ctx0" brushRef="#br0" timeOffset="6359.81">12700 9906 39 0,'0'-9'23'16,"0"9"-9"-16,-33-9 1 0,33 9 3 0,0-10 4 15,0 10-3-15,0 0-5 0,0 0-7 0,0 0-4 16,0 0-3-16,0 0 3 0,0 10 0 16,0-10 9-16,0 9-2 0,0 0 0 0,0 1-1 15,0-1 2-15,33 0 1 0,-33 10-1 16,0-1-4-16,0-18 1 0,17 19-5 0,-1-19-3 15,1 19 4-15,-1-10 0 0,1 0-4 0,16 1 0 16,-33-1 0-16,33 0 0 0,-33 10 0 16,33-19-5-16,-17 18-6 0,1-18-17 15,0 0-10-15,-1 19-11 0,17-19-13 0</inkml:trace>
  <inkml:trace contextRef="#ctx0" brushRef="#br0" timeOffset="7475.64">14932 9795 34 0,'0'-10'16'0,"0"10"-8"0,0 0 0 0,-33-9 2 16,17 9 6-16,-1 0 4 0,1 0-4 16,-1 0-4-16,1 9-5 0,16 1-4 0,-33-1 0 15,0 0 3-15,33 10-1 0,-34 0-3 16,34-19 0-16,0 18 2 0,-33 1-4 0,33-1 0 16,-16-8 7-16,16 8 2 0,0 1-1 0,0-1 0 15,0-18 2-15,0 19 4 0,16-10-3 16,-16 1 3-16,33-1-4 0,-33 0-3 0,0-9-3 15,34 10-2-15,-34-1-1 0,33-9-1 0,-33 0 2 16,0 9 0-16,33-9-12 0,-33 0-14 16,0 0-18-16,16 0-13 0,-16 0-14 15</inkml:trace>
  <inkml:trace contextRef="#ctx0" brushRef="#br0" timeOffset="7875.28">14784 10278 1 0,'0'0'4'0,"0"10"10"15,0-10 16-15,0 9-3 0,0-9-9 16,33 19-5-16,-33-19 1 0,0 18 4 0,0-18 2 16,16 0 4-16,1 19-2 0,-17-19-4 15,16 9-6-15,1 0 3 0,-1 1 2 16,17-10 0-16,-33 9 0 0,33 0-5 0,-33 1-1 15,34-10-3-15,-34 9-3 0,16-9-4 0,1 19 2 16,-1-19-3-16,1 0 0 0,-1 0 4 16,1 0-4-16,-17 0-3 0,16 0 3 0,17 0-15 15,-33 0-20-15,0 0-11 0,0 0-16 0,33 0-13 16</inkml:trace>
  <inkml:trace contextRef="#ctx0" brushRef="#br0" timeOffset="8125.89">15610 10474 43 0,'33'0'38'0,"-33"0"-14"0,0 9-3 0,0-9 11 15,17 0 4-15,0 0 1 0,-1 0-5 16,17 0-7-16,-16 0-6 0,32 0-8 0,-16 0-5 15,0 0 0-15,-16 0-4 0,16 0-2 16,0 0 3-16,0 0-3 0,0 0 1 0,0-9-1 0,0 9 1 16,-33 0-6-16,17 0-6 0,0 0-16 15,-1-19-17-15,1 19-15 0,-1 0-11 0</inkml:trace>
  <inkml:trace contextRef="#ctx0" brushRef="#br0" timeOffset="8324.74">16437 10353 63 0,'0'0'42'15,"0"0"-10"-15,0 0-4 0,0 0 2 0,33 0 4 16,-33 0-1-16,33 0-11 0,-33-19-14 16,17 19 1-16,16 0-7 0,-16 0-2 0,-1 0 4 15,17-18-4-15,0 18 0 0,-33 0 0 16,33 0-5-16,-33-19-16 0,0 10-18 0,33 9-15 15,-33-10-8-15,0-8-59 0</inkml:trace>
  <inkml:trace contextRef="#ctx0" brushRef="#br0" timeOffset="8756.94">15263 9590 22 0,'0'0'29'0,"0"0"-5"0,0 0-6 0,0 0 1 16,0 0 1-16,0 0-1 0,0-18-4 15,17 18-4-15,-17-10-5 0,16 10-2 0,1-9-1 16,-1 9-1-16,17-9-2 0,-33-1 0 16,33 10 0-16,1-9 0 15,-34 9 1-15,16 0-1 0,1 0-2 0,-1 0-3 16,1 0-14-16,-1 0-10 0,1 0-12 16</inkml:trace>
  <inkml:trace contextRef="#ctx0" brushRef="#br0" timeOffset="9190.54">16090 9534 37 0,'0'0'30'0,"0"0"-9"0,0 0-2 16,17-9-1-16,-17 9 4 0,16 0-1 0,-16 0-4 15,17 0-4-15,-1 0-1 0,1 0-2 0,-1 0 1 16,17 0 3-16,0 0-6 0,-33 0-3 15,33 0-2-15,-16 0 2 0,16 0-5 0,-16 0 0 16,-1 0 1-16,1 0-3 0,32 0 0 16,-49 0 2-16,33 9 4 0,-33-9-4 0,33 0 0 15,-33 10 0-15,17-10 0 0,-1 0-2 0,1 9 2 16,-17-9-3-16,17 9 0 0,-1-9-5 16,1 10-2-16,-17-10 5 0,16 0 0 15,17 18 1-15,-33-18 4 0,33 0 0 0,-33 0 1 16,0 19-4-16,33-19 3 0,-33 0 1 15,17 0-1-15,-17 18-2 0,16-18 2 0,1 0 0 16,0 10 1-16,-17-1 1 0,16 0-2 0,-16-9 2 16,17 10 3-16,-17-1-2 0,16 0 3 15,-16 0-2-15,0 10-3 0,33-19-1 0,-33 0 2 16,0 19-1-16,0-19-1 0,0 18 0 0,0-18 0 16,0 10 2-16,0 8-1 0,0-9 0 15,0 10-5-15,33 9-8 0,-33-28-16 0,0 19-4 16,0-1 1-16,0 1-6 0,0-10-3 15,0 10-25-15</inkml:trace>
  <inkml:trace contextRef="#ctx0" brushRef="#br0" timeOffset="9323.83">16950 10092 10 0,'-17'19'15'0,"17"-19"7"16,0 9 2-16,0 10-5 0,0-10-3 16,0 1-3-16,0-1-5 0,-33-9-2 0,33 9-4 15,0 10-1-15,-33-19-1 0,33 18 0 16,-33-18 0-16,33 19 0 0,-16-19-8 15,-1 9-13-15,1 1-12 0,-1-1-40 0</inkml:trace>
  <inkml:trace contextRef="#ctx0" brushRef="#br0" timeOffset="9608.49">16553 10418 1 0</inkml:trace>
  <inkml:trace contextRef="#ctx0" brushRef="#br0" timeOffset="13521.52">4167 12269 1 0,'0'0'2'0,"0"0"1"0,0 0 7 16,0 0 9-16,33 0-7 0,-33 9-4 0,0-9-4 16,33 0 2-16,-33 10 1 0,17-10 2 0,16 0-1 15,0 0-1-15,0 9 1 0,0-9 1 16,0 0 0-16,0 0 0 0,17 9-1 15,-17-9 3-15,33 0 2 0,-16 10-2 0,16-10 3 16,0 0-1-16,0 0 1 0,-16 0 2 0,16 9-1 16,0-9-1-16,0 0-2 0,17 0 1 15,-17 9 3-15,17-9-1 0,-17 0 1 0,33 0-3 16,-16 19-1-16,-17-19-1 0,17 0-1 16,16 0 8-16,0 0 5 0,-16 0 0 0,16 0 0 15,17 0-3-15,-17 0 2 0,17 0-3 0,-17 18-3 16,17-18-1-16,-17 0-1 0,-16 0-3 15,16 0-4-15,17 0 3 0,-17 0 0 0,-17 0 0 16,18 0-1-16,-1 0 1 0,17 0 5 0,-34 0-3 16,18 0-2-16,-1 0 5 0,16 0-1 15,-15 0-1-15,-18 0 0 0,18 0-4 0,-18 0 1 16,18 0-3-16,-18 0 4 0,17 0-4 0,-32 0 5 16,15 0-3-16,17 0 2 0,-49 10 9 15,49-10-9-15,-33 0-2 0,1 0 5 0,15 9-2 16,-16-9 1-16,1 9-4 0,15-9 4 15,-16 10-6-15,-16-10 4 0,16 0-2 0,0 9-3 16,0-9 2-16,17 9 2 0,-50-9 1 0,33 9-2 16,-16-9 3-16,16 0-1 0,-33 10-3 0,33-10 4 15,-33 9-7-15,17-9 3 0,-17 0-1 16,33 0 7-16,-33 19-7 0,17-19-1 0,-17 0 7 16,33 0-8-16,-33 0 7 0,0 0-8 15,17 0 0-15,-17 0 4 0,33 0-1 0,-33 0 3 16,0 0-2-16,0 0 2 0,0 0-2 0,17 0-1 15,-17 0 4-15,0 0-7 0,0 0 6 16,-16 0-5-16,16 0 4 0,0 0-3 0,0 0 3 16,0 0-5-16,0 0 4 0,17 0-4 15,-17 0 1-15,0 0-5 0,0 0 6 0,0 0-1 16,33 0 0-16,-49 0 2 0,32 0-7 0,1 0 8 16,-17 0-7-16,0 0-5 0,0-19 4 0,17 19-2 15,16 0 4-15,-33 0 2 0,0 0 1 16,0 0-5-16,17-9 1 0,16 9 5 0,-33 0-6 15,33 0 0-15,-33 0-2 0,17 0 7 16,16 0-7-16,-33-10 5 0,17 10-3 0,-1 0 0 16,34 0 0-16,-50 0 0 0,17 0 1 0,-1 0 2 15,1 0 3-15,16 0-8 0,-33 0 4 16,17 0 1-16,16 0-3 0,-33 0-4 0,0 0 7 16,17 0-2-16,-1 0 4 0,1 0-5 15,16 0 3-15,-17 0 0 0,18 0-7 0,-34 0 4 16,33 0 3-16,-33 0-1 0,17 0-2 0,16 0 2 15,-33-9-2-15,33 9-4 0,-16 0 6 16,16 0 0-16,0 0-2 0,0-9 0 0,17 9 0 16,-17 0 0-16,-17-9 2 0,18 9-4 0,-1 0 3 15,-17-10-5-15,17 10 4 0,1 0 0 16,-34-9 3-16,16 9-2 0,1-9-5 16,-1 9 8-16,18-10-4 0,-18 10 2 0,1 0-5 15,-1 0 7-15,18-18-6 0,-18 18 8 0,1 0-8 16,-1-19 2-16,18 19 0 0,-34-9 2 15,16 9-5-15,17-9-1 0,1-1 4 0,-34 10 2 16,33-9 1-16,-17 9-3 0,18-9-3 0,-1-1 3 16,-17 10 0-16,17-9 0 0,1 9 2 15,-18-9 1-15,17 9-3 0,0-10-3 0,-16 10 0 16,0 0 7-16,-1 0-10 0,-16 0 12 16,17 0-4-16,0-18-2 0,-17 18 0 0,16 0-4 15,-16 0 5-15,0 0-1 0,17-19 0 0,-17 19-2 16,33 0 7-16,-33 0-4 0,0 0-3 15,0 0 2-15,17 0 0 0,-17-9 0 0,0 9 3 16,33 0-3-16,-49 0-4 0,16 0 8 0,0 0-6 16,-16 0 5-16,32 0-5 0,-16 0 2 15,0 0-3-15,-33 0 6 0,33 0-3 0,0 0 2 16,17 0-2-16,-50 0 1 0,33 9 1 16,0-9-2-16,-16 0 3 0,16 0-1 0,0 0-4 15,0 0 8-15,0 19-6 0,0-19 0 16,0 0 0-16,-16 0 3 0,16 0-5 0,0 0 8 15,0 0-6-15,0 0 4 0,0 0-4 0,0 0 5 16,0 0-5-16,-16 0 0 0,16 0 1 16,0 18-1-16,0-18 0 0,0 0 0 0,-33 0 0 15,33 0 3-15,-16 0-6 0,-1 0 3 16,1 0 2-16,-1 0-4 0,17 0 2 0,-16 10 7 16,16-10-12-16,-33 0 5 0,33 0 0 0,0 0 3 15,-33 9-7-15,33-9 4 0,-16 0 1 16,16 0-1-16,-17 0 3 0,34 0-3 0,-17 9-2 15,-33-9 4-15,33 0-4 0,0 0 5 0,0 0 1 16,0 0-6-16,-16 0 0 0,16 0 2 16,0 0 3-16,0 0-5 0,-33-9-2 0,33 9 4 15,-16 0 1-15,-1 0-5 0,1 0 8 0,-1 0-3 16,1 0-1-16,16-9-3 0,-33 9 5 16,33 0 0-16,-33 0-1 0,0 0 1 0,33-10 1 15,-33 10-10-15,0 0 14 0,17 0-10 16,-17 0 1-16,16 0 2 0,1 0 0 15,-17 0 2-15,16 0-6 0,-16 0 0 16,0 0 7-16,17 0-3 0,-17 0-9 0,0 0 1 16,0 0-1-16,0 0-19 0,0-18-19 0,0 18-8 15,0 0-69-15,0 0-33 0,0 0-15 0,0 0 6 16,0 0 25-16,0 0 17 0,0 0 12 16,0 0-91-16</inkml:trace>
  <inkml:trace contextRef="#ctx0" brushRef="#br0" timeOffset="19182.91">3886 14185 14 0,'0'-18'10'0,"0"18"-4"15,0-19-5-15,0 0-3 0,0 1 0 16,0 8 2-16,-33-8 0 0,33 9 0 0,0-1 0 15,0 1 0-15,0 0 0 0,-33 9 0 0,33 0 0 16,0-19 0-16,-17 19 3 0,17 0-1 16,0 0-1-16,0 0 2 15,0 0 1-15,17 19 1 16,-17-19 1-16,0 0 1 0,33 0 1 16,-33 9 3-16,0-9 1 0,0 9 1 0,0-9-1 15,33 0 3-15,-33 10 1 0,0-10 1 16,0 0-1-16,33 0-1 0,-33 9 3 0,0-9-1 15,0 0-1-15,0 0 4 0,33 0 1 0,-33 0-3 16,0 0-2-16,0 9 0 0,33-9 1 16,-33 0-2-16,33 0 0 0,-33 0-1 0,17 9-3 15,16-9 1-15,0 0-1 0,-33 0-1 16,33 0 5-16,0 10-2 0,0-10-4 0,0 0 3 16,-16 0 4-16,49 9-2 0,-33-9 11 0,0 0 7 15,0 9 2-15,17-9-9 0,16 19-9 16,-33-19-6-16,33 0-3 0,-33 0 5 0,17 0 3 15,16 0 11-15,0 0 2 0,-16 0 5 0,16 0-3 16,0 0-9-16,-16 0 6 0,16 0-8 16,0 0-4-16,17 0 2 0,-17 0-5 0,0-19 5 15,17 19-5-15,-17 0 2 0,0-9 3 16,17 9-3-16,-17 0 2 0,33 0 0 0,-16 0-6 16,-17 0 3-16,0 0 1 0,17 9-1 0,16-9 2 15,-33 0 3-15,17 19-5 0,-17-19-3 0,17 0 4 16,-17 0-1-16,0 19-4 0,0-19-1 0,17 0 1 15,-17 0 0-15,-17 0 4 0,18 9-3 16,-1-9-6-16,0 0 5 0,-33 0 1 0,17 9 0 16,16-9-2-16,-33 0 2 0,33 0-2 15,-17 0 8-15,18 0-1 0,-34 0 1 0,16 0-8 16,17 0 2-16,-32 0 1 0,32 0-2 0,-17 0-2 16,17 0 3-16,1-9 4 0,-34 9-5 0,16 0-2 15,17 0 6-15,1 0-5 0,-34-9-1 16,33 9-3-16,-17 0 8 0,18 0-9 0,-1 0 4 15,-33 0 2-15,16 0-4 0,17 0-2 0,-16-19 0 16,0 19 1-16,32 0 4 0,-49 0-7 0,17 0-1 16,16 0 5-16,0-19-2 0,-33 19 5 15,17 0-4-15,0 0 0 0,-1 0-4 0,17 0 4 16,-33-9 5-16,17 9-6 0,16 0-3 0,-33 0 8 16,33-9-8-16,-32 9 0 0,15 0 0 15,-16 0 7-15,33 0-5 0,-33 0-2 0,17 0 0 16,16-10 0-16,-33 10 0 0,33-9-6 0,-49 9 11 15,49 0-8-15,-33 0 8 0,33-9-2 0,-33 9-1 16,17 0-2-16,16-9 3 0,-33 9-3 16,33 0 3-16,-16 0-2 0,16 0 2 0,-33 0 1 15,33 0 1-15,-33 0-4 0,50 0-1 0,-50 0 2 16,17 0 2-16,-1 0-6 0,1 0 5 16,16-10 2-16,-33 10-4 0,17 0-1 0,16 0 6 15,-33 0-6-15,33 0 3 0,-33 0 2 16,17 0 0-16,16-9-3 0,0 9-2 0,-33 0 3 15,17-9 0-15,16 9 4 0,-33 0-9 0,17 0 7 16,-1 0-7-16,1 0 7 0,16 0 2 0,-33 0-5 16,17 0 4-16,16 0 0 0,-33 0-6 15,33 0 4-15,-33 0 4 0,17 0-10 0,16 0 7 16,-33 0-3-16,33 0-2 0,-16-19 8 0,16 19-4 16,-33 0-1-16,0 0-1 0,17 0-2 15,16 0 6-15,-33 0-4 0,0 0 1 0,0 0-1 16,17 0 2-16,-17 0 0 0,33 0 0 0,-33 0-4 15,0 0 2-15,0 0 2 0,17 0-4 0,-17 0 1 16,33 0 4-16,-50 0-3 0,34 0 0 16,0 0-2-16,-17 0 4 0,0 0-2 0,0 0 2 15,16 0-2-15,-15 0-5 0,32 0 6 16,-33 0-1-16,0 0 2 0,16 0-4 0,-15 0 7 16,32 0-1-16,-33 0-3 0,16 0 4 0,1 0-7 15,0 0 3-15,16 0-3 0,-33 0 4 16,16 0-4-16,-16 0 3 0,34 0-1 0,-34 0-2 15,16 0 0-15,1 0 3 0,-1 0-1 16,-15-19 0-16,-1 19 1 0,0 0-3 0,0 0-2 16,16 0 3-16,-16 0 5 0,1-9-4 0,-1 9 2 15,0 0-4-15,0 0 8 0,0 0-5 0,16 0-3 16,-15-9 6-16,-1 9-3 0,0 0-3 0,0 0-8 16,0 0 8-16,16 0 1 0,-16 0 5 15,-33 0-6-15,34 0 7 0,-1 0-7 0,0 0-2 16,-17 0 2-16,17 0 0 0,0 0 0 0,0 0 4 15,1-9 3-15,-1 9-7 0,0 0 3 16,0 0-9-16,16 0 7 0,-16-10-1 0,1 10 0 16,-1 0 2-16,0 0 4 0,0 0-3 15,16 0-8-15,-16-9 10 0,0 9-5 0,1 0-6 16,-1 0 8-16,0 0 0 0,16 0 1 0,-16 0-3 16,0 0 3-16,-33 0-3 0,34 0 0 0,-1-9 0 15,0 9-3-15,16 0-1 0,-49 0 7 16,33 0-1-16,0 0 1 0,-33 0-3 0,17 0-4 15,16 0 4-15,-16 0-2 0,-1 0 6 16,1-10-2-16,-1 10-2 0,17 0-3 0,-33 0 6 16,33 0-3-16,0 0 2 0,-33 0-4 0,17 0 9 15,-1 0-10-15,1 0 6 0,0 0-3 0,-1 0-4 16,1 0 9-16,-1 0-5 0,17 0 3 16,-33 0-3-16,33 0 3 0,-33 0-3 0,33 0 2 15,-16-9 0-15,-1 9-6 0,1 0 1 16,0 0 6-16,-1 0-8 0,1 0 0 0,-1 0 6 15,17 0 2-15,-33 0 3 0,33-9-6 0,-33 9-5 16,33 0 5-16,-33 0 0 0,17 0 0 0,16 0 0 16,-16 0 5-16,-1 0 4 0,1 0-5 15,-1 0-4-15,17 0 6 0,0 0-3 0,-33 9 2 16,33-9-5-16,-16 0 0 0,-1 0 3 16,1 0 0-16,16 0 1 0,0 0-8 0,-33 0 4 15,33 0 1-15,0 0 6 0,-16 0-10 0,16 0-2 16,-17 0 8-16,17 9 3 0,17-9-1 15,-17 0-4-15,-33 0 2 0,33 0 0 0,0 0-7 16,0 0 11-16,-16 0-7 0,16 0 0 16,0 0 2-16,0 0 5 0,0 0-7 0,-16 0 0 15,16 0 1-15,0 0 7 0,0 0-7 0,0 0-4 16,0 0 4-16,0 0 2 0,-33 10 4 0,33-10-10 16,0 0 1-16,-16 0 5 0,16 0-6 15,0 0 13-15,0 0-9 0,0 0-4 0,-16 0 4 16,16 0 1-16,0-10-2 0,-17 10-3 0,34 0 3 15,-17 0 1-15,0 0 6 0,-16 0-9 16,16 0 0-16,-17 0 4 0,17 0 1 0,17 0-5 16,-17 0 4-16,0-9-4 0,-16 9 2 0,-1 0 2 15,17 0 3-15,0 0-7 0,17-9 0 16,-50 9 5-16,33 0 5 0,0 0-11 0,0 0 3 16,-16 0-3-16,16 0 9 0,0 0-11 0,0-19-2 15,0 19 14-15,0 0-4 0,0 0-5 0,0 0-1 16,0 0 8-16,17 0-5 0,-17 0 0 15,0-18 2-15,-33 18-2 0,50 0 0 0,-17 0-5 16,0-10 16-16,0 10-9 0,0 0-2 16,0 0-3-16,0-9 4 0,0 9-1 0,0 0 0 15,17 0 3-15,-50-9 0 0,33 9-8 0,0 0 5 16,-17 0 3-16,18-10-1 0,-18 10-2 16,17 0-9-16,-16 0 9 0,16-9 6 0,0 9-8 15,-17 0-4-15,1 0 15 0,16 0-9 0,-16-9 5 16,16 9-9-16,-17 0 1 0,34 0 0 15,-17 0 4-15,-33 0-1 0,33-10 5 0,-17 10-5 16,18 0-2-16,-18 0 0 0,17 0-1 0,-16 0 3 16,16 0 3-16,0 0 3 0,-33 0-9 15,16 0 3-15,1-9-6 0,-1 9 9 0,1 0-9 16,-1 0-4-16,-16-9-3 0,17 9-7 16,-17 0-10-16,17 0-9 0,-17 0-57 0,0 0-50 15,0-19-45-15,0 19-47 0,0 0-36 16,0 0-3-16,0 0 25 0,0-18-135 0</inkml:trace>
  <inkml:trace contextRef="#ctx0" brushRef="#br0" timeOffset="26491.5">4564 15478 18 0,'0'0'18'0,"0"0"-1"0,0 9-7 0,0-9 0 0,0 0-3 16,0 0 0-16,-33 0-1 0,33 0 1 15,0 0-1-15,0 0-1 0,0 0 1 0,0 0-2 16,0 0 0-16,0 0-1 0,0 0 0 16,0 10 4-16,0-10 3 0,0 0 5 0,0 0 0 15,0 0 6-15,0 9 2 0,0-9 9 0,0 0 2 16,33 0 6-16,-33 0 3 0,0 9-8 16,0-9 1-16,0 0-1 0,0 10 7 0,33-10 4 15,-33 0-3-15,0 0-3 0,0 0-7 0,33 0-3 16,-33 9-1-16,0-9 0 0,17 0-1 15,-1 0-2-15,1 0 1 0,16 9-3 0,0-9 3 16,-33 0-2-16,33 0 5 0,0 0-7 16,-33 0-12-16,33 0 5 0,-16 0 1 0,16 10-6 15,0-10-6-15,0 0 2 0,0 0-2 0,0 9 0 16,0-9 4-16,0 0-8 0,17 0 5 0,-17 0-1 16,0 0-2-16,33 0-3 0,-49 9 3 0,49-9 2 15,-33 0-3-15,0 0 1 0,33 0 3 16,-49 0-1-16,49 0-1 0,-33 0-4 0,33 0 6 15,-33 0-5-15,17 0 2 0,-17 0 5 16,33 0-1-16,0 0 1 0,-16 0 2 0,16 0-4 16,-33 0 1-16,33-9 2 0,-16 9 3 0,16 0-12 15,0-9 4-15,17 9 2 0,-17-10-2 16,0 10 2-16,-16 0-3 0,16 0-1 0,0 0 3 16,-17 0-5-16,18 0 3 0,-1 0-3 0,-33 0 0 15,33-9 0-15,-16 9 8 0,16 0-10 0,0 0 2 16,-33 0 2-16,50 0 2 0,-50 0-6 0,33 0 4 15,-17 0 0-15,18 0-5 0,-34 0 3 16,33 0 1-16,-17 0-1 0,18 0 0 0,-1 0 0 16,-33-9 2-16,16 9 0 0,17 0 0 0,1 0-2 15,-18 0 0-15,17 0 4 0,-33 0 0 16,34 0-8-16,-18-10 6 0,17 10-6 0,-33 0 10 16,34 0-1-16,-34 0-5 0,16 0 0 0,17 0 3 15,-33 0 0-15,17 0 0 0,0 0-3 0,-1 0 4 16,17-9-6-16,-32 9 7 0,-1 0-5 15,16 0 10-15,17 0-8 0,-33-9 0 0,1 9 2 16,15 0-4-16,17 0 4 0,-33 0-2 0,0-10 0 16,0 10 5-16,17 0-4 0,-17 0 0 0,33 0 1 15,-33 0-4-15,0 0 0 0,1 0 3 16,15 0 3-16,-16 0 0 0,0 0-8 0,33 0 0 16,-49 0 5-16,16 0 6 0,33 0-8 15,-33 0 2-15,0 0 0 0,0 0-1 0,0 0 2 16,17 10-6-16,-17-10 2 0,0 0 5 0,0 0 0 15,0 0-2-15,0 0-2 0,17 0-1 0,-17 0 0 16,0 0 2-16,0 0-2 0,17 0 1 0,-17 0 5 16,0 9-6-16,0-9 3 0,33 0 0 15,-33 0-3-15,-16 0 2 0,49 9-2 0,-33-9 0 16,0 0 3-16,0 0-2 0,-16 0 2 0,32 10 0 16,1-10-1-16,-17 0 4 0,0 0 0 15,0 0 3-15,-16 0-3 0,16 0 0 0,0 0-3 16,0 0 4-16,0 0-7 0,0 9 2 0,0-9 3 15,0 0-2-15,0 0-3 0,17 0 2 16,-17 0-2-16,0 0 3 0,0 0 1 0,-33 0 1 16,33 0-4-16,0 0 6 0,17 0-2 0,-50 0 1 15,33 0 1-15,0 0-3 0,0 0 4 16,-16 0-8-16,16 0 8 0,-17 0-8 0,34 0 0 16,-50 0 3-16,33 0-3 0,0 0 4 0,0 0-4 15,-33 0 0-15,33 0 4 0,-16 0 0 0,-1 0 4 16,34 0-8-16,-50 0 9 0,33 0-3 0,0 0-6 15,0 0 2-15,-16 0 3 0,-1 0-2 16,17-9 4-16,-16 9-7 0,16 0 9 0,0 0-4 16,0 0 0-16,-33 0-5 0,33 0-4 15,-16 0 4-15,-1 0 0 0,17 0 0 0,-16 0 6 16,16-10-6-16,0 10 5 0,0 0-1 0,-33 0 0 16,33 0-4-16,-16 0 3 0,16 0-1 0,-17 0-2 15,1 0-4-15,16-9 11 0,0 9-10 0,0 0 9 16,-33 0-1-16,33 0-4 0,-16 0 5 15,-1 0 2-15,17 0 1 0,-16 0-6 0,16 0 1 16,-33 0 7-16,33 0-6 0,0 0-5 0,-33 0 4 16,33 0-4-16,-16 0 0 0,16 0 2 15,-17 0-2-15,1 0 2 0,16 0 4 0,0 0-12 16,0 0 14-16,-33 0-4 0,33 0-4 16,-17 0-2-16,18 0 7 0,-1 0-5 0,-33 0 10 15,33 0-5-15,0 0-7 0,0 0-1 0,-33 0 3 16,16 0 5-16,17 0-5 0,-16 0 0 0,0 0-2 15,16 0 5-15,0 0-3 0,0 9 1 0,-33-9 4 16,33 0 1-16,-17 0-6 0,17 0 3 16,-16 0 2-16,33 0-5 0,-50 0 5 0,33 0 3 15,0 0 0-15,0 0-5 0,-17 0-3 16,1 0 2-16,16 0-1 0,-17 0 3 0,18 0-4 16,-1 0 0-16,0 0 4 0,-33 0-3 0,33 0 1 15,-17 0-2-15,17 0 0 0,-16 0 4 0,-1-9-3 16,18 9 1-16,-1 0 0 0,-33 0-2 0,33 0 11 15,0 0-11-15,-33 0 5 0,33 0-1 16,-17 0-2-16,1 0 5 0,32 0-5 0,-49 0 0 16,34 0-2-16,-34 0 2 0,33 0-2 0,-33 0 6 15,33 0-8-15,-33 0 6 0,16 0-8 16,1 0 7-16,-1 0-3 0,1 9 6 0,-1-9-4 16,17 0 0-16,-33 0-2 0,34 0-2 0,-1 0 12 15,-33 0-8-15,33 0-1 0,-33 0 4 16,16 0-2-16,1 0-1 0,16 0-2 0,-17 0 3 15,17 0 3-15,-33 0-6 0,34 0 1 0,-1 0 5 16,-33 0-10-16,33 0 7 0,-17 10 3 16,1-10-4-16,16 0 4 0,-17 0-4 0,17 0 4 0,0 0-6 15,-33 0-5-15,34 0 9 0,-18 0 0 16,1 0-2-16,-1 0-2 0,17 0 0 0,-16 0 0 16,-1 0 0-16,17 9 3 0,0-9-1 15,-33 0 8-15,34 0-12 0,-18 0 8 0,17 0-1 16,-16 0-5-16,16 0 0 0,-17 0 2 0,17 0-4 15,0 0 2-15,1 0 9 0,-34 0-11 16,33 0 5-16,-17 0 1 0,17 0-6 0,-16 0 3 16,32 0-1-16,-49 0 0 0,33 0 0 0,0 0 0 15,-33 0 0-15,34 0-3 0,-18 0 7 16,1 0-4-16,16 9 0 0,-17-9-2 0,17 0 3 16,-33 0 2-16,33 0 5 0,-33 0-15 0,33 0 9 15,-33 0 4-15,17 0-15 0,0 0 11 0,16 0 2 16,0 0 2-16,-33 0-4 15,16 0-4-15,17 0 2 0,-33 0-4 0,33 0 4 16,-33 0 1-16,0 0 2 0,33 0-7 0,-33 0 2 16,0 0 7-16,17 0-2 0,-17 0-8 15,17 0 3-15,-1 0 5 0,-16 0 1 16,17 0-4-16,-1 0-4 0,1 0 5 16,-17 0 2-16,16 0 0 0,-16 0-6 0,0 0-1 15,33 0 0-15,-33 0 10 0,0 0-9 16,33 0 1-16,-33 0 4 15,0 0 0-15,0 0 2 0,0 0-9 0,0 0 1 16,33 10 9-16,-33-10-1 0,0 0 0 16,0 0-8-16,17 0-1 0,-17 0 2 0,16 0 3 15,-16 0 4-15,17 0-4 0,-17 0 2 16,17 0 1-16,-1 0-1 16,1 0-2-16,-17 0 3 0,16 0-3 0,-16 0-5 15,33 0 7-15,-33 0 6 0,0 0-12 16,33 0 2-16,-33 0 3 0,33 0 2 0,-33 0-6 15,17-10 5-15,-17 10 0 0,16 0 2 0,1 0 1 16,0 0-2-16,-1 0-7 0,1 0 9 0,-1 10 0 16,17-10-5-16,-33 0-5 0,33 0 5 15,-33 0-2-15,33 0 4 0,-33 0 5 0,17 0-4 16,-1 0-2-16,1 0-1 0,0 0-2 0,-1 0 5 16,1 0-2-16,-1 0-1 0,17 0 2 0,0 0-2 15,-33 0 0-15,33 0-4 0,-33 0 4 16,17 0 0-16,-1 0 3 0,1 0-3 0,-1 0 4 15,34 0 1-15,-50 0-9 0,33 0 2 0,-33-10 5 16,33 10-5-16,-33 0 5 0,17 0-6 16,-1 0 6-16,1 0 1 0,-1 0-4 0,17-9 0 15,-16 9-3-15,16 0 6 0,-33 0-3 0,33 0-5 16,0-9 5-16,-33 9 7 0,17 0-10 16,-1 0-1-16,1 0 0 0,-1-10 10 0,1 10-1 15,-1 0-5-15,1 0-5 0,16 0 5 0,-33-9-5 16,33 9 3-16,-33 0 5 0,33 0-3 0,-33 0-2 15,17 0 2-15,-1 0 0 0,1 0 2 16,-17 0-7-16,33 0 7 0,-17-9 5 0,1 9-12 16,16 0 5-16,-33 0 5 0,33 0-8 0,-33 0-3 15,33 0 13-15,-33 0-11 0,17 0 7 16,-1 0-3-16,1 0 6 0,16 0-10 0,-17 0 0 16,1 0 5-16,16 0-1 0,0 0 2 0,-33 0-2 15,33 0-5-15,-16 0 9 0,-1 0-11 16,17 0 8-16,-16 0 4 0,16 0-13 0,0 0 11 0,0 0-3 15,0 0 0-15,-33 0 5 0,33 0-5 16,-16 0-6-16,16 9 11 0,-17-9-5 0,34 0-4 16,-17 0 12-16,-33 0-2 0,33 0-8 0,-16 0-3 15,16 0 2-15,0 0 3 0,-17 0 2 16,34 0 4-16,-50 0-3 0,33 0-11 0,0 9 6 16,-16-9 4-16,16 0 1 0,0 0-3 15,-17 0-4-15,34 0-1 0,-17 0 5 0,0 0 0 16,-16 10 0-16,-1-10 3 0,17 0 3 0,0 0-4 15,17 0-8-15,-17 0 7 0,0 9-1 0,-16-9 3 16,16 0-3-16,0 0-2 0,0 0 2 16,0 9 0-16,0-9 4 0,0 0-6 0,0 0 2 15,0 0 3-15,-16 0-6 0,16 0 3 0,0 0-3 16,0 10 5-16,0-10-2 0,-17 0-4 0,18 0 4 16,-1 9-3-16,-17-9 5 0,34 0 4 15,-17 0-6-15,-33 0 0 0,33 9-3 0,0-9 3 16,0 0 2-16,-16 0-2 0,16 0 0 0,0 0 0 15,0 0 0-15,-17 0 0 0,17 9-5 16,1-9 10-16,-18 0-5 0,17 0 0 0,-16 0 0 16,16 0-3-16,0 0 5 0,-17 0-6 0,17 0 4 15,-16 0 3-15,16 0-3 0,-16 0-3 0,16 0 6 16,0 0 1-16,0 0-8 0,-33 0 8 16,33 0-4-16,-17 0-4 0,1 0 0 0,-1 0 6 15,18-9 1-15,-18 9 2 0,34 0-11 16,-50 0 1-16,33 0 8 0,-33-9 0 0,33 9-3 15,-17 0 4-15,1 0-12 0,16 0 11 0,-17-9-8 16,18 9 2-16,-1 0 5 0,0 0-4 16,-33-10 7-16,33 10-9 0,0 0 4 0,-17 0 4 15,17 0-3-15,1-9-3 0,-1 9-5 0,0 0 14 16,-33 0-7-16,33 0-2 0,-17 0 3 0,17 0-1 16,-16 0-5-16,-1 0 6 0,18 0-3 0,-1 0 2 15,-33 0 0-15,33 0 3 0,-33 0-5 16,16 0 9-16,1 0-7 0,-1 0-6 0,1 0 9 15,-1 0 0-15,1 0-10 0,-1 0 7 16,17 0 1-16,-33 0-3 0,34 0-1 16,-34 0 3-16,16 0 2 0,1 0-2 0,-17 0-3 15,16-9 9-15,1 9-4 0,-1 0-4 16,1 0 2-16,-1 0 0 0,1 0 0 0,-1 0 3 16,-16 0-6-16,33 0 3 0,-33 0 3 0,34 0 0 15,-34 0-5-15,0 0 4 0,16 0-6 0,1 0 2 16,-1 0-1-16,1 0 3 0,-1 0-3 0,1 0 3 15,-1 0 0-15,1 0 5 0,-1 0-5 16,17 0 3-16,-33 0-1 0,34 0 1 0,-34 0-6 16,16 0 5-16,1 0-1 0,16 0 1 15,-17 0-7-15,1 0 5 0,16 0 2 0,-17 0-6 16,17 0 1-16,0 0 4 0,-33 0 4 0,34 0-5 16,-18-10-4-16,17 10 5 0,-16 0-3 0,-1 0 5 15,17 0-5-15,0 0 9 0,-33 0-13 16,33 0 6-16,-16 0 0 0,16 0 7 0,-16 0-11 15,16 0 6-15,-17 0-2 0,17 0 0 16,0 0 2-16,0 0 2 0,1-9-2 0,-1 9 1 16,0 0-6-16,16 0-2 0,-16 0 3 0,17 0 0 15,-17 0 4-15,17 9-2 0,-17-9 5 0,16 0-5 16,-16 0 0-16,0 0 0 0,17 0-5 16,-17 0 2-16,0 0 3 0,0 0 4 0,0 0-1 15,0 0-3-15,1 0 0 0,-18 0 2 0,17-9 1 16,0 9-7-16,0 0 4 0,0-9-7 15,-33 9 7-15,17 0 0 0,16-10 2 0,-17 10-2 16,1 0-6-16,0-9 6 0,-1 9-3 0,1 0 6 16,-1 0-7-16,17 0 1 0,-33 0 7 15,0-18-3-15,0 18-3 0,17 0 4 0,-17 0 3 16,0 0-2-16,16 0 1 0,-16-10-13 16,0 10 6-16,0 0 1 0,17 0-1 0,-17 0 6 15,0 0 2-15,0 0-7 0,0 0-3 16,0 0 6-16,0 0 2 0,0 0-6 15,0 0 0 1,0-9 5-16,0 9 6 16,0 0-12-16,0 0 0 0,0 0 5 15,0 0-6-15,0 0 10 16,0 0-2-16,0 0-6 0,0 0 6 16,0 0-5-16,-17 0 2 0,17 0-3 0,0 0 6 15,0 9-3-15,0-9 4 0,0 0-2 0,0 0-5 16,0 0 0-16,0 10 7 15,0-10-1-15,0 0-5 0,0 0 6 0,0 0-9 16,0 0 7-16,-16 18 0 0,16-18 3 0,0 0-8 16,0 0 1-16,0 0 3 0,0 0-3 15,0 0 6-15,0 0-2 0,0 0-7 16,0 0 12 0,0 0-11-16,0 0 1 15,0 0 9-15,0 0-3 0,0 0-5 0,0 0-5 16,0 0 3-16,0 0-7 0,0 0 2 15,0 0-2-15,0 0-5 0,0 0-8 0,0 0-24 16,0 0-46-16,0 0-28 0,-17 0-27 0,17 0-21 16,0 0-21-16,0 0-13 0,0 0-8 15,-33 0 12-15,17-18 18 0,-1 8 29 0</inkml:trace>
  <inkml:trace contextRef="#ctx0" brushRef="#br0" timeOffset="30471.86">3704 6558 28 0,'0'0'28'15,"0"0"-8"-15,0 0 2 0,0-10 3 0,0 10 8 16,0-9 3-16,-33 9-1 0,33 0-7 16,0 0-5-16,0-18 0 0,0 18 5 0,0 0-1 15,-33-19-3-15,33 19-3 0,0 0-4 0,0-19-8 16,-33 19-4-16,16 0-1 0,17-18-4 15,0 18 0-15,-33-10 2 0,33 10-2 0,-33 0-3 16,0-9 6-16,33 9 1 0,-33-9-8 16,0 9 4-16,0 0 1 0,16 0-1 0,17 0 0 15,-33 0-2-15,0 0 4 0,33 9-4 0,-33-9 4 16,33 9-2-16,-33 1 0 0,0 8 0 16,33-18 0-16,-33 19-3 0,16 0 5 0,17-1-2 15,-33-9 0-15,0 10 0 0,33 0-2 16,-33-1 2-16,0 19 0 0,33-18 2 0,-33 9-5 15,0 9 5-15,16 0-2 0,-16-9-2 16,0 9 2-16,33 1 3 0,-33-1-6 0,0 0 3 16,0 10 0-16,33-10-3 0,-49 9 3 15,49 10 0-15,-34-19 1 0,34 10 3 0,-33-10-7 16,33 10 5-16,-33 8-2 0,33-17 0 0,0 8 2 16,-33 10-2-16,33-19 0 0,0 10 0 15,0-1 0-15,-33 10 2 0,33 0 0 0,0-19-1 16,0 9-1-16,0 1 6 0,0 9-5 15,0 0-1-15,0-19 3 0,0 28 3 0,0-28-3 16,0 10-2-16,0 8-1 0,0 11 2 0,33-11-2 16,-33-8 2-16,0 9 0 0,0 0-2 15,0 9 2-15,33-10-2 0,-33 11 3 0,0-20-6 16,0 28 5-16,0-27 0 0,33 27-4 16,-33-27 4-16,0 27 1 0,0-27 1 0,0 27-4 15,33-27 0-15,-33 27 3 0,0-27-3 0,0 27 0 16,0-27-2-16,0 27 4 0,0-9-1 15,0-18-1-15,0 8 0 0,0 11 0 0,-33-11 1 16,33 1-3-16,0 9 2 0,0-9 2 16,0 9-4-16,-33-9 5 0,33 0-1 0,-33 9-5 15,33-19 3-15,-33 10 2 0,33-9-2 0,-33 9 0 16,17-10 1-16,-18 10-1 0,1 0 0 16,0-10-3-16,33 10 3 0,-33-19 0 0,0 10 2 15,0-1-2-15,17-9 0 0,-18 19 0 16,1-28-2-16,0 0 4 0,33 0-4 0,-33 9 2 15,33-18 0-15,-33-1 0 0,33 1 0 16,-16 0 0-16,16-10 4 0,-33 0-4 0,33 1 3 16,0-10 2-16,0 18-5 0,0-18 16 15,0 0 8-15,0 0-2 16,0 0 0-16,0 0-7 0,0 0-4 0,0-18-2 16,0 18-5-16,0 0-1 0,0-10-1 15,0 10 2-15,0-9-4 0,33 9 0 16,-33 0-3-16,0-9 3 15,0 9-2-15,16 0 2 0,-16 9-2 16,33-9 2-16,-33 9 0 16,0-9 0-16,0 10 0 0,33-10 0 0,-33 18-3 15,0 1 3-15,33-19-2 0,-33 9-1 0,0 10 3 16,33-1 3-16,-33 1-5 0,0-1 7 16,0 20-5-16,34-20 3 0,-34 10-2 0,0 0-1 15,0 0 2-15,0 0-2 0,16 9 3 0,-16 0 1 16,33 0-4-16,-33 1 1 0,0-1-3 15,0 9 7-15,0-8-3 0,0 8-1 16,0-9-1-16,0 10 3 0,0-10-1 0,0 10-2 16,0-1 0-16,0 1 5 0,0-1-3 0,0 10-2 15,0-19-2-15,0 10 2 0,0 8 0 16,0-8 2-16,0 9-2 0,0-10-2 0,-33 1 2 16,33 9 4-16,0-10-4 0,-16 19 3 15,16-18-6-15,0 9 3 0,0-1 0 0,0 10 0 16,-34-18 9-16,34 27-5 0,0-18-4 0,0 9 7 15,-33 0-4-15,33 0 2 0,-33 1-5 16,33-1 1-16,0 0 1 0,-33 0 2 16,33 0-1-16,-33 9 2 0,33 1-3 0,-16-19 1 15,-17 18 0-15,33-9-1 0,0 10 3 0,-33-1-2 16,33-9 1-16,0 10 9 0,0-20 0 16,-34 20-3-16,34-10-1 0,0 9-3 0,0 1 0 15,0-10 0-15,0 0 2 0,34 0 2 0,-34 0 5 16,0 0 4-16,33 0 7 0,-33 1-3 15,33-11-3-15,-17 10-6 0,17-9 2 0,-33 0 3 16,33 0 2-16,0 0-4 0,0 0-3 16,1-1 0-16,15 1 5 0,-16-19-2 0,0 10-1 15,0-1-3-15,0 1 4 0,1-10 1 16,15 0-5-16,-16 0 2 0,33 1-2 0,-33-1 3 16,17-9 4-16,16 0-9 0,-33 0 4 15,33 0-5-15,-16-1-1 0,16-8 4 0,0 0 3 16,-33-1-1-16,50 10 0 0,-50-19-2 0,33 1 0 15,0 8-2-15,-16-8-5 0,-17-1 3 16,33-9 3-16,-33 9-12 0,17 1 8 0,16-10-2 16,-33 9-6-16,33-9 7 0,-33 9-9 15,17-9 3-15,-17 9 6 0,0-9-9 0,33 0-1 16,-33 0 8-16,-16 19-5 0,16-19 1 0,0 0-1 16,-33 0 5-16,33 0-3 0,0 0-9 15,-33 0 9-15,0 0 6 0,0 9-10 16,33-9 2-16,-33 0-8 0,0 0-26 0,0 0-29 15,0 10-22-15,0-10-25 0,-33 0-29 0,33 0-33 16,0 0-26-16,0 0 0 0,0 0 23 16</inkml:trace>
  <inkml:trace contextRef="#ctx0" brushRef="#br0" timeOffset="35484.92">15263 10976 12 0,'0'-9'2'0,"0"9"-1"0,0-10-1 16,0 1 0-1,0 0 0 16,0 9-2 1,0 0-3-32,0 0 2 0,0 0 2 15,0 0-1-15</inkml:trace>
  <inkml:trace contextRef="#ctx0" brushRef="#br0" timeOffset="39730.97">21960 8883 24 0,'0'0'21'0,"0"0"-6"0,-33 0-2 16,33 0 1-16,0 0 0 0,0 0 4 15,0 0 5-15,33 0-1 0,-33 0-8 0,0 0 1 16,0 0-1-16,33-18 0 0,-33 18-3 0,17 0-6 16,0 0-1-16,16 0-2 0,-17 0-2 15,17 0 0-15,0 0 0 0,0 0 0 0,0 0 2 16,1 0-2-16,-1 0 0 0,-17 0 0 15,17 0 0-15,-16 0-14 0,-1 18-15 0,17-18-2 16,-33 0 3-16,0 0 2 0,0 0-1 0,0 0-5 16,0 0-25-16</inkml:trace>
  <inkml:trace contextRef="#ctx0" brushRef="#br0" timeOffset="39914.07">21960 9004 28 0,'0'0'35'0,"33"19"-12"16,-33-19-8-16,0 0-4 0,17 0-3 0,0 0-1 16,-1 0-2-16,17 0 2 0,-16 0 0 15,16 0-1-15,16 0-3 0,-16 0 0 0,1 0-3 16,-1 0 2-16,0 0-2 0,0 0 1 16,16 0-1-16,-16 0-3 0,-33-19-19 0,34 19-11 15,-18 0-12-15</inkml:trace>
  <inkml:trace contextRef="#ctx0" brushRef="#br0" timeOffset="40146.85">22423 8613 35 0,'0'0'19'0,"0"0"-9"0,0 0-4 15,0 0-3-15,0 10 2 0,0 8 2 0,17-18-2 16,-17 19 0-16,17 9 3 0,-1-10 2 15,-16 10 3-15,17 0-4 0,-1 9-1 0,-16-9-2 16,0 0-2-16,0 19 2 0,0-19-1 0,-16 0-1 16,-1 18-3-16,-16-9 1 0,16-18-2 15,-16 18 1-15,-33 10-1 0,17-19 0 0,16 9-4 16,-1 0-13-16,-32 0-8 0,33-18-7 16,0 9-8-16</inkml:trace>
  <inkml:trace contextRef="#ctx0" brushRef="#br0" timeOffset="41163.68">24325 7813 15 0,'-33'0'4'0,"17"-18"-1"0,-1-1-1 16,0 10 4-16,1 0 15 0,16-1-6 16,-17 10-7-16,17 0-4 0,-16 10-3 0,16 8 2 15,0 19 3-15,0-18 2 0,0 28 2 0,16 8 6 16,-16-8 0-16,17 27 5 0,-1-18-4 15,-16 28-8-15,17-19 0 0,0 19 5 0,-17 9-4 16,16-10-2-16,-16 1-1 0,0 9-2 16,0-9-2-16,-16 0-1 0,16 9-2 0,-17-10 0 15,17 1-2-15,-17 0 5 0,17-10-3 16,-16 10 0-16,16-28-2 0,0 9-3 0,0-9-15 16,0-10-11-16,0 1-5 0,0-19-1 0,0-1-2 15,0-8-32-15</inkml:trace>
  <inkml:trace contextRef="#ctx0" brushRef="#br0" timeOffset="42211.91">24391 7934 17 0,'17'-18'21'0,"-17"-29"-7"15,33 29-5-15,-17-20-3 0,1 20 1 16,16-19-4-16,0 18-1 0,-16-9-2 0,16 10 0 16,16-1 0-16,1-9 0 0,16 9 0 15,-16 1 0-15,16 18 0 0,33-19 0 0,-33 1 0 16,50 18 0-16,-33-19 0 0,49 0 0 0,-16 19 0 16,33-9 0-16,16 0 1 0,-16 9-1 15,16-9 0-15,17 9 0 0,16 0 1 0,1 0-1 16,-1 9 0-16,1 0 0 0,16 0 0 0,-33 10 0 15,-1-19 0-15,1 19 0 0,0-1 0 16,-16-18 0-16,-18 19 0 0,1-19 0 16,-33 9 0-16,0-9 0 0,-17 0 0 0,-16 0 0 15,-1 0 0-15,-15 0 1 0,-18-9-1 16,1 9 0-16,-1 0 2 0,-32-19 1 0,16 19-2 16,0-18-1-16,-16 18 6 0,-1 0 1 15,1-19-1-15,-17 19 0 0,0 0-4 0,16 0-2 16,-16 0 0-1,0 19 0-15,0-19 0 0,-16 18 0 16,16 1 0-16,0-10 2 0,0 10-2 16,-17 18 0-16,17 0 0 0,0-9 0 0,0 9 0 15,0 19 0-15,0-19 0 0,17 10 2 16,-17 9-2-16,0-10 0 0,16 10 0 0,1-10 0 16,-17 29 0-16,16-29 2 0,-16 29-4 0,33-29 2 15,-33 29 1-15,0-19-1 0,0 9 0 16,0-10 0-16,0 11-2 0,0-20 2 0,0 10 0 15,0-10 0-15,0 10 1 0,0-19-1 16,-33 10 0-16,33-10 0 0,0 0 0 0,-16-9 2 16,16 9-2-16,-17 1 0 0,17-20 0 15,-16 1 0-15,16 9-2 0,-17-10 2 16,17 1 1-16,0 0 2 0,-16-1 1 0,16-18 0 16,-17 19-1-16,1-10 1 0,-1 0-1 0,0 1 0 15,1-1 0-15,-1 0 0 0,-16-9-1 16,0 19-1-16,0-19 2 0,0 0-3 0,-17 18 0 15,17-18 0-15,-16 0 1 0,-1 19 1 0,1-19-2 16,-1 9 0-16,-16 1 0 0,16-1 0 16,-16 0 1-16,16 1-1 0,-16-1 1 15,0 0-1-15,0 10 1 0,-17-1-1 0,17-18 2 16,-16 19 0-16,15-19-2 0,-15 0 0 0,-18 9 2 16,1 1-2-16,0-1 0 0,-17 0 0 0,1 1 0 15,-1-10 0-15,0 18 0 0,0-18 0 16,-16 19 0-16,0-19 0 0,16 0 0 0,-16 0 1 15,32 18-1-15,-15-18 0 0,-1 0 0 16,-16 10 0-16,16-1 0 0,0-9 0 0,-16 9 0 16,16-9 2-16,0 0-2 0,1 0 0 0,-1 0 0 15,0 0 0-15,0 0 0 0,17 0 0 16,-17 0 3-16,17 0 7 0,33 0 4 0,0 0 3 16,16 0-3-16,17 0-7 0,0 10-4 15,0-10-3-15,16 0 0 0,1 9 8 0,-1-9-1 16,17 9-4-16,-16-9 0 0,16 9-1 0,0 10 0 15,-17-19-2-15,17 0 0 16,0 19 0-16,0-19 2 0,0 0-4 16,-16 0 3-16,16 0 2 0,0 0 7 15,0 0 0-15,0 0-7 0,0 0 1 0,0 0-2 16,16 0 0-16,-16-19-2 0,0 19 0 16,0-19 0-16,17 10 0 0,-17 0-4 15,0 9 1-15,0 0-4 16,0 0-1-16,0 0-3 0,0-9-7 0,0 9-10 15,0 0-1-15,16 0-5 0,-16 0-3 0,0-10-6 16,0 10-32-16</inkml:trace>
  <inkml:trace contextRef="#ctx0" brushRef="#br0" timeOffset="42827.82">25268 7572 5 0,'0'37'10'0,"0"-19"13"0,0 29-8 15,0-10-7-15,16-9-1 0,-16 28-3 16,0-19 1-16,0 19 8 0,0 9 0 0,17-18-5 15,-17 27-1-15,16-28-3 0,-16 29 1 16,17-10 7-16,-17 19-2 0,33-10-3 0,-33 10 1 16,0-10 0-16,33 10 0 0,-33 0 2 0,0-10-3 15,0 10-1-15,17-10-2 0,-1 1-4 0,-16-1 2 16,17 0-2-16,-1-8 1 0,-16-1-1 16,17-10 0-16,-1 1 0 0,-16 9 0 0,17-27 0 15,-17 8 0-15,16-9-2 0,1 1 0 16,-17-20-4-16,33 10-6 0,-33-9-11 0,0-1 0 15,0-18 0-15,0 0-3 0,0 0-5 0,0 0-28 16</inkml:trace>
  <inkml:trace contextRef="#ctx0" brushRef="#br0" timeOffset="43211.28">26392 7590 10 0,'0'-18'9'0,"0"-20"-6"16,0 11 0-16,0 8 4 0,0 19 3 16,-16-19-3-16,16 19-2 0,-17-18-3 0,17 18 0 15,-16 18-2-15,16-18 1 0,-17 19-1 0,17 9 1 16,-16 9 1-16,16 0 2 0,0 10 0 15,0 9 0-15,0-19-1 0,0 28 1 0,16-9 1 16,1 9 2-16,-1-9-1 0,1 9-1 16,-1 0-2-16,1 9-1 0,16 1-1 0,-17 8 0 15,1-18-1-15,-1 19 0 0,1 0 0 0,-1-10 0 16,1 1 0-16,0 8 0 0,-1-17 0 16,1 8 0-16,-17-9 0 0,0 10 0 0,0-10 0 15,0-10-2-15,0 11 4 0,0-29-2 16,0 9 0-16,0-9 0 0,0 1 0 0,-17-1-3 15,17-9-5-15,0-10-8 0,0 1-5 0,0-10-4 16</inkml:trace>
  <inkml:trace contextRef="#ctx0" brushRef="#br0" timeOffset="43577.24">27219 7953 45 0,'17'-37'20'0,"-17"-10"-10"15,16 29-5-15,-16-20-1 0,0 20-1 16,0-19 4-16,0 18 1 0,0 10-2 0,0 9-2 16,0-19-4-16,0 38 0 15,-16-19 0-15,16 18 0 0,-17 10 1 0,17 9-1 16,0 1 0-16,-17-1 2 0,17 9-1 15,0 1 5-15,0 9 0 0,17 0-4 0,-17-10 1 16,17 28 0-16,-1-27 0 0,-16 27 0 0,17-9 1 16,16 1 0-16,-17 8-1 0,1-9 0 15,-1 10-3-15,1-10 1 0,16 0-1 16,-17 9 0-16,1-9 0 0,16 10 0 0,-16-10 0 16,16 9 0-16,-33-9 1 0,16-9-1 0,1 9 0 15,-1-9 0-15,-16-9-2 0,17 8 2 16,-1-17 0-16,-16 8 1 0,17-27-1 0,-17 9 0 15,16-10-4-15,-16-8-10 0,0 8-9 0,0-18-8 16,17 0-46-16</inkml:trace>
  <inkml:trace contextRef="#ctx0" brushRef="#br0" timeOffset="43893.42">28062 7934 70 0,'0'-18'17'0,"0"-10"-8"16,0 9-7-16,0 10-2 0,17 0 0 0,-17 9 0 16,0 0 2-16,16 0-2 0,-16 18 0 0,17 1 0 15,0 27 0-15,-17-27 0 0,16 28 0 16,1 8 6-16,-1-8-2 0,17 27-2 0,-16-18-1 15,-1 28-1-15,1-19 2 0,-1 9-1 0,1 10 1 16,-1-19-2-16,17 10 3 0,-33 8-3 16,0-27 0-16,0 28 2 0,0-28-2 0,-33 9 0 15,33-9 0-15,-16 9 1 0,-17-19-1 16,16 10-3-16,-16-19-7 0,17 0-3 0,-17-9-6 16,0 9-9-16</inkml:trace>
  <inkml:trace contextRef="#ctx0" brushRef="#br0" timeOffset="44546.75">24755 8558 4 0,'0'0'3'0,"0"0"-2"0,0 0 10 16,0-19 13-16,17 19-9 0,-17 0-6 15,16 0-6-15,1-19-2 0,-1 19 0 0,1 0 6 16,-1-18 0-16,17 18-2 0,-16-9 1 0,16-1 1 15,17 1 0-15,-17 9 2 0,16-9 3 16,34-1 3-16,-50 1 0 0,50 0 2 0,16 9-1 16,-16-19-7-16,49 19 1 0,-16 0-5 15,32 0 0-15,18 0 0 0,-1 0-5 0,17 0 3 16,17 19-3-16,-1-10 0 0,17 0 0 0,-17 1 2 16,17 8-1-16,-16-8-1 0,-1-1 0 15,-16 9 2-15,0-18-2 0,-33 0 0 0,0 0 0 16,-17 0 0-16,-16-18 0 0,-17 9 1 15,0-10 0-15,0 0-1 0,-32 1 0 0,-1-1 0 16,16 0 0-16,-49 1 0 0,17-1 0 16,0 1 0-16,-17 8 3 0,16-8 0 0,-32-1-3 15,16 1 0-15,-16 18 2 0,-1-19 2 16,1 19-2-16,-17-9-1 0,16-1-1 0,-16 1-2 16,0 9 0-16,-16 0-1 0,-1-9-9 15,1 9-6-15,-1 0-11 0,-16 0-8 0,16 0 3 16,-16 9-7-16</inkml:trace>
  <inkml:trace contextRef="#ctx0" brushRef="#br0" timeOffset="45974.96">25069 7888 10 0,'0'0'2'0,"-16"-9"0"0,16 9-1 15,-17-10-1-15,1 1 0 0,-1 9 0 0,1-9 2 16,-1 9 0-16,17 0-2 0,-33-19 0 16,33 19 4-16,-50 0 3 0,34 0-1 0,-1 0-2 15,-16 0-3-15,17 0 0 0,-17 0-1 16,16 0 0-16,17 0 0 0,-33 0 2 0,0 19-2 15,16-10 0-15,-16 0 0 0,17 10 0 16,-1-10 0-16,-16 10 0 0,17-1 0 0,-1 20 0 16,-16-29 0-16,0 10 0 0,16 18 0 0,1-19 0 15,-1 1 0-15,1 0 0 0,16-1 0 16,-17 1 2-16,17 9 1 0,0-10 0 0,17-18 2 16,-17 19-1-16,16-1 1 0,1-8-1 15,-1-1-2-15,34-9 0 0,-17 9 0 16,-33-9-2-16,33 10 0 0,17-10 0 0,-17 0 1 15,0-10-1-15,0 10 5 0,17-9 0 0,-17 0 1 16,16 9-2-16,1-10 0 0,-17 10-2 0,17-18 0 16,-17-1 1-16,16 19-3 0,-16-18 2 15,17-1 1-15,-50 0 1 0,33 1 1 0,-16 9-3 16,-1-10-1-16,1 0 2 0,-17 1 0 0,16-1-3 16,-16 1 4-16,-16-1-4 0,16 10 0 15,-17-10 2-15,17 0-1 0,-33 1-1 16,33 18 0-16,-33-28 0 0,0 19 0 0,16-10 0 15,-16 10 0-15,0 9 0 0,0-19-3 0,17 19 1 16,-1 0-7-16,-16 0-9 0,-17 0-3 16,34 0-6-16</inkml:trace>
  <inkml:trace contextRef="#ctx0" brushRef="#br0" timeOffset="47007.06">24623 6846 24 0,'0'0'18'16,"0"0"-7"-16,0 0-5 0,0-19-3 0,0 19-2 16,16 0 0-16,-16 19-1 15,0-19 0-15,0 19 0 0,17-1 0 0,-17-18 0 16,0 19 0-16,0 0 3 0,16-1-3 15,-16 10 1-15,0-9-1 0,0-1 0 0,0 1 2 16,0-1-1-16,0 10-1 0,-16-9 0 0,16 18 0 16,0-18 0-16,0-1 0 0,-17 1 0 15,17 9 0-15,0-10-3 0,0 1-6 0,0-19-9 16,0 9-22-16</inkml:trace>
  <inkml:trace contextRef="#ctx0" brushRef="#br0" timeOffset="47290.81">24639 6902 6 0,'0'-37'11'0,"17"18"6"16,-1 19-7-16,1-28-5 0,16 19-2 0,-33 0-3 16,33 9 0-16,-33 0 1 0,33 0 1 15,-16 0-2-15,-1 0 0 0,1 9 0 16,-1 0 0-16,1 0 2 0,-1 10 0 0,-16-19 0 15,17 19-2-15,-17-1 0 0,0 1 2 0,0-19 0 16,0 19-1-16,-17-10-1 0,17 9 1 16,-16 1 0-16,-1 0-1 0,17-19 1 0,-16 18-1 15,-1-18 0-15,-16 19 0 0,17-10 0 0,-1-9 0 16,17 9 0-16,-33 1 0 0,0-1 0 16,16-9 0-16,1 9-2 0,-1-9-6 15,1 0-5-15,-1 0-28 0</inkml:trace>
  <inkml:trace contextRef="#ctx0" brushRef="#br0" timeOffset="47523.5">24887 7125 3 0,'-16'0'0'0,"16"19"7"16,0-19 13-16,16 9-9 0,-16 0-5 0,0 1-3 16,0 8-1-16,0 1-2 0,0-19 0 15,17 18 1-15,-17-18-1 0,0 19 0 0,33-10 0 16,-33-9-2-16,0 10-13 0,0-1-20 16</inkml:trace>
  <inkml:trace contextRef="#ctx0" brushRef="#br0" timeOffset="47756.96">25053 7023 1 0,'-17'0'0'16,"17"0"1"-16,-16 9 5 0,-1-9-1 0,17 9 3 15,-16 1-1-15,16-1-1 0,0 0 4 16,-17 10-4-16,17 0-3 0,0-1-2 0,0-18 0 15,0 19 6-15,0-10-1 0,0 10-3 16,0-10-1-16,17 0 0 0,-1 10 0 0,1-19-2 16,-1 18 0-16,1-18 1 0,16 19-1 15,-17-19 0-15,34 0 0 0,-50 0 0 0,33 0-2 16,-16 0-20-16,16 0-31 0</inkml:trace>
  <inkml:trace contextRef="#ctx0" brushRef="#br0" timeOffset="50754.01">11741 4986 5 0,'0'0'7'0,"0"0"6"0,-33 0 6 0,33 0-6 16,0 0 1-16,0 0-1 0,-17 0-1 0,17-19 1 15,0 19 1-15,0 0-2 0,0-18-2 16,0 18 2-16,0-19-5 0,0 19-2 0,0-19-1 15,0 10 0-15,17-10 1 0,-17 1-3 16,33 18 0-16,-33-19-1 0,33 1-1 16,-33-20 1-16,33 20-1 0,0 8 3 0,-16-27-3 15,16 19 0-15,0-20 0 0,33 11 0 0,-33 8 0 16,33-18 1-16,-16 18-1 0,16-27 0 16,0 27 0-16,0-18 0 0,17 18 1 0,-17-18-1 15,0 9 0-15,17 10 0 0,-17-1 0 0,17 0-2 16,16-9 2-16,-33 10 1 0,17 18-1 15,-1-19 2-15,18 1-2 0,-34 18 1 16,16-19-1-16,18 19 0 0,-18 0 0 0,18-19 0 16,15 19 0-16,-15 0 0 0,15 0 0 0,18 0 0 15,-34 0 0-15,17 0 2 0,16 0-2 16,17 0 2-16,-34 19-2 0,34-19 0 16,-16 0 0-16,48 0-2 0,-48 19 3 0,32-19 1 15,0 18-1-15,-16-18-1 0,17 19 0 0,-1-19 2 16,0 9-2-16,-16 0 0 0,17 1 0 15,-18 8 0-15,34 1 1 0,-33-19 1 0,0 19-2 16,0-1 1-16,16-18-1 0,-16 19 2 0,-17-1-1 16,17-8 1-16,0 8-1 0,0 1-1 15,0-1 0-15,-17 20 0 0,17-29 1 16,0 28 0-16,-17-18-1 0,17-1 0 0,-17 20 0 16,17-20 0-16,-17 10 1 0,17 9-1 0,0 0 0 15,-33-18 1-15,16 9-1 0,0 9 0 16,0-9 0-16,1 9 0 0,-18 1 0 15,18-1-2-15,-18-9 3 0,1 9-1 0,17 0 2 16,-34-9-4-16,16 9 4 0,-15 0-2 0,15 1 0 16,-15-1 0-16,15 9 0 0,-32 1 0 15,0 9 0-15,16-19 0 0,-16 9 0 0,32 10 0 16,-48-9 2-16,48 8-4 0,-48-17 2 16,32 8 0-16,-17 10 0 0,-15-19 0 0,-1 10 0 15,16 9 0-15,-32-29 0 0,16 29 2 0,0-19-2 16,-16 1 0-16,-17 8 0 0,17-9 0 15,-17 1 0-15,16 8 0 0,-16-27 0 0,-16 18-2 16,-1-9 2-16,17 9 0 0,-16 0 0 16,16-18 0-16,-16 9 0 0,-1 9 0 0,17-18 0 15,-16-1 0-15,-1 10 1 0,17-9-3 16,-16 18 3-16,16-19-1 0,0 1 0 0,-16-10 0 16,32 10 1-16,-49 0 0 0,17-1-1 15,16 1 0-15,-17-1 0 0,1-18 2 0,-1 19-2 16,1-10 0-16,-1 1-2 0,-16-1 2 15,17 0 0-15,-17 0 1 0,17 10-1 16,-17-19 0-16,16 19 0 16,-16-19 0-16,33 0-5 0,-33 18-6 15,0-18-3-15,0 0-5 0,17 0-6 0,-17 0-8 16,16 0-11-16</inkml:trace>
  <inkml:trace contextRef="#ctx0" brushRef="#br0" timeOffset="51070.75">24044 6325 1 0,'0'9'2'0,"0"1"0"16,17 8-2-16,-17 1 4 0,16 0 7 0,-16-1 0 16,33-8-5-16,-33 8-3 0,0 1 3 15,0 18 1-15,0-18-3 0,-33-1 7 0,17 10-5 16,-1 9 2-16,-16-18-2 0,0 18-1 0,-17-18 0 16,17 9-2-16,-33 9-3 0,0-19 1 15,-17 10-1-15,1 0 0 0,-34 19 2 16,0-29 0-16,0 10-5 0,1 0-7 0,-18 0-12 15,-16-9-44-15</inkml:trace>
  <inkml:trace contextRef="#ctx0" brushRef="#br0" timeOffset="-195835.3">4415 9637 19 0,'0'9'19'16,"0"0"-6"-16,-33 10-5 0,33-10-4 0,0 19-3 15,0-28 1-15,0 19-2 0,0-1 0 0,0-8 0 16,0 8 0-16,0 1 0 0,0-1 0 0,0 1 0 16,0 0 0-16,0-1 0 0,0-9 0 15,0 10-3-15,0-10 0 0,0 10 1 0,0-10-1 16,0 10-1-16,0-1 1 0,0-18-1 0,33 19 1 16,-33-19-2-16,0 0-2 0,0 9-2 15,0 1-8-15</inkml:trace>
  <inkml:trace contextRef="#ctx0" brushRef="#br0" timeOffset="-193903.69">7425 12995 8 0,'0'0'6'0,"0"9"6"16,0-9 3-16,0 9-2 0,0-9-3 15,0 9-2-15,0-9 1 0,0 10 1 0,0-10 4 16,0 9 1-16,0-9-1 0,0 9-4 0,0-9-3 16,16 0-1-16,-16 0 2 0,0 0 5 0,0 0 4 15,0 0 0-15,0 0-2 0,0 0-6 0,0 0 1 16,0-9 3-16,0 9 3 0,0 0 0 15,0 0 2-15,0-9-1 0,0 9-3 0,33 0-1 16,-33 0-2-16,0 0 3 0,0 0 6 0,0 0 29 16,0 0 54-16,0 0 24 0,0 0-58 15,0 0-36-15,0 0-20 0,0 0-1 0,0 0 21 16,0 0 21-16,0 9-16 0,0-9-17 16,0 0-18-16,0 0 2 0,0 0 2 0,0 0-4 15,0 0 21-15,0 0 43 0,0 0 8 0,0 0-27 16,0-9-22-16,0 9-7 0,0 0 2 0,34 0 19 15,-34-10 9-15,0 10-9 0,0 0-19 0,0-9-8 16,0 0 2-16,33 9-9 0,-33-9 3 0,0-1-6 16,0 1 6-16,33 9-9 0,-33 0 9 15,0-19 1-15,0 19-5 0,33-18 1 0,-33 8-1 16,16 1 7-16,1 0-5 0,-1 0-2 0,17-10 0 16,1 10-3-16,-34-1 7 0,33 1-1 0,0-10 1 15,0 19-7-15,-17-27 11 0,1 17 2 16,32-8 10-16,-16 8-1 0,1 1 11 0,-1-10-8 15,0 10 4-15,0-9 1 0,16-1-12 0,18 10 4 16,-34-10-16-16,0 10 5 0,16-1-11 0,17-8 1 16,-32 8 1-16,32 1-3 0,-33 9 9 15,16-18-9-15,-16-1-4 0,34 10 7 0,-34-1-7 16,49-8 10-16,-49 8-7 0,34 1 0 16,-34-9 0-16,16 8 6 0,17 10-6 0,1-18 3 0,-34 18 8 15,49-28-8-15,-16 18 2 0,-33 1 0 0,34 0-4 16,-18 0 9-16,17-1 8 0,-16 1-12 15,16 0-2-15,0-1 2 0,0-8-1 0,-16 18-3 16,16-19 0-16,0 10-2 0,-16 0-4 0,16-1 9 16,0 1-1-16,17 0-4 0,-17-10-5 0,0 10 7 15,17-1 1-15,-17 10 12 0,33-18-1 16,-49 18 6-16,49-19 1 0,-33 10-1 0,0 0 2 16,17 9-19-16,-17-10-3 0,0 1 0 0,17 9 0 15,-17-9 0-15,0 9 0 0,17-10 0 0,-17 1 0 16,-16 9 0-16,16 0 0 0,0-9 0 15,0 9 0-15,17-10 0 0,-17 10 0 0,0 0 0 16,17 0 0-16,-17 0 0 0,-16 0 0 0,49 0 0 16,-33 0 0-16,0 0 0 0,17-18 0 0,-17 18 0 15,0 0 0-15,17 0 0 0,-17 0 0 16,-33 0 0-16,33-19 0 0,17 19 0 0,-34 0 0 16,1 0 0-16,33 0 0 0,-17 0 0 0,-17 0 0 15,18 19 0-15,-1-19 0 0,-17 0 0 0,18 0 0 16,-1 0 0-16,16 0 0 0,-15 0 0 15,32 0 0-15,-50 0 0 0,51 0 0 0,-34 0 0 16,16 0 0-16,18 0 0 0,-34 18 0 0,-17-18 0 16,51 0 0-16,-34 0 0 0,-33 10 0 15,49-10 0-15,-15 0 0 0,-18 9 0 0,17-9 0 16,1 9 0-16,-1 1 0 0,0-1 0 0,16-9 0 16,-32 9 0-16,16 1 0 0,33-1 0 0,-32 0 0 15,15 10 0-15,18-19 0 0,-18 18 0 0,17-18 0 16,-32 10 0-16,48-1 0 0,-49 0 0 15,17 1 0-15,16-1 0 0,-49-9 0 0,16 9 0 16,33 10 0-16,-49-10 0 0,16 10 0 0,0-19 0 16,0 18 0-16,1-8 0 0,15-1 0 0,-16 0 0 15,-16 10 0-15,16-10 0 0,0 10 0 0,0-10 0 16,17 10 0-16,-17-1 0 0,-16-18 0 16,16 19 0-16,0-10 0 0,0 10 0 0,0-10 0 15,17 10 0-15,-33-10 0 0,-1 10 0 0,34-1 0 16,-50-9 0-16,17 10 0 0,-1-10 0 0,1 10 0 15,16 0 0-15,-33-10 0 0,17 10 0 16,-1-1 0-16,1 1 0 0,-17-10 0 0,17 10 0 16,-17-10 0-16,0 0 0 0,0 10 0 0,0-1 0 15,0-18 0-15,0 19 0 0,-16-19 0 0,-1 9 0 16,17 1 0-16,-16-1 0 0,-17 0 0 16,16-9 0-16,1 0 0 0,16 10 0 15,-33-20 0 63,0 1 0-62,0 0 0-16,0-1 0 16,-33 1 0-1,33 9 0-15,0-19 0 0,-17 1 0 0,17 9 0 16,-16-1 0-16,-1 1 0 0,17 0 0 0,-16-1-118 15,16 1-137-15,0 9-27 0,0-9 6 16,0-1 7-16,0 10 22 0,16-9 36 0,-16 9 47 16,0 0-58-16</inkml:trace>
  <inkml:trace contextRef="#ctx0" brushRef="#br0" timeOffset="-193387.14">18521 12502 133 0,'0'9'175'0,"0"-9"-32"0,0 9-62 0,-17-9-41 16,17 0-18-16,0 0 11 0,0 0 22 0,0 0 10 16,0 9-3-16,0-9 15 0,0 10 35 15,17-1 56-15,-17 0 43 0,0 1 37 0,0-1-9 16,33 10-56-16,-33-19-183 0,0 18 0 0,0-18 0 15,33 19 0-15,-33-10 0 0,0 0 0 0,0 1 0 16,33 8 0-16,-33-8 0 0,17 18 0 0,-17-10 0 16,16-18 0-16,1 19 0 0,-17-1 0 15,16 1 0-15,-16 0 0 0,0-10 0 0,0 9 0 16,17 10 0-16,-17-9 0 0,-17 0 0 0,17-1 0 16,0 1 0-16,-16-1 0 0,16 1 0 0,-17 0 0 15,1-1 0-15,-1 10 0 0,17-9 0 0,-33-1 0 16,0 1 0-16,0-1 0 0,0 1 0 15,0-10 0-15,0 10 0 0,-17 0 0 0,17-1 0 16,-33-9 0-16,0 1 0 0,16 8 0 0,-33-8-316 16,17-1-100-16,0 0 40 0,33 1 63 0,-50-1 66 15,50 0 64-15</inkml:trace>
  <inkml:trace contextRef="#ctx0" brushRef="#br0" timeOffset="-191222.12">5639 11869 45 0,'0'0'36'0,"0"19"-3"0,0-19-2 15,0 0-5-15,0 0 6 0,0 0 6 0,0 0 4 16,0 0 7-16,0 0-5 0,0 0-1 15,0 0-8-15,0 0-4 0,0 0-7 0,0 0 4 16,0 0-6-16,0 0-9 0,0 0-4 0,0 0-2 16,0 0-4-1,0 0-6-15,0 0-3 0,0 0-7 0,0 0-14 16,0 0-17-16,0 0-14 0,0 0-18 0,0 0-8 16,0 0 0-16,0 0 9 0,0 0-43 15</inkml:trace>
  <inkml:trace contextRef="#ctx0" brushRef="#br0" timeOffset="-190639.89">6218 11283 72 0,'0'-19'104'0,"0"19"-11"0,0-9-29 0,0 0-17 16,0 9 6-16,0-9 12 0,-33 9 17 0,33-10 11 15,0 10 0-15,0-9-27 0,-33 9-29 16,16 0-22-16,17 9-9 0,0-9 1 0,-33 19-3 0,0-10 0 16,33 19 1-16,-33-9-5 0,0-1-3 15,33 10 3-15,-33 0 4 0,0 0-4 0,16 0 3 16,17 0 0-16,-33 0-1 0,33 9-4 16,0-19 2-16,0-8 2 0,0 8-2 0,0-8 8 15,0-1-5-15,0-9 0 0,33 0-1 0,-33 0-2 16,17-9 5-16,16-1-1 0,-33-8-6 15,33 8 4-15,0-8 3 0,-33-10 9 0,33 0 10 16,-33 9 15-16,33-8 12 0,-33 8-7 0,0 0-5 16,0-9-8-16,0 10-6 0,33 9 4 0,-33-10 2 15,0 10 12-15,0 9 4 0,-33 0-9 0,33-19-13 16,0 19-3-16,0 0-20 0,0 19-2 16,0-19-2-16,33 0 6 0,-33 9-2 15,0 10-5-15,0-10 4 0,17 9-1 0,-17-8 2 16,33 8-2-16,-33 1 4 0,33 0-7 15,-33-19 4-15,33 9-16 0,0 0-50 0,-33 0-53 16,33 1-30-16,0-10-24 0,-33 0-11 16,17 0 11-16,16-10 14 0,0 1 19 0,0-9 29 15,-33-1 29-15</inkml:trace>
  <inkml:trace contextRef="#ctx0" brushRef="#br0" timeOffset="-190256.88">6681 11162 61 0,'0'0'61'0,"0"0"0"16,0 0-10-16,-33 19-9 0,0-19-6 15,33 9 11-15,-33 10 12 0,-1-1 8 0,18 1 12 16,-17 18 9-16,33-18 1 0,-33-10-10 0,0 10-25 16,33-1-9-16,-33 1-24 0,33-10-8 0,0 0-1 15,0 10-1-15,0-19-2 0,0 0 0 0,0 0-5 16,33 0 0-16,-33 0 0 0,33 0-1 16,-33-28-1-16,33 9-2 0,-33 1 0 0,33-1 3 15,-17 1-1-15,1-1-5 0,0-18 3 16,-17 9 2-16,33 0-2 0,-33 0 0 0,0 0 0 15,0-9-4-15,0 9 10 0,-33 0-9 0,33 0 3 16,0 0 11-16,-17 10 12 0,0 8 19 0,17 1 22 16,0 0-7-16,-16 9-7 0,16 0-22 15,0 0-15-15,0 0-1 0,-33 9-9 0,33 0 4 16,0 10 13-16,0 0 10 0,0-1 3 0,0 10-3 16,0-9-6-16,33 9-4 0,-33-10 2 15,0 10-8-15,16 0-1 0,1 0-7 0,0-9-5 16,16 9 2-16,-33-1-6 0,33-8-13 0,0 9-55 15,-33-9-81-15,33-1-40 0,0 1-17 16,-33-10 23-16,16-9 26 0,1 0 34 0,33 0 20 16,-50-19 18-16,33 10 14 0,-33-9 12 0,33-1-28 15</inkml:trace>
  <inkml:trace contextRef="#ctx0" brushRef="#br0" timeOffset="-189890.48">6978 11116 33 0,'0'-10'52'0,"0"10"8"15,-16 0 1-15,16 0-6 0,0 10-5 0,0 8 0 16,-33-8 7-16,33 8 16 0,0 1 13 15,-33 9 10-15,33-10-6 0,0 1-7 0,-33 18-17 16,33-18-13-16,0-19-15 0,0 18-9 0,0-8-19 16,0-1-4-16,0 0 2 0,0 0 5 0,0-9-2 15,0 0-1-15,0 0-5 0,0-9 0 16,0 0-4-16,33 0 3 0,-33-10-4 0,0 10 2 16,33-10-7-16,-33-18 11 0,33 9-9 0,-33 0 7 15,0 0-6-15,0 0 2 0,0 0 2 0,0 0-2 16,0-9-3-16,0 19 4 0,0-10-1 15,0 9 1-15,0 0-6 0,-33 1 7 0,33 18-2 16,0-19-2-16,0 19-2 0,0-18 1 0,-33 18 3 16,33 0 2-16,0 0 2 0,0 0-2 15,0 0 2-15,-33 0-4 16,33 18 2-16,0-18 1 16,0 19 3-16,33-10 0 0,-33 0 1 15,0 10-2-15,33 0-1 0,-33-1 3 16,0 10-7-16,33-9 1 0,-33-1-6 0,16 1-1 15,1 9-13-15,-1-9-43 0,18-1-42 0,-34 1-17 16,33-1-12-16,-33 1-1 0,33-10 13 16,-33-9 15-16,0 10 11 0,33-10 20 0,-33-10 10 15,0 1-34-15</inkml:trace>
  <inkml:trace contextRef="#ctx0" brushRef="#br0" timeOffset="-189607.52">7177 11106 35 0,'0'-18'70'0,"0"18"20"0,0-10 7 15,0 10-6-15,0-9-16 0,0 9-30 16,0 0-8-16,0 9 13 0,0-9 18 0,0 10 11 15,0-1-2-15,16 0-11 0,-16 1-10 0,17-1-2 16,-17 10 2-16,16-1-3 0,-16 1 10 16,34-19-6-16,-34 18-16 0,0-8-5 0,0-1-16 15,0 0-8-15,0 1-1 0,33-1-5 0,-33 0 18 16,0-9 22-16,0 0 40 0,0-9 2 0,0 9-18 16,0-9-13-16,0-1-10 0,0 1-8 0,0-10-15 15,0 1-9-15,0-1-2 0,0-9-7 16,33 10 4-16,-33-1-9 0,0 0 8 0,0 1-15 15,0 18 3-15,0-19 7 0,0 19-6 0,0 0-4 16,33-18 3-16,-33 18 6 0,0 0-7 16,0 0-5-16,0 0-17 0,0 0-69 0,0 0-52 15,0 18-45-15,0-18-32 0,33 0-16 0,-33 0-4 16,0 0 17-16,0 0 31 0</inkml:trace>
  <inkml:trace contextRef="#ctx0" brushRef="#br0" timeOffset="-188142.13">17545 11711 161 0,'0'0'156'0,"0"0"-38"16,0 9-49-16,0-9-17 0,0 0 16 15,0 0 18-15,0 0 0 0,0 0-20 0,0 0 4 16,0 0 16-16,0 0 45 0,0 0 34 0,0 0 18 16,0 0-20-16,0 0-36 0,0 0-36 15,0 0-27-15,0 0 0 0,0 0-23 0,0-9-41 47,17 9 0-47,-1 0 0 31,-16 9 0 48,0-9-43-64,0 0-27-15,0 0-14 16,0 10-11-16,-16-10-20 0,16 0-3 15,0 0-21-15,0 0-6 0,0 0-10 0,0 0 7 16,-17 0-5-16,17 0-8 0,0 0 7 0,0 0 11 16,0 0 19-16,0 0 29 0</inkml:trace>
  <inkml:trace contextRef="#ctx0" brushRef="#br0" timeOffset="-187692.1">17545 11730 345 0,'0'18'200'15,"0"-18"-82"-15,0 0-65 0,0-18-28 0,0 18-11 16,0 0-5-16,0 0-13 0,0-10 6 16,0 10-4-16,-33 0-5 0,33 0-26 15,0 0-36-15,0 0-37 0,0 0-24 0,0 0-2 0,33 0 18 16,-33-9-52-16</inkml:trace>
  <inkml:trace contextRef="#ctx0" brushRef="#br0" timeOffset="-187375.83">17562 11702 56 0,'0'0'67'0,"0"0"-8"15,0 9-10-15,0-9-11 0,0 0 0 0,0 0 1 16,0 0-3-16,0 0-4 0,0 0-9 0,0 0 4 16,0 0 9-16,0 0-1 0,0 0 0 15,0 0-10-15,16 0-10 0,-16 0-5 0,0 0-6 16,17 0-6-1,-17 0 0-15,0 0 4 16,0 0 1-16,0 0-7 0,0 0 2 16,0 0-18-16,0 0-33 0,0 0-24 15,0 0-22-15,-17 0-4 0,17 0 4 16,0 0-62-16</inkml:trace>
  <inkml:trace contextRef="#ctx0" brushRef="#br0" timeOffset="-187122.25">17628 11730 238 0,'-17'0'158'0,"17"18"-55"0,0-18-51 15,0 0-17-15,0 0-4 0,0 0-10 0,-16 0-6 16,16 0-4-16,0 0-13 0,0 0 6 16,0 0-9-16,0 0-2 0,0 0-36 15,0 0-40-15,0 0-21 0,0 0-13 0,0 0 5 16,16 0 20-16</inkml:trace>
  <inkml:trace contextRef="#ctx0" brushRef="#br0" timeOffset="-186609.88">17661 11767 92 0,'0'0'131'0,"0"0"3"0,0 0-31 15,0 0-23-15,0 0-2 0,-17 0 19 0,17 0 1 16,0 0-19-16,0 0-19 0,0 0-12 16,0 0 2-16,0 0 5 0,0 0-14 0,0 0-18 15,0 0-10-15,0 0-9 0,0 0 2 0,0 0-11 16,0 0 3-16,0 0 5 0,0 0-6 16,0 0 5-16,0 0-5 0,17 0 1 15,-17 0 0-15,0 0-4 0,0 0 2 0,0 0 2 16,0 0-1-16,33 0-2 0,-33 0 0 0,0 0-2 15,0 0-5-15,0 0-21 0,0 0-13 16,0 0-3-16,0 0-3 0,0 0-6 0,0 0-1 16,0 0-10-16,0 0-10 0,0 0-14 15,0 0-1-15,0 0 5 0,0 0 4 0,0 0 9 16,0 0 9-16,0 0 7 0,0 0 10 0,0-19-25 16</inkml:trace>
  <inkml:trace contextRef="#ctx0" brushRef="#br0" timeOffset="-185260.51">4134 9851 7 0,'0'0'9'0,"0"0"6"15,0 0-2-15,0 0-5 0,0 0-3 16,0 0-2-16,0 0 2 0,0 0 3 0,0 0 2 16,0 0 2-16,0 0-2 0,0 18 1 0,0-18 0 15,0 0 3-15,0 0 1 0,33 0-1 16,-33 0 1-16,0 0 2 0,0 0 2 0,0 0-1 16,0 0-4-16,0 0 1 0,0 0-1 15,0 0 2-15,0 0-5 0,0 0 2 0,0 0-5 16,0 0-3-16,0 0-2 0,0 0-1 0,0 0-1 15,0 0-3 1,0 0-11-16,0 0-22 0,0 0-15 16,0 0-12-16,0 0-4 0,0 0-45 0</inkml:trace>
  <inkml:trace contextRef="#ctx0" brushRef="#br0" timeOffset="-184095.22">5027 9990 45 0,'0'0'51'0,"0"0"-12"0,0 9-9 0,0-9-8 15,0 0 4-15,0 10 3 0,-33-10 9 0,33 0 10 16,0 0 3-16,0 0-1 0,0 0-6 0,0 0 4 16,0 0-2-16,0 0 7 0,0 0-8 15,0 0 2-15,0 0-3 0,0 0-2 0,0 0 11 16,0 0 1-16,0 0-1 0,0 0-1 15,0 0 11-15,0 0 2 0,0 0 2 0,0 0-5 16,0 0-9-16,0 0-12 0,0 0 4 0,0 0 9 16,0 0 1-16,0 0 3 0,0 0 11 15,0 0 5-15,0 0-1 0,0 0-4 0,0 0-12 16,0 0-9-16,0 0 1 0,0 0-14 0,0-10-35 16,0 1 0-1,0 9 0 1,33-19 0-16,-33 19 0 0,0-18 0 15,0 18 0-15,0-19 0 0,33 10 0 0,-33-10 0 16,17 10 0-16,-1-10 0 0,1 10 0 0,16-9 0 16,0-1 0-16,0 0 0 0,0 1 0 0,0-1 0 15,-16 10 0-15,16-10 0 0,0 1 0 0,0 18 0 16,0-19 0-16,33 0 0 0,-49 10 0 16,16-9 0-16,0 8 0 0,33 1 0 0,-33-10 0 15,0 19 0-15,-16-18 0 0,49 18 0 0,-33-19 0 16,0 19 0-16,0-28 0 0,0 19 0 0,17 0 0 15,16-1 0-15,-33 1 0 0,33 9 0 0,-16-19 0 16,-17 19 0-16,33-18 0 0,0-1 0 16,-16 10 0-16,-17 0 0 0,33-1 0 0,0-8 0 15,-16 8 0-15,16 1 0 0,0-10 0 0,-17 19 0 16,18-18 0-16,-1-1 0 0,-33 10 0 16,50 0 0-16,-50-1 0 0,33 1 0 0,-17 0 0 15,18-1 0-15,-34 1 0 0,33 9 0 16,-17 0 0-16,17-18 0 0,1 18 0 0,-34 0 0 15,33 0 0-15,-17-19 0 0,18 19 0 0,-1 0 0 0,16-19 0 16,-15 19 0-16,-1-9 0 0,-17 9 0 16,17-9 0-16,1 9 0 0,-1-10 0 0,16 1 0 15,-15 9 0-15,-18-9 0 0,50 0 0 16,-32 9 0-16,-18 0 0 0,17-10 0 0,0 10 0 16,17 0 0-16,-17-18 0 0,0 18 0 0,1 0 0 15,15 0 0-15,-16 0 0 0,-16-19 0 16,49 19 0-16,-33 0 0 0,-16 0 0 0,16 0 0 15,0 0 0-15,17 0 0 0,-17 19 0 0,0-19 0 16,0 0 0-16,17 18 0 0,-17-18 0 16,0 10 0-16,17-1 0 0,-17 0 0 0,0 10 0 15,17-10 0-15,-17 19 0 0,0-9 0 16,17-1 0-16,-17-9 0 0,-16 10 0 0,16 0 0 16,0-1 0-16,0 19 0 0,-16-18 0 0,16 0 0 15,0-1 0-15,-16 10 0 0,16-9 0 0,0-1 0 16,0 1 0-16,-33 9 0 0,17-9 0 0,16-1 0 15,0 1 0-15,-33-1 0 0,0-8 0 16,17-1 0-16,-17 10 0 0,33-1 0 0,-49 10 0 16,16-28 0-16,-17 19 0 0,34-1 0 0,-50-8 0 15,33 8 0-15,-33 1 0 0,33-1 0 0,-33 1 0 16,0 0 0-16,0-1 0 0,0-9 0 16,0 10 0-16,0-10 0 0,0 10 0 0,0-10 0 15,0 10 0-15,0-19 0 0,0 18 0 16,0-18 0-1,0 0 0 1,-33-18 0 0,33 18 0-16,0 0 0 15,-33-19 0-15,33 10-223 0,-33 0-39 16,16-1 3-16,1 1 10 0,-17 0 19 0,16-1 36 16,17 1 26-16,-33-9 15 0,33-1 25 0,0 19-51 15</inkml:trace>
  <inkml:trace contextRef="#ctx0" brushRef="#br0" timeOffset="-183795.5">11840 9590 37 0,'0'0'48'0,"0"0"-2"0,0 0 3 0,0 0-9 16,0 0-6-16,0 0 6 0,0 0-1 0,0 0 15 15,0 0 3-15,0 0 4 0,0 0 11 16,17 19 8-16,-17-19 6 0,16 18-1 0,-16-18 9 15,0 10-1-15,17-1 3 0,-17 10-3 0,16-10 5 16,-16 9-9-16,0 1 4 0,17 0 0 0,-17-1 4 16,0-8-26-16,0 8-20 0,0 1-2 15,0-1-11-15,0 1 5 0,-17 0 3 0,17-19-5 16,-16 18-13-16,-1-9-22 0,1 1-6 0,-1 8 0 16,17-8 0-16,-33-1 0 0,33 0 0 15,-33 10 0-15,0-19-51 0,0 18-85 0,0-18-58 16,0 0-48-16,16 0-13 0,-16 19 2 0,-33-19 13 15,33 0 32-15,0 0 43 0,0 0 42 16,-17 0-54-16</inkml:trace>
  <inkml:trace contextRef="#ctx0" brushRef="#br0" timeOffset="-182895.17">3423 9544 122 0,'0'-10'127'0,"0"1"-44"16,0 9-38-16,-33 0 1 0,33-19 45 0,-17 19 44 16,17 0 18-16,0-18-14 0,0 18-46 0,0 0-44 15,0 0-27-15,0 0-11 0,0 0-8 16,0 18 0-16,0-18 2 0,0 19-2 0,0-10 9 16,0 10-1-16,0 0-5 0,0 18 2 0,0-19-4 15,17-8-1-15,-17 8-3 0,33 10 0 16,-33 0 0-16,0-9 0 0,0-1 0 0,33 1 3 15,-33-1-19-15,0 1-66 0,0 9-54 0,0-9-40 16,33-19-20-16,-33 18 9 0,0-18 32 16,0 9-69-16</inkml:trace>
  <inkml:trace contextRef="#ctx0" brushRef="#br0" timeOffset="-182630.06">3373 9562 63 0,'0'0'76'0,"0"-9"-21"0,-33 0-20 0,33 9-11 16,0-10 4-16,0 10-3 0,0-9-3 16,0 9 1-16,0 0-7 0,0 0-6 0,0 0-7 15,0 0 2-15,0 0-9 0,0 0 4 31,0 0 1-31,0 9-5 16,0-9 7-16,0 0-12 0,0 0-15 0,33 10-19 16,-33-10-7-16,0 0-7 0,0 0 0 15,0 0 4-15,0 0-34 0</inkml:trace>
  <inkml:trace contextRef="#ctx0" brushRef="#br0" timeOffset="-181047.79">3307 9553 85 0,'0'-9'50'0,"0"9"-18"16,0 0-12-16,-33 0 5 0,33-10 15 15,0 10 13-15,0-9 5 0,0 9-7 16,0 0-10-16,-33 0-16 0,33 0-13 0,0 0-8 16,0 0-6-16,0 0 0 0,0 9 4 15,0 1-2-15,33-10 2 16,-33 9-2-16,0 0 0 0,0 1 0 0,0-10 3 15,0 18-3-15,0-18 2 16,0 0 5-16,0 0 2 0,33 0 6 0,-33 0 12 16,0 0 14-16,0 0 14 0,0 0 12 0,0 0-8 15,0 0-4-15,0 0-10 0,0 0-3 16,0 0-5-16,0-18-9 0,-33 18-1 0,33-10-12 16,0 1 5-16,0 9-14 0,0-9 3 15,0-1 2-15,0 10-4 0,-33-9 12 0,33 9-2 16,0 0-6-16,0 0-1 0,0 0-10 0,0 0 2 15,0 0 2-15,0 0-11 0,0 0 5 16,0 0-5-16,0 9 7 16,0 10 1-16,0-10-1 15,0 1 2-15,33 8-2 0,-33 1 0 0,0-19 0 16,0 18 3-16,33-18-3 0,-33 10 0 0,0-1 0 16,33 0 2-16,-33 1 3 0,33-1 0 0,-16 0-3 15,16-9-1-15,-33 9-1 0,33-9-3 16,0 0 4-16,-33 0 3 0,33 0-2 0,-33 0-1 15,0-9 2-15,33 9-2 0,-33 0 2 0,0-9 3 16,33 0-6-16,-33-1 2 16,0 1-2-16,0-10-3 0,0 19 6 0,0-18 0 15,0-1-1-15,0 19-2 0,0-28 0 0,0 19-2 16,-33-10 5-16,33 10-3 0,0-10-2 16,-33 19 3-16,33-18 3 0,0-1 4 0,0 10 1 15,-33 0 8-15,33 9 1 0,0-10-1 0,0 10-12 16,0 0-8-16,0 0-1 0,0 0 0 15,0 10-1-15,0-1 5 0,0 0 1 0,0 10 4 16,33-1-4-16,-33 1 4 0,0-10-8 0,33 10-2 16,-33 18 5-16,33-18 5 0,-16 9-4 0,16 0-1 15,0-1 3-15,-33 11-3 0,33-20 7 16,-33 19-1-16,33 10 3 0,-33-10 10 0,0-18-7 16,0 18-4-16,0 9-2 0,0-27 0 15,0 9-3-15,0 9-5 0,-33 0 7 0,33-18-8 16,0 0-5-16,-33-1-64 0,33 1-48 0,0-10-41 15,-33 10-35-15,33-19-13 0,0 0 17 16,-33 0 33-16</inkml:trace>
  <inkml:trace contextRef="#ctx0" brushRef="#br0" timeOffset="-180681.92">3803 9506 93 0,'0'-18'104'0,"0"18"-30"0,0 0-37 0,0 0-10 15,0-19-3-15,0 19 7 0,17 0 15 0,-17 0 2 16,33 0-11-16,-33 0-15 0,0 19-4 16,33-19 1-16,-33 0-5 0,0 18 0 0,33-18-6 15,-33 19-2-15,0-19-3 0,0 9 1 0,33 1 0 16,-33-1-1-16,0 0-3 0,0 1 0 15,0-10 10-15,0 18 3 0,0-18 6 0,0 0 19 16,0 0 23-16,0 0 21 0,0 0-6 0,0 0-17 16,-33 0-8-16,33 0-3 0,0-18 5 15,0 8-2-15,0 1-21 0,0 0-14 0,-33-1-4 16,33 1-15-16,0-10 3 0,0 1-3 0,-33-1-24 16,33 1-48-16,0 8-45 0,0-8-26 15,0-1-12-15,0 19-6 0,33-19 12 0,-33 1 20 16,0 18 21-16,33-19-52 0</inkml:trace>
  <inkml:trace contextRef="#ctx0" brushRef="#br0" timeOffset="-180432.25">4101 9283 105 0,'0'0'56'0,"0"0"-11"15,-33 0-8-15,33-18 9 0,0 18 6 16,0 0 7-16,-33 0-1 0,33 0-8 0,-17 0-10 15,17 0-11-15,0 0-13 0,0 0-1 16,0 0-6-16,0 0-8 0,0 18 2 0,-33-18-5 16,33 0-1-16,0 9 7 0,0 1 1 0,0-1-5 15,0 0 0-15,33 1 1 0,-33-1 2 0,0 0-3 16,0 10 2-16,0-19-2 0,0 18 3 16,0-18-5-16,17 19 6 0,-17-19-4 15,33 9-2-15,-33-9-18 0,0 0-40 16,0 10-28-16,0-10-21 0,0 0-2 15,0 0 10-15</inkml:trace>
  <inkml:trace contextRef="#ctx0" brushRef="#br0" timeOffset="-179561.26">4283 9172 7 0,'0'0'3'0,"0"-10"6"0,0 10 6 0,0 0-1 15,0 0-3-15,0 0-5 0,0 0-2 16,0 0-2-16,-33 0-2 0,33 0 3 0,0 0-1 16,0 0 2-16,0-18-1 0,0 18 1 15,-17 0 1-15,17 0 0 0,0 0 2 16,0 0 2-16,0 0-1 0,0 0 2 0,0 0-2 15,0 0 3-15,0 0 1 0,0 0-3 16,0 0 1-16,0 0 0 0,0 0-1 0,0 0 2 16,0 0 1-16,0 0-1 0,0 0 1 15,0 0-2-15,0 0 2 0,0 0-2 0,0 0 4 16,0 0 0-16,0 0 0 0,0 0 2 0,0 0-2 16,0 0 0-16,0 0 2 0,-33 0-2 0,33 0 0 15,0 0-1-15,0 0-4 0,0 0 5 16,0 0-5-16,0 0-3 0,0 0-3 0,0 0 1 15,0 0 0-15,0 0-1 16,-33 0-2-16,33 0 2 0,0 0-6 16,0 0 5-16,0 0-1 0,0 0 3 15,-33 18-4-15,33-18 3 0,0 0 1 16,0 10 0-16,0-1-1 0,0 0 0 0,-33 0 0 16,33 1 1-16,0-1 1 0,0 0-3 15,0 10-2-15,0 0 0 0,0-19 4 0,0 18 0 16,0-9-1-16,0 10 1 0,0-10 6 0,0 10 11 15,0-10 12-15,33 10 7 0,-33-19 3 16,33 18-10-16,-33-18-17 0,33 0-2 0,0 19-4 16,-16-19-7-16,16 0-3 0,0 0 7 15,0 0-11-15,0 0 6 0,-33 0-2 0,33 9 0 16,-33-9 2-16,0 0-1 0,0 10-1 0,17-1 2 16,-34 0-2-16,17 10-4 0,0-10-15 15,-33 10-32-15,0-1-26 0,33 1-26 16,-33 0-15-16,0-10-2 0,0 10 8 0</inkml:trace>
  <inkml:trace contextRef="#ctx0" brushRef="#br0" timeOffset="-173121.33">10947 8232 26 0,'0'0'26'0,"0"0"-6"16,0 9-3-16,0-9-3 0,0 0 2 0,0 0 0 15,0 0 1-15,0 0 2 0,0 0 1 0,0 0 1 16,0 0 1-16,0 0 2 0,0 0 0 16,0-9-6-16,0 9-3 0,0 0 1 0,0 0 0 15,0 0-4-15,0-9-1 0,0 9 3 0,0-10-5 16,0 10 8-16,0 0 3 0,0-18-6 16,0 18-2-16,0 0-2 0,0-19-3 0,33 19 10 15,-33-18 0-15,0 18-7 0,0-28-4 16,17 18-1-16,-1 1-4 0,1-9 1 0,-1 18-1 15,34-19-3-15,-50 0 4 0,33 1-2 0,0-1 2 16,0 1-2-16,0-1 0 0,0 10 0 16,17-10 0-16,-17 19 4 0,0-19-3 0,17 1-1 15,-17-1 2-15,0 10-2 0,0 0 0 16,0-10 3-16,0 10-1 0,0 9-5 0,0-19 5 16,0 19 0-16,17-19 10 0,-50 19-3 0,33-18-5 15,0 18-2-15,0 0-2 0,-33-19 0 16,33 19 0-16,0-9-2 0,17 0 4 0,-17-1-2 15,0 10 3-15,0-9-3 0,17 0 0 16,16 9 2-16,-33 0-2 0,33-19 0 0,-16 19 0 16,16-18 0-16,-33 18 1 0,33 0-3 0,-16-19 2 15,16 19 0-15,0 0 0 0,-16-19 2 16,16 10-4-16,0 9 4 0,-17 0-2 0,18-9 0 16,-1 9 0-16,0-10 3 0,-17 10-3 15,18 0-3-15,-1-9 3 0,-33 9 0 0,33 0 3 16,-16 0-3-16,16 0 0 0,-17 0 0 15,18 0 0-15,-1 0-3 0,0 0 4 0,0 0 1 16,17 0-2-16,-17 0 0 0,-17 9 0 0,18-9 1 16,-1 0-1-16,-17 0-2 0,17 10 2 15,1-10 2-15,-1 9-2 0,-33-9 0 0,16 9 2 16,18-9-2-16,-1 19 2 0,-33-19-4 16,49 0 2-16,-48 19 2 0,32-19-5 0,-17 18 3 15,17-18 0-15,-33 19 5 0,1-19-5 0,-1 9 0 16,-17 0-2-16,17 1 2 0,-16-1-4 15,-1 19 7-15,17-28-3 0,-33 18 0 16,0 1 0-16,33 0 2 0,-33-1-4 0,0 1 3 16,0 9-4-16,34-10 8 0,-34 1-9 0,0 9 7 15,16-9-3-15,1 18-2 0,-17-19 2 0,16 1 0 16,1 0 1-16,-1-10-1 0,1 9 1 16,-17-8-1-16,16-1 0 0,17 10 1 15,-33-19-1-15,33 18 3 0,-33-18-3 0,0 0 0 16,34 19 0-16,-34-19 1 15,0 0-4-15,0 0-7 16,0 0-10-16,0 0-6 0,0 0-6 16,0 0-11-16,0-19-8 0,-34 19-8 0,34 0-7 15,0 0 2-15,0-18 0 0,0 18 4 16</inkml:trace>
  <inkml:trace contextRef="#ctx0" brushRef="#br0" timeOffset="-172803.22">15462 7795 38 0,'-17'-19'19'0,"17"19"-7"0,0-9 4 16,0 0-3-16,0 9 2 0,0-10 0 15,0 10-4-15,0 0-4 0,0 0-2 0,0 0-3 16,0 0 3-16,17 10-3 0,-17-1 3 0,16 19 1 16,1-10 4-16,-1 1 2 0,-16 0 5 15,17-1 1-15,-1 10-5 0,17 9-3 16,-33-18-3-16,0 9 0 0,0-9-3 0,0 18-2 16,0-19-2-16,-33 1 5 0,17 9-5 0,-17 0 0 15,0 0 1-15,0 9-1 0,-1-19 0 0,1 10 0 16,-33 10-3-16,17-20-16 0,16 19-12 15,-34-18-13-15,18 27 0 0,-1-27-7 16</inkml:trace>
  <inkml:trace contextRef="#ctx0" brushRef="#br0" timeOffset="-167193.25">17843 15887 126 0,'-17'0'87'16,"1"0"-31"-16,-1 0-27 0,1 0-13 0,-1 0-11 15,17 0 0-15,0 0 18 0,-33 0 23 0,33 0 21 16,-33 0 1-16,33 0-4 0,0 0 2 16,0 0 5-16,0 0 7 0,0 0 0 0,0 0 12 15,0 0-5-15,33 0-9 0,-33 0-27 0,33 0-16 16,-16 0-15-16,32 0-6 0,-16 0-8 15,17 0 3-15,16 0 7 0,-16 0 12 0,16 0-6 16,0-9-6-16,-16 9-7 0,16 0-7 0,0 0 0 16,0-9 0-16,-33 9 2 0,17 0-2 0,16-10 0 15,-33 10 0-15,0 0 2 0,0-9 0 0,0 9-2 16,0-9-7-16,17 9 3 0,-50 0-16 16,33-9-23-16,0 9-30 0,-33-10-29 0,0 10 102 15,0-9-204-15,0 9 25 0,0-9 21 16,0 9 16-16,0-10 23 0,0 10 19 0,0 0 16 15</inkml:trace>
  <inkml:trace contextRef="#ctx0" brushRef="#br0" timeOffset="-166875.84">17611 15962 138 0,'-16'9'109'0,"-1"0"-52"0,1 1-28 0,16-1-15 16,0 0-7-16,0 1-1 0,16-1 23 15,-16 0 27-15,33 1 12 0,-16 8-4 0,16-18-16 16,0 0 3-16,33 0 12 0,-49 9-6 0,32-9-15 16,34 0-21-16,-50 0-7 0,33 0-8 0,-16-9-4 15,16 9 0-15,0 0-1 0,0 0-3 16,-16 0 6-16,16-18-4 0,-33 8-4 0,17 10 10 15,-1-9-10-15,1 9 1 0,-17-9-9 16,-33-1-19-16,33 10-26 0,-16-9-12 0,-1 9-19 16,-16 0-17-16,17-9-9 0,-17 9 4 0,0-10 7 15,0 1 16-15</inkml:trace>
</inkml:ink>
</file>

<file path=ppt/ink/ink23.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2-03T11:13:43.303"/>
    </inkml:context>
    <inkml:brush xml:id="br0">
      <inkml:brushProperty name="width" value="0.05292" units="cm"/>
      <inkml:brushProperty name="height" value="0.05292" units="cm"/>
      <inkml:brushProperty name="color" value="#FF0000"/>
    </inkml:brush>
  </inkml:definitions>
  <inkml:trace contextRef="#ctx0" brushRef="#br0">19083 9869 116 0,'-16'0'141'16,"16"0"-34"-16,0 0-48 15,0 0-23-15,0 9 16 0,0-9 28 0,0 0 3 0,0 0-9 16,0 0-10-16,0 0 3 0,0 0 22 15,16 0 22-15,-16 0 9 0,0 0-31 0,0 0-33 16,0 0-32-16,0 0-14 0,0 0-8 0,0 10 5 16,0-10-4-16,0 0 0 0,0 0 2 0,0 0-8 15,0 0 9-15,0 0-12 0,0 0 9 16,0 0 0-16,0 0-5 0,0 0-10 16,0 0-14-16,0 0-15 0,0 0-17 15,0-10-17-15,0 10-6 0,0 0-5 0,0-9-6 16,0 9-8-16,17 0-7 0,-17 0 43 0,0 0-77 15,0 0-50-15,0-18-127 0</inkml:trace>
  <inkml:trace contextRef="#ctx0" brushRef="#br0" timeOffset="765.72">15577 10418 125 0,'0'0'169'0,"0"0"-40"0,0 0-61 16,0 0-35-16,0 19-14 0,0-19-1 15,0 0 6-15,0 0 10 0,0 0 7 0,0 0-8 16,0 0-11-16,0 0-11 0,0 18 1 16,0-18 16-16,33 0 23 0,-33 0-1 0,0 19-14 15,0-19-14-15,0 0-8 0,33 0-5 0,-33 0 4 16,0 0 5-16,17 0 2 0,0 0-1 16,-17-19-10-16,16 19 2 0,1-18-9 0,-1-10-2 15,1 9 0-15,-1 0 2 0,17 1-5 0,-33-1-1 16,0 1-12-16,33-20-47 0,-33 20-36 15,0-10-41-15,0 9-11 0,33 1-1 0,-33-10 9 16,0 9 23-16</inkml:trace>
  <inkml:trace contextRef="#ctx0" brushRef="#br0" timeOffset="1398.16">15214 8055 46 0,'0'0'38'0,"0"0"-17"0,0 19-11 15,0-19-2-15,0 0 9 0,0 19 1 16,-34-10-5-16,34 0-4 0,0 0 3 0,0 1 10 15,0 18-1-15,0-28-2 0,0 18-3 0,0-18-7 16,34 19-3-16,-34-19 4 0,0 18 3 16,0-18 9-16,16 10-5 0,1-10 6 15,-17 9 10-15,16-9 10 0,1 0 7 0,-17 0-19 16,16-9-8-16,1-1-14 0,-1 10-6 0,17-18 0 16,-33-1-3-16,33 1 1 0,1-1 1 0,-34 0 2 15,33 1-2-15,-17 9-2 0,1-29 2 16,16 20 1-16,-17-10-3 0,17 0-2 15,-33 19-1-15,0-29-32 0,0 20-34 0,33-1-21 16,-33 1-10-16,0 8 6 0,0-8 9 0</inkml:trace>
  <inkml:trace contextRef="#ctx0" brushRef="#br0" timeOffset="1968.13">16685 6576 19 0,'0'0'25'0,"0"0"0"16,0 0-9-16,0 0-8 0,0 0-1 0,0 0 2 16,0 10 2-16,0 8 0 0,0-18 5 15,0 19 2-15,0-19-2 0,-33 18 1 0,33 1-5 16,0-10 1-16,0 10-4 0,0-10 5 16,0 1-2-16,0 8 4 0,0 1 1 0,33-19 4 15,-33 18-2-15,0-18 0 0,0 0 6 16,0 19 6-16,33-19 1 0,-33 0-2 0,0-19-6 15,17 19-6-15,-1 0-5 0,1-18-4 16,16-1-1-16,-16 1-4 0,-1 8 0 0,17-8-4 16,0 8 4-16,-33 1-4 0,33-10 3 0,-33 1-1 15,17-1-2-15,-1 1 2 0,1-1 2 16,-1 10-1-16,1-10-3 0,-17 19-22 0,33-18-32 16,-33 18-38-16,0 0-17 0,33-19 0 0</inkml:trace>
  <inkml:trace contextRef="#ctx0" brushRef="#br0" timeOffset="3746.6">19348 7497 59 0,'-17'0'41'0,"17"0"-13"0,0 0-4 15,0 0 3-15,0 0 3 0,0 0-3 0,0 0 0 16,0 0 0-16,0 0-4 0,0 0-1 15,0 0 5-15,0 0 4 0,0 0-5 0,0 0-6 16,0 0-5-16,0 0-3 0,0 0-2 0,0 10 0 16,0-10 3-16,0 0 0 0,17 0 0 15,-17 0-2-15,0 0 0 0,0 0-1 0,0 0 2 16,0 0-7-16,0 0 4 0,0 0 1 16,0 0 0-16,0 0-2 0,0 0 6 0,0 0-2 15,0 0-2-15,0 0 4 0,0 0 2 0,0 0 2 16,16 0-4-16,-16 0-7 0,-16 0 5 0,16 0-6 15,0 0-4-15,0 0 2 0,0 0-3 16,0 0 1-16,0 0-5 16,0 0 5-1,0 0 0 1,0 0-5-16,0 0 5 16,0 0-5-16,0 0 1 15,0 0 4-15,0 0-4 0,0 0 4 16,0 9-4-1,0-9 5 1,0 0-6 0,0 0 7-16,0 0-1 15,0 0-12 17,0 0-30-17,0 0-24-15,0 0-15 0,0 0-15 16,0 0-3-16,0 0-1 0,0 0 8 0,0 0 9 15</inkml:trace>
  <inkml:trace contextRef="#ctx0" brushRef="#br0" timeOffset="4496.13">19298 7525 11 0,'0'0'6'0,"0"0"0"15,0 0-1-15,0 0-3 0,0 0-1 0,0-9-7 16,0 9-17-16</inkml:trace>
  <inkml:trace contextRef="#ctx0" brushRef="#br0" timeOffset="8442.19">16768 5832 12 0,'0'0'19'0,"0"0"3"16,0 0 0-16,-17 0 1 0,17 0-3 0,0 0 0 15,0 0-1-15,0 0-5 0,0 0-3 16,0 0-2-16,0 0-1 0,0 0-6 0,0 0-1 16,0 0 2-16,0 0 3 0,0 0 6 0,0 0 4 15,0 10-1-15,0-10-2 16,0 9-1-16,0 0-6 0,0 10 2 0,0-19-3 15,0 0 3-15,0 18 2 0,17-18-3 0,-17 19 5 16,0-19 0-16,0 0 6 0,17 19-1 0,-17-19 1 16,0 0 4-16,16 0 4 0,-16 18 4 15,0-18 6-15,17 0 7 0,-17 0 5 0,0 0 2 16,16 0-7-16,-16-18-9 0,33 18-5 0,-33-19-4 16,0 19-5-16,33-19-6 0,-33 19-2 15,33-18-3-15,-33-1-5 0,0 1-4 0,17 8 3 16,-1-8-1-16,1-1 2 0,-17 0-4 0,16 19 0 15,-16-18 0-15,17-1 0 0,-17 1 0 16,33 8 0-16,-33 10 0 0,0-18 0 0,0 18-4 16,0 0-26-16,33 0-45 0,-33 0-27 15,0 0-15-15,0 0-4 0,0 0-2 16,33 0 10-16</inkml:trace>
  <inkml:trace contextRef="#ctx0" brushRef="#br0" timeOffset="10594.12">17396 6204 1 0,'0'0'1'15</inkml:trace>
  <inkml:trace contextRef="#ctx0" brushRef="#br0" timeOffset="11339.84">19067 5618 6 0,'0'0'19'0,"0"0"1"0,0 19-6 0,0-19-5 16,0 0-1-16,0 0-2 0,0 0 0 0,-17 0 1 16,17 0 3-16,0 0-1 0,0 0 1 15,0 0-3-15,0 0-3 0,0 0 0 0,0 0-2 16,0 0 1-16,0 0 0 15,0 0-3 1,0 18 2 0,0-18-1-16,0 0-3 31,0 0-7-31,0 0-3 0,0 0-2 16,0 0-6-16,0 0 1 0,0 0-3 0,0 0-24 15</inkml:trace>
  <inkml:trace contextRef="#ctx0" brushRef="#br0" timeOffset="12142.43">21134 6000 5 0,'0'0'-1'0,"0"0"2"15,0 0-2-15,0 0 2 0,0 0-2 16,0 0-2-16</inkml:trace>
  <inkml:trace contextRef="#ctx0" brushRef="#br0" timeOffset="12155.94">21134 6000 6 0,'0'0'-2'0</inkml:trace>
  <inkml:trace contextRef="#ctx0" brushRef="#br0" timeOffset="12939.59">23283 6623 28 0,'-33'0'33'16,"33"0"-8"-16,0 0-9 0,0 0-1 0,33-19 6 16,-33 19 5-16,0 0-5 0,0 0-6 15,0-18-4-15,0 8-1 0,17 10 2 0,-17-9-1 16,0 9-4-16,16 0-3 0,-16-9-2 15,0 9-4 1,0 0 5 0,0 0-7-16,0 0-12 15,0 0-16-15,0 0-11 0,0 0-4 0,-16 0-4 16</inkml:trace>
  <inkml:trace contextRef="#ctx0" brushRef="#br0" timeOffset="13971.19">20009 7488 36 0,'0'0'38'0,"0"0"-9"0,0-19-5 16,0 19 0-16,0 0 8 0,0 0 1 15,0 0 0-15,0 0-5 0,0 0-1 0,0 0-7 16,0 0 2-16,0 0-1 0,0 0-1 0,0 0 6 16,0 0-5-16,17 0-3 0,-17 0 4 0,0 19-1 15,33-19-1-15,-33 0 1 0,0 0-1 16,0 0-2-16,0 9-7 0,0-9-1 0,33 0 3 15,-33 10 2-15,0-10-2 0,0 0 3 0,0 0-3 16,0 0 3-16,0 0-2 0,0 0 0 16,0 0-5-16,0 0-1 0,0 0-6 15,0 0 1-15,0 0-1 0,0 0-5 16,0 0 1-16,0-10-12 0,0 10-39 0,0-9-26 0,0 9-18 16,0 0-4-16,0-19 5 0,0 19 12 15,0-18 10-15,0 18 14 0</inkml:trace>
  <inkml:trace contextRef="#ctx0" brushRef="#br0" timeOffset="14453.41">20026 7386 3 0,'0'0'4'16,"0"0"1"-16,0 0 6 0,0 0 4 16,0 0-5-16,0 0-4 0,0 0-2 0,0 0 2 15,0 9-1-15,0-9 2 0,0 0 1 0,0 0 0 16,0 0 1-16,0 9 0 0,0-9 2 16,0 0 1-16,0 10 1 0,0-10-2 0,0 18-3 15,0-18 3-15,0 0 5 0,0 0-1 16,0 0 1-16,0 0 0 0,0 19-1 0,33-19 3 15,-33 0 0-15,0 0 6 0,0 18 1 0,0-18-2 16,0 0 3-16,0 0 0 0,0 19-3 0,0-19 5 16,0 0 2-16,0 0-4 0,0 0 1 15,0 9-2-15,33-9 1 0,-33 0 6 0,0 10 0 16,0-10 5-16,0 0-5 0,0 0 1 16,16 0-4-16,-16 0-12 0,17-10-3 0,-1 10-2 15,1-9-12-15,-1 9 3 0,1-19 3 0,0 19-6 16,-1-18 0-16,1-1-3 0,16 19 3 15,0-28 2-15,-33 19-2 0,0-10 0 0,16 10 0 16,1-10 0-16,-1 19-2 0,-16-18 4 0,17 18 0 16,-17-19-6-16,0 19-3 0,16-9-32 0,-16 9-22 15,0-9-19-15,0 9-4 0,0 0-2 16,17 0 0-16,-17 0 6 0,0 0 9 0,0 0 6 16,17 9 8-16,-17-9 6 0</inkml:trace>
  <inkml:trace contextRef="#ctx0" brushRef="#br0" timeOffset="16851.36">17165 6428 16 0,'0'9'19'0,"-17"-9"-6"15,17 9-5-15,0-9-2 0,0 0-2 0,0 0-1 16,0 0-2-16,0 0 1 0,0 0 1 15,0 9 0-15,0-9-1 0,0 0 2 0,0 0 23 16,0 0 5-16,0 0-17 0,0 0-8 0,-16 0-4 16,16 0-2-16,0 0 2 15,0-9-2-15,0 9 1 16,-17 0-2-16,17 0-10 16,0 0-9-16,0 0-4 0,0-9-3 15,0 9 0-15,0 0-3 0</inkml:trace>
  <inkml:trace contextRef="#ctx0" brushRef="#br0" timeOffset="18317.41">18686 5739 1 0</inkml:trace>
  <inkml:trace contextRef="#ctx0" brushRef="#br0" timeOffset="18633.37">18686 5739 2 0,'0'0'1'0,"0"0"0"15,0 0 0 1,0 0 0-16,0 0-2 0,0 0 2 0,0 0 0 15,0 0 0-15,0 0 0 16,0 0 0-16,0 0 0 16,0 0 1-16,0 0-1 15,0 0 0-15,0 0 0 0,0 0 0 16,0 0 0-16,17 0-1 78,-17 0 1 0,0 19-1-78,-17-19 0 0,17 0-14 31</inkml:trace>
  <inkml:trace contextRef="#ctx0" brushRef="#br0" timeOffset="19054.84">21034 5842 1 0</inkml:trace>
  <inkml:trace contextRef="#ctx0" brushRef="#br0" timeOffset="19831.54">17545 6316 1 0,'0'0'1'16,"0"0"1"-16,0 0 1 0,0 0-2 16,0 0 2-16,0 0 2 0,0 0 0 15,0 0 3-15,0 0 3 0,0 0-2 0,0 0-5 16,0-9-2-16,0 9 0 0,0 0-7 16,0-10-6-16,0 10-24 0</inkml:trace>
  <inkml:trace contextRef="#ctx0" brushRef="#br0" timeOffset="20364.79">19546 5758 6 0,'0'0'-1'0,"0"0"3"0,0 0-1 16,0 0 3-16,0 0 2 0,0 0-2 0,0 0-2 16,0 0 3-16,0 0-2 0,0 0-1 15,0 0-1 1,0 0 1-16,0 0-2 16,0 0-4 15,0 18-5-31,0-18-10 0</inkml:trace>
  <inkml:trace contextRef="#ctx0" brushRef="#br0" timeOffset="20848.52">21134 5795 1 0,'0'0'0'16</inkml:trace>
  <inkml:trace contextRef="#ctx0" brushRef="#br0" timeOffset="22813.66">25714 7897 2 0,'0'19'1'0,"0"-19"-2"16,0 0 7-16,0 0 14 0,0 18 1 15,0-18-6-15,0 0-6 0,0 19-3 0,17-19 0 16,-17 19 4-16,0-19 4 0,0 18 2 16,0-8-4-16,0-1-1 0,16 0 3 0,-16 10 8 15,0-19 4-15,0 0 8 0,0 18 9 16,0-18 5-16,0 0 11 0,0 0 12 0,17 0 5 16,-17 0 9-16,0 0-12 0,33 0-17 0,-33 0-25 15,0 0-8-15,16-18-10 0,17 18-5 16,-16-19-3-16,0 10-4 0,-1 0 1 0,17-1 0 15,-16-8-2-15,16 18 3 0,0-19-3 0,-17 0 0 16,1 1-2-16,-1 18-2 0,18-19 4 16,-18 1-3-16,1 18-2 0,-1-10-22 0,1 1-42 15,-1 9-41-15,1 0-14 0,-17 0-8 0,33 0 5 16,-33 0 13-16</inkml:trace>
  <inkml:trace contextRef="#ctx0" brushRef="#br0" timeOffset="24012.72">25797 9320 34 0,'0'0'27'15,"0"0"-12"-15,0 0-6 0,0 0-2 0,0 0 3 16,0 0 3-16,0 0-2 0,0 0-2 15,0 0-2-15,0 0-1 0,0 0-1 0,0 0 1 16,0 0 3-16,0 0 3 0,0 0 0 16,0 10 4-16,0-10 2 0,0 9-1 0,0-9 3 15,0 9 3-15,0-9 0 0,0 19 1 0,0-19 9 16,16 0-1-16,-16 0 2 0,0 18 2 16,0-18-1-16,0 0 1 0,0 0 1 0,17 0 10 15,-17 0 18-15,0 19 1 0,0-19 2 16,16 0-12-16,-16 0-11 0,17 0-15 0,-17-19-13 15,17 19-1-15,-1 0-9 0,1 0 0 0,-1-18-3 16,1 18-3-16,-1-19 2 0,34 10-3 16,-50 0 0-16,16-10 6 0,17 10-8 0,-16-10 2 15,16 1 0-15,-16 18 0 0,-1-19 0 16,17-9-4-16,-16 9 6 0,16 1-2 0,-33 9 1 16,0-1-3-16,16-8-5 0,1 18 13 0,-1-19-23 15,-16 19-26-15,17 0-35 0,-17-19-17 0,17 19-16 16,-1 0-5-16,-16 0 2 0,17 0 11 15,-17 0 14-15,16 19 13 0,1-19 9 0</inkml:trace>
  <inkml:trace contextRef="#ctx0" brushRef="#br0" timeOffset="25078.56">24755 10613 40 0,'0'0'42'0,"0"0"-7"0,0 0-13 16,0 0-10-16,0 0-7 0,0 0 1 0,0 0 9 16,0 0 8-16,0 10 7 0,0-10 1 15,0 9 3-15,0-9 1 0,0 9 3 0,0 1-2 16,0-10-8-16,0 9-5 0,0 9 1 0,0-18 3 16,0 19 8-16,17-19 6 0,-17 19 15 0,16-19 5 15,-16 0 2-15,0 0-4 0,17 9-5 16,-17-9-12-16,16 0-7 0,1 0-2 0,-1 0 1 15,-16 0-7-15,17 0 1 0,-1-9-6 16,1 9-10-16,16 0 1 0,0-19-1 0,-33 19-4 16,17-19-8-16,16 19 7 0,-17-27-7 0,17 17 4 15,-16-8-8-15,16-1 8 0,0 10-2 0,0-10 0 16,-33 0-5-16,17-8 3 0,16 8-4 16,-17 10 4-16,1-1 0 0,-1 1 3 0,-16 0-3 15,17 9-3-15,-17 0 1 0,16-19-4 0,-16 19 3 16,17 0 3-16,-17 0-2 0,0 0-11 15,33 0-7-15,-33 0-13 0,0 19-17 0,0-19-11 16,0 0-6-16,0 0-4 0,0 0-2 0,0 9-3 16,0-9 2-16,0 9 2 0,0-9 6 0,33 0 0 15,-33 10 6-15,0-10 3 0,0 0 4 16,0 0 7-16,0 9 4 0,0-9 5 0,0 0 1 16,0 0-21-16</inkml:trace>
  <inkml:trace contextRef="#ctx0" brushRef="#br0" timeOffset="25894.22">23829 10316 27 0,'0'0'20'0,"0"0"-10"0,0 0-5 16,0 0-2-16,0 0 2 0,0 0 0 0,0 0 1 16,0 0 3-16,0 0-1 0,0 0 0 15,0 0-2-15,0 0-4 0,0 0 0 0,0 0 0 16,0 0-4-16,17 0-2 15,-17 0-9-15,0 0-5 0,0 0-2 16,16 0-3-16</inkml:trace>
  <inkml:trace contextRef="#ctx0" brushRef="#br0" timeOffset="26826.7">24722 10334 12 0,'0'0'18'0,"0"0"4"0,0 0-1 15,0 0-4-15,0 0-3 0,0 0-3 0,0 0-2 16,0 0 1-16,0 0 5 0,0 0 1 16,0 0-1-16,0 0 2 0,0 0-2 0,0 0-2 15,0 0 5-15,0-18 0 0,0 18-3 0,0 0-2 16,0 0 0-16,0 0 3 0,0 0 1 16,0 0 1-16,0 0 1 0,0 0 7 0,0 0 0 15,0 0-6-15,0 0 0 0,0 0-8 0,0 0-4 16,0 0 2-16,0 0 4 0,0 0 3 0,33 0 4 15,-33 0 1-15,17 0-7 0,-1 0-1 16,17 0-2-16,-16 0 4 0,-1 0-2 0,17 0 0 16,-16 0-1-16,16 0-1 0,0 0-1 15,-16 0-5-15,-1 0 3 0,1 0-1 0,-1 0-3 16,1 0 2-16,-1 0-3 0,1 0-2 0,-1 0-4 16,1 0 6-16,-17 0-6 0,33 0 3 0,-33 0-1 15,0 0 3-15,0 0-1 16,33 0-5-16,-33 18 5 15,17-18-4-15,-1 0 4 16,1 0-2-16,-1 0 0 0,1 0 0 16,-1 0 1-16,1 0-1 0,-1 0 0 15,1 0-3-15,16 0 5 0,-33 0 0 16,33 19 0-16,-33-19 0 16,0 0-8-16,0 0 9 0,17 0-5 15,-1 0 2-15,-16 0-4 0,0 0 6 16,17 0-4-16,-17 0-1 0,0 0 5 0,16 0-2 15,-16 0-4 1,0 0-5-16,0 0-20 0,0 0-10 16,17 0-15-16,-17 0-5 0,0 0-1 0,0 0-1 15,0 0 0-15,0 0 4 0,0 0 3 0,0 0 1 16,0 0 2-16,0 0 7 0,0 0 7 16,0 0-20-16</inkml:trace>
  <inkml:trace contextRef="#ctx0" brushRef="#br0" timeOffset="27258.81">25102 10148 15 0,'0'0'15'0,"0"0"3"15,0 0-2-15,0 0-2 0,0 0-4 0,0 0-1 16,0 0-2-16,0 0 0 0,-16 0 2 0,16 0 1 16,-17 0-1-16,17 0 0 0,-16 0-2 15,16 0 1-15,-17 10 2 0,1-10-1 0,16 0 1 16,-17 0 3-16,1 9 1 0,16-9 0 15,-17 9 0-15,17-9 0 0,0 0 1 0,0 19 0 0,0-19-1 16,0 0-3-16,0 18-2 0,0-18-2 16,0 0 3-16,-33 19 0 0,33-19 0 0,0 9 0 15,33-9 2-15,-33 10-4 0,0-1-8 16,0 0 4-16,0 0-1 0,0 1 0 0,17-1-3 16,-17 10 0-16,16-19 2 0,1 18-2 15,-17 1 0-15,16-19 0 0,1 9 0 0,-1 0-2 16,1 1-1-16,-1-1-21 0,1 0-22 15,16 1-19-15,-33-1-9 0,0-9 2 0,33 19-44 0</inkml:trace>
  <inkml:trace contextRef="#ctx0" brushRef="#br0" timeOffset="29640.33">23796 9971 18 0,'0'0'16'0,"-17"0"-2"16,17-18-2-16,0 18-4 0,0 0 3 0,-16 0 5 16,16-19-5-16,0 19-4 0,0-9-4 0,0 9 0 15,0-9 2-15,-17 9-1 0,17-10 2 16,0 10-5-16,0 0 1 0,0-9-2 0,-16 9 2 15,16-9-2-15,0 9 1 16,0-10-1-16,-17 10 0 16,1-9 0-16,16 9 1 15,-17 0-1 1,17 0 2-16,0 0 2 0,0-18-4 0,0 18 3 16,0 0-1-16,0 0 3 0,-33 0 0 0,33 0 2 15,0 0-1-15,-16 0 0 0,16 0 3 16,-17 0-3-16,17 0 1 0,0 0-4 15,-16-19 2-15,16 19 1 0,-17 0 0 0,17 0 0 0,-17 0-3 16,17 0 2-16,-16 0-1 0,16 0 0 16,-17 0 2-16,17 0 2 0,-16-19 1 0,-1 19 0 15,17 0-2-15,-16 0-1 0,16-9-1 16,-17 9-3-16,17 0 0 0,0 0 0 0,0 0 3 16,-33 0-1-16,17 0-3 0,16 0 2 0,-17 0-1 15,1 0-2-15,-1 0 2 0,0 0 1 16,1 0-3-16,-1 0 0 0,17 0 3 15,-16 0-3-15,-1 0 3 0,17 9 1 0,0-9 2 16,-33 0-3-16,33 0 0 0,0 19 3 16,-33-19-1-16,17 0 0 0,-1 0-1 15,1 0 2-15,16 0-3 0,-17 19 0 0,1-19-1 16,16 0-5-16,-17 0 5 0,0 0-2 16,1 18 0-16,16-18-2 0,-17 0 5 0,17 0-3 15,-33 9 0-15,33-9 0 0,0 0 1 0,-33 10-1 16,17-10 0-16,-1 9 0 0,1-9 2 15,-1 0-2-15,17 9 2 0,-16-9-2 16,-1 0-2-16,0 10 2 0,17-10 2 16,-16 0-4-16,-1 0 2 0,17 9 2 15,0-9-1-15,-33 0-1 0,33 9 0 0,0-9 1 16,-33 19-1-16,33-19 3 0,-16 0-3 16,-1 0 3-16,17 0-1 0,-16 18 0 0,16-18 3 15,-17 0-1-15,1 0-1 0,16 19 1 0,-17-19-4 16,17 0 3-16,-17 0-3 0,17 9 2 15,-16-9 1-15,16 10-5 0,-17-10 5 0,17 9-3 16,0-9 3-16,0 0-3 0,0 9 0 0,-33 1 3 16,33-10-2-16,0 9 2 15,0-9-1-15,0 9 0 0,0-9 1 0,0 19-3 16,-33-19 1-16,33 0 0 0,0 18-1 16,0-18 3-16,-16 0 1 0,16 19 0 0,0-19-1 15,0 9 4-15,0-9 1 0,0 10-4 16,0-1-2-16,0 0 3 0,0 1 0 0,0-1 1 15,0 0-2-15,0 10-1 0,16-19 3 0,-16 18-2 16,33 1 1-16,-33-19-5 0,0 9 1 16,0 1 3-16,0-1-2 0,33 0 3 0,-33 10 2 15,0-10 1-15,17 10 4 0,-17-19-1 0,16 18-3 16,1-18-3-16,-17 19-1 0,17-19-4 0,-1 9 6 16,1 0-3-16,-17 1-3 0,16-1 1 15,1 0 3-15,-1 1-7 0,17-1 4 0,-33 10 2 16,33-19-2-16,-33 18 0 0,17-18 1 0,-1 0-1 15,1 19 1-15,0-19-1 0,-1 9-1 16,1 0 1-16,16-9 0 0,-17 10-1 0,17-1 0 16,0 0 0-16,-33 1 0 0,17-1 1 0,16-9 2 15,-16 18-3-15,16-18 0 0,-17 19 4 0,1-19-2 16,32 19-2-16,-49-19 0 0,33 0-3 16,-16 9 3-16,16 0 1 0,-17 1-3 0,18-1 0 15,-18-9 5-15,17 9-3 0,0-9 1 16,0 10-1-16,-16-10 0 0,16 9 0 0,0-9-2 15,17 18 2-15,-1-18 2 0,-32 0-2 0,16 0 0 16,16 0 0-16,-16 19-3 0,17-19 5 16,0 0-1-16,-17 0 0 0,16 0-3 0,1 0 5 15,-17 0-7-15,17 0 4 0,-1 0-2 0,-16 0 7 16,17 0-5-16,-17 0 0 0,0 0 0 0,0 0 3 16,0 0-6-16,0 0 3 0,0 0 0 15,17 0 2-15,-17-19-1 0,-33 19-3 0,33 0 3 16,0 0-4-16,0-18 3 0,-16 18 2 15,16-9-2-15,0-1 0 0,0 10-4 0,0-9 4 16,-16 0 2-16,16-1-2 0,0 1-2 0,-17 0-1 16,34 9 0-16,-50 0 3 0,33-19 5 0,-16 19-8 15,-1-19 3-15,1 19-2 0,-1-18 0 16,1 9 0-16,-1-1 0 0,1 1 2 0,-17 0 0 16,16-1 0-16,-16 1 2 0,17 0-2 0,-17 9 2 15,0-19-7-15,0 19 8 0,33-18-7 16,-33 18 6-16,0-19-1 0,0 10 1 0,0-1-2 15,0-8 2-15,0 8-2 0,0-8 0 0,0 18 1 16,0-19-1-16,0 1 7 0,-33-1 6 0,33 0 0 16,-17 10-4-16,1-9 6 0,16-1-1 15,-17 0-8-15,1 1 8 0,-1 18-5 0,17-28 0 16,-16 9-5-16,-1 1 2 0,1-1-6 16,-1 0 1-16,-16 1 1 0,33-1-4 0,-33 1 2 15,0-1 3-15,16 0-3 0,-16 10-2 0,0-10 0 16,0 1 2-16,0-1 0 0,-17 10 2 15,17-10-2-15,0 10 0 0,-16 0 2 0,32-10-2 16,-49 19 0-16,33-18 0 0,-17 18 0 0,1 0 0 16,-1-19-4-16,0 19 5 0,1 0-5 15,-1-19 4-15,17 19 3 0,-33 0 0 0,16 0-7 16,-16-9 5-16,33 9-1 0,-33 0 1 0,0 0 2 16,16 0-5-16,17 0-3 0,-33 9 7 15,0-9-1-15,16 19-1 0,17-19 3 0,-33 0-3 16,16 0 0-16,1 19-2 0,32-19 0 0,-49 0 2 15,33 18-2-15,0-18-1 0,0 0 5 16,0 9-2-16,16 1 3 0,17-10-3 0,-33 9 0 16,0 0 1-16,17 1-4 0,-1-10 3 15,1 9-3-15,-1 0 1 0,17-9 5 0,-16 19-5 16,-1-19 5-16,0 18-7 0,17-18-10 16,-16 0-19-16,16 0-5 0,-17 0 0 0,17 0 0 15,0 0 1-15,0 0-3 0,0 19 0 16,0-19-2-16,0 0-3 0,0 0-6 0,0 0 0 15,0 0 1-15,0 0 6 0,0-19 4 0,17 19 0 16,-1 0-27-16</inkml:trace>
  <inkml:trace contextRef="#ctx0" brushRef="#br0" timeOffset="30739.5">24937 9711 91 0,'0'0'56'16,"0"0"-30"-16,-33 0-12 0,16-19-9 16,1 19 0-16,-1-9 8 0,1 9 15 0,-1-9 12 15,-16 9-1-15,17 0-4 0,-1-9-1 0,-16 9 7 16,33-10 1-16,-50 10-5 0,34 0-8 16,-17-9-16-16,16 9-2 0,1-9 0 0,-17 9 0 15,16 0 5-15,17 0 3 0,-33-10 3 0,0 10-3 16,0 0-1-16,0 0-7 0,16 0-2 15,-16 0-5-15,0 0 0 0,-16 0-2 0,15 0 1 16,1 0-1-16,-16 0-2 0,-1 0 2 16,1 0-2-16,-1 0 0 0,-16 0 4 0,16 0-9 15,1 10 7-15,-1-10 0 0,0 0 0 0,-16 0 1 16,17 0-2-16,-1 9-1 0,0-9 0 0,1 0 1 16,-1 9-4-16,1-9 6 0,-1 10-2 15,17-10-1-15,-17 9-3 0,17 0 3 0,-16 0-2 16,16 10 5-16,-1 0-1 0,1-19-4 0,0 18 2 15,0 1 0-15,0-1 1 0,0 1 1 16,0 9 0-16,16-9-4 0,-16-1 2 0,0 1 0 16,0-1-2-16,17 10 6 0,-17-9-9 0,0-1 5 15,16 10-2-15,-16-9 7 0,16 0-7 0,-16-1-2 16,33 1 9-16,-49-1-5 0,32 1 0 16,1 0-3-16,-1-10 4 0,-16 0-3 0,17 10 2 15,-1-10 0-15,0 10 0 0,-16-1 2 16,33-18-2-16,-33 19-2 0,17-10 0 0,-1 1 3 15,1-1 2-15,16 0-3 0,-17 10-2 16,17-10 4-16,-16 10-4 0,16-1 2 0,0-18 0 16,0 19 4-16,0-10 1 0,16 10 4 0,-16-1-4 15,17-8-1-15,-1 18 1 0,17-10-5 0,0-18 5 16,0 19 0-16,-16-1-5 0,16 1 6 16,0 0-6-16,0 8 0 0,0-8 1 0,0 0 8 15,0-10 3-15,0 10 1 0,1-1 5 16,-18 1 3-16,17-1 8 0,0 1 2 0,0 0 4 15,0-1-2-15,-33-8 3 0,33 8-6 0,-16-9 2 16,16 19-1-16,0-28-16 0,33 19 0 0,-33-19-7 16,-16 9 6-16,33 1-6 0,-1-1 4 0,17 0-5 15,-33-9 4-15,17 9-7 0,16-9 2 16,0 10 0-16,-16-10-3 0,-1 9-3 0,18-9-2 16,-1 9 3-16,0-9 5 0,-17 10-3 15,34-10-5-15,-33 18 4 0,16-18-8 0,0 0 6 16,0 0 2-16,0 0 4 0,-16 19-11 0,16-19 10 15,-16 0-5-15,-1 0 3 0,34 0-3 16,-50-19 0-16,17 19 0 0,-1 0 3 0,1 0 0 16,-17 0 3-16,17 0 5 0,-1-18 5 0,-16 8-1 15,17 10 2-15,-17-9 0 0,17 0 6 0,-17-1 0 16,16 1 0-16,-16 0-5 0,17 0-4 16,-17-10-1-16,-16 19 3 0,16-19 3 0,0-9 0 15,0 19-6-15,0-9 2 0,0-1 0 0,0 10 15 16,0-29-5-16,-16 20 1 0,16-10-4 0,-17 0-7 15,17 0-4-15,-16 9-4 0,16-18 1 16,-33 9 2-16,0-9-4 0,16 19 1 0,-16-29 4 16,-16 10-5-16,16 0 2 0,0-1-11 0,-50 1 6 15,17 9-3-15,0-27-4 0,0 17 2 0,0 10-1 16,-33-27-3-16,16 17 4 0,-16 10 3 16,0-18 5-16,0 9-11 0,0 0-36 0,16 18-70 15,-16-18-56-15,16 18-46 0,17-9-35 16,0 10-14-16,0 18 9 0,0-19-146 0</inkml:trace>
  <inkml:trace contextRef="#ctx0" brushRef="#br0" timeOffset="31172.96">24209 11023 3 0</inkml:trace>
  <inkml:trace contextRef="#ctx0" brushRef="#br0" timeOffset="35169.5">22556 9265 11 0,'0'0'21'0,"0"0"-5"15,0 0-5-15,0 0-2 0,-17 0 0 0,17 0 0 16,0 0-1-16,0-19-2 0,0 19 4 0,0 0-5 16,0 0 1-16,0 0-4 0,0 0-1 15,17 0 0-15,-17 0 0 16,16 19-1-1,-16-19-7 17,0 0-9-32,0 0-5 15,0 0-5-15,0 0-27 0</inkml:trace>
  <inkml:trace contextRef="#ctx0" brushRef="#br0" timeOffset="35485.68">22721 9339 21 0,'0'0'18'0,"0"0"-6"16,0 0-6-16,0 0-2 0,0 9-2 0,0-9 0 15,0 0 2-15,0 0-2 0,0 0 1 0,0 0-1 16,0 0-1 0,0 0 0-16,0 19-1 15,0-19-2-15,0 0-6 16,0 0-4-16,0 0-8 0</inkml:trace>
  <inkml:trace contextRef="#ctx0" brushRef="#br0" timeOffset="35884.64">22638 9404 6 0,'0'0'6'0,"0"0"11"16,0 0 1-16,0 0-6 0,0 0-6 0,0 0-1 16,0 0 2-16,0 9 2 0,17-9 4 15,-17 0-2-15,0 0 0 0,0 10 3 16,0-10-1-16,0 0 2 0,16 0 3 0,-16 9 1 0,0-9-4 16,0 0-3-16,17 9-3 0,-17-9 1 15,0 0 3-15,17 0 2 0,-17 0-2 16,0 0-3-16,16 0-4 0,-16 10 4 0,0-10 1 15,17 0 2-15,-17 0-3 0,0 0 2 0,16 0-1 16,-16 0-5-16,0 0 0 0,17 9 2 16,-17-9 0-16,0 0 1 0,16 0-2 0,-16 0 3 15,33 9-1-15,-33-9-5 0,0 0-2 16,33 19 1-16,-33-19-2 0,0 0-1 16,17 0 1-1,-17 0 1-15,16 0-2 0,-16 0 4 16,17 0-4-16,-17 0-4 0,0 0-20 15,17 0-26-15,-17 0-14 0,0 0-10 0,0 0 3 16,16 0 5-16</inkml:trace>
  <inkml:trace contextRef="#ctx0" brushRef="#br0" timeOffset="36234.81">23349 9562 5 0,'0'0'10'0,"0"0"8"0,0 0-4 0,0 0-3 15,0 0-3-15,0 0 0 0,0 0 4 16,17 10 1-16,-17-10 3 0,0 0-1 15,0 0-2-15,0 0-4 0,17 18 0 0,-17-18 4 16,0 0 3-16,16 0-2 0,-16 0-6 0,17 0-5 16,-17 0 0-16,16 0-1 0,17 0 1 15,-33 0-3-15,0 0-2 0,17 0 3 16,-1 0-1-16,1 0 0 0,-1 0-15 16,1 0-8-16,-17 0-3 15,16 0-7-15,1 0 5 0,-17 0 1 0,17 0 2 16,-17 0-17-16</inkml:trace>
  <inkml:trace contextRef="#ctx0" brushRef="#br0" timeOffset="36418.44">23763 9590 14 0,'16'0'23'0,"-16"0"1"0,17 0-5 0,-17 0-9 16,16 0-3-16,-16 0 6 0,17 0 1 15,0 0 0-15,-1 0-2 0,-16 0 0 0,33 0-3 16,-33 0-4-16,17 0-1 0,-1 0-4 15,1 0 0-15,-1 0 0 0,1 0-2 16,-1 0-5-16,1 0-15 0,-17 0-11 16,16 0-9-16,1 0-31 0</inkml:trace>
  <inkml:trace contextRef="#ctx0" brushRef="#br0" timeOffset="36600.18">24358 9562 35 0,'0'0'43'0,"0"0"-10"0,0 0-13 16,0 0-7-16,17 0-3 0,-17-9-4 15,16 9 0-15,-16-9-3 0,17 9-3 0,-1-10 2 16,1 10 0-16,-1 0-4 0,1 0 2 16,16-9 0-16,-33 9-5 0,33 0-12 15,-16 0-10-15,16 0-4 0,0 0-3 0,-17 0-22 16</inkml:trace>
  <inkml:trace contextRef="#ctx0" brushRef="#br0" timeOffset="36768.14">24887 9525 24 0,'17'0'34'0,"-17"0"1"0,0-19-3 16,33 19-8-16,-33 0-7 0,0 0-1 16,0 0 1-16,0 0-3 0,33 0-4 0,-33 0-5 15,0 0-4-15,0-18 1 0,17 18-2 0,-1 0 0 16,1 0 0-16,-1 0-5 15,-16 0-14-15,17 0-9 0,-1 0-10 16,-16-19 0-16,17 19 2 0,-1 0-28 0</inkml:trace>
  <inkml:trace contextRef="#ctx0" brushRef="#br0" timeOffset="36933.71">25284 9404 34 0,'0'0'39'0,"17"0"-3"16,-17 0-5-16,0 0-7 0,0-19-5 0,16 19-2 15,-16 0 3-15,0 0-5 0,0 0-5 0,17-18-6 16,-17 18-1-16,33 0-3 16,-33-19 0-16,0 19-2 0,33 0-12 15,-33-9-9-15,0 9-9 0,17-9-8 16,-1-1 2-16,1 10-1 0,-1-9-24 0</inkml:trace>
  <inkml:trace contextRef="#ctx0" brushRef="#br0" timeOffset="37383.48">25714 9190 31 0,'0'-9'36'0,"17"0"-2"16,-17-1-8-16,16 10-8 0,-16-18-5 16,0-1 0-16,0 19 6 0,17-19 1 0,-17 10-6 15,0 0-4-15,0 0-5 0,33-1-1 16,-33-8-4-16,0 8 0 0,0 10-2 0,0 0 3 16,0-18-1-16,0 18 0 0,16-19-3 0,-16 19 0 15,0-19-10-15,17 10-10 0,-17 9-5 16,0-9 2-16,16 0 0 0,-16-1 3 0,17 10 4 15,-17-9 3-15,0 9 2 0,17-9 0 0,-17-1 2 16,0 10-4-16,16 0 15 0,-16-18 0 16,-16 18 1-16,16-19 0 0,0 19 0 0,-17-18 0 15,17 8 1-15,-17 1 2 0,17 0 4 0,-16-1 7 16,-1 1 0-16,1 0-6 0,16-1-4 16,0 10 0-16,-33-18-4 0,33-1 2 15,-17 19-2-15,1-18 0 0,-1-1 0 0,17 10 0 16,-16-1 0-16,-1 1 0 0,1-9 0 0,-1 18 0 15,1-19 0-15,-1 19-2 0,0-19-6 0,1 19-1 16,16-18-1-16,-50 8 0 0,34 1 4 16,-1 0 2-16,-16 0 4 0,0-1 0 15,17 1 0-15,-1 0-2 0,-16 9 2 0,0-19 7 16,16 19 12-16,-16 0 0 0,17-19-6 0,-1 19-5 16,1 0-3-16,16 0-3 0,-17-18 0 15,17 18-1-15,-16 0-3 0,16-9 2 0,-17 9 0 16,17 0-2-16,0 0-4 0,0 0-3 15,0 0-4-15,-33 0-5 0,33 0-16 0</inkml:trace>
  <inkml:trace contextRef="#ctx0" brushRef="#br0" timeOffset="37500.11">24987 8465 6 0,'-17'0'16'0,"17"0"7"0,-33 0-10 0,33 0-6 15,-33 0-3-15,16-10-2 0,1 10-2 16,-1 0 0-16,1 0 0 0,-17-9-7 0,16 9-9 15,1 0-28-15</inkml:trace>
  <inkml:trace contextRef="#ctx0" brushRef="#br0" timeOffset="37967.21">22490 8539 19 0,'-33'19'18'0,"-1"-19"-8"16,1 0-6-16,0 9-2 0,17 0-1 0,-17 1 0 16,0-10-1-16,16 9 0 0,1 0 0 0,-1-9 0 15,0 9 0-15,17 1 0 0,-33-10 0 16,33 18 0-16,0-18 1 0,-33 19-1 16,33-19-3-16,0 19-2 0,0-19-4 0,-16 0-2 15,16 9-11-15</inkml:trace>
  <inkml:trace contextRef="#ctx0" brushRef="#br0" timeOffset="38366.14">21960 9051 14 0,'0'0'8'0,"0"9"-1"16,0-9-2-16,0 0 0 0,0 0-3 0,0 9-1 15,0-9-1-15,0 10 0 0,0-10-3 16,0 0-30-16</inkml:trace>
  <inkml:trace contextRef="#ctx0" brushRef="#br0" timeOffset="38582.71">22275 9385 124 0,'16'0'27'0,"-16"19"-14"16,17-19-6-16,-17 0 6 0,16 0 13 0,-16 0 2 15,17 0-7-15,-1 9-11 0,-16-9-3 0,33 0-4 16,-33 0-1-16,33 0-2 0,-33 0 0 16,17 10 0-16,0-10 0 0,16 0 0 0,-17 9 0 15,1 0 0-15,-1-9-2 0,17 10-5 16,0-1-18-16,0-9-10 0,-16 9-3 0,16 10-1 16,-16-19 1-16,16 0 1 0,0 18-21 0</inkml:trace>
  <inkml:trace contextRef="#ctx0" brushRef="#br0" timeOffset="39114.82">23548 9627 68 0,'0'0'42'0,"0"0"-21"0,0 0-11 0,0 0-4 16,0 0-4-16,0-18 0 0,0 18 0 15,0 0-14-15,0 0-10 0,0 0-7 16,0 0-7-16</inkml:trace>
  <inkml:trace contextRef="#ctx0" brushRef="#br0" timeOffset="39331.33">23713 9590 109 0,'0'0'54'0,"0"0"-27"0,-16 0-12 16,16 0-6-16,0 0-7 0,0 0 0 15,0 0-4-15,0 0 0 0,0 0 6 16,0 0-6-16,0 0-14 16,16 0-20-16,-16 0-14 0,0 0-2 0</inkml:trace>
  <inkml:trace contextRef="#ctx0" brushRef="#br0" timeOffset="39531.67">23763 9525 37 0,'-17'0'21'15,"17"0"-11"-15,0 0-7 0,0 0-7 16,0 0 0-16,0 0-4 0,0 0-7 0,17 0-24 16</inkml:trace>
  <inkml:trace contextRef="#ctx0" brushRef="#br0" timeOffset="40033.94">24507 9460 7 0,'0'0'5'16,"0"0"6"-16,0 0 2 0,0 0-3 15,0 0-3-15,0 0-3 0,0 0 0 0,0 0 0 16,0 0 0-16,0 0-2 0,0 0 0 15,0 0-1 1,0 0-7 0,0 0-5-16,0-9-7 0,0 9-19 15</inkml:trace>
  <inkml:trace contextRef="#ctx0" brushRef="#br0" timeOffset="40515.15">24424 9404 71 0,'-16'0'44'16,"16"9"-17"-16,0-9-12 0,0-9 2 15,0 9-2-15,0 0-4 0,0 0-2 0,0 0-6 16,0 0-1-16,0 0-2 0,0 0-2 15,0 0-11-15,0 0-15 0,0 0-9 16,0 0-2-16,0 0 1 0</inkml:trace>
  <inkml:trace contextRef="#ctx0" brushRef="#br0" timeOffset="41063.71">24408 9404 8 0,'-17'0'14'0,"17"0"6"16,0 0 0-16,0 0-2 0,0 0-6 16,0 0-1-16,0 0-1 0,0 0 2 0,0 0-3 15,0 0-4-15,0 0 1 0,0 0-8 63,17 0 2-63,-17 0 1 31,0 0-3-31,0 0 3 31,0 0 0-15,0 0 0-1,0 0 1 1,0 0-4-16,-17 0 2 16,17 0-2-16,0 0 4 15,17 0-2-15,-17 0 2 16,0 0-4 0,0 0 3-16,0 0 1 31,0 0 1 0,0 0-9 0,0 0-9-15,0 0-8-16,0 0-4 0,0 0-6 0</inkml:trace>
  <inkml:trace contextRef="#ctx0" brushRef="#br0" timeOffset="42880.37">23895 7813 13 0,'0'0'12'15,"0"0"1"-15,0 0 2 0,0 0 1 0,0 0 1 16,0 0 1-16,0 0 1 0,0 0-2 16,0 0 3-16,0 0-2 0,0 0-2 0,0 0-6 15,0 0-2-15,0 0-1 0,0 0 0 0,0 0 2 16,0 0-2-16,0 0 1 0,0 0 1 0,0 0-1 16,0 0 3-16,0 0-3 0,0 0 0 15,0 0 4-15,0 0 2 0,0 0 0 0,0 0-1 16,0 0-1-16,0 0 1 0,0 0-1 15,0 0 3-15,0 0 2 0,0 0-1 0,0 0-1 16,0 0 0-16,0 0-2 0,0 0 1 0,0 0-5 16,0 0 0-16,0 0 0 0,0 0 0 15,0 0-2-15,0 19-2 0,0-19 1 0,0 0 2 16,0 0-1-16,0 0-2 0,0 0 7 16,0 0 0-16,0 0 1 0,0 0-2 0,0 0-2 15,0 0 3-15,0 0-4 0,0 0-6 0,0 0 4 16,0 0-2-16,0 0 0 0,0 0-1 15,0 0-1-15,0 0 0 16,0 0-4-16,0 0 3 16,0 0 0-1,0 0 1 1,0 0 0-16,0 0 0 0,0 0-1 16,0 0 1-1,0 0-4-15,0 0-18 0,0 0-34 16,0 0-15-16,0 0-11 0,0 0-1 15,0 0-1-15,0 0 5 0,0 0 7 0,0 0 6 16</inkml:trace>
  <inkml:trace contextRef="#ctx0" brushRef="#br0" timeOffset="43678.3">22390 7795 5 0,'0'0'8'0,"0"0"6"0,0 0 2 0,0 0-2 16,0 0-2-16,0 0-5 0,0 0 0 16,0 0 0-16,0 0-2 0,0 0 0 0,0 0 1 15,0 0-1-15,0 0-2 0,0 0 1 0,0 0-2 16,0 0-1-16,0 0-3 31,0 0-2-15,0 0-6-16,0 0-6 0,0 0-7 15,0 0-6-15</inkml:trace>
  <inkml:trace contextRef="#ctx0" brushRef="#br0" timeOffset="44678.71">25450 7386 39 0,'0'0'26'0,"0"0"-9"0,0 0-10 15,0 0-2-15,0 0 4 0,0 9 3 0,0-9 2 16,0 0 4-16,0 9 0 0,0 1 2 16,0-10 1-16,0 18-4 0,16-18 2 0,-16 19 5 15,0-19 0-15,0 18 0 0,0-18 4 16,0 19 11-16,0-10 0 0,17 1 2 0,-17-10-7 15,0 9 3-15,0-9 10 0,16 9 10 0,-16-9 8 16,0 0 11-16,0 9 11 0,0-9 6 0,17 0 7 16,-17 0 0-16,0-9-16 0,16 9-9 15,-16 0-14-15,17-9-3 0,-17 0-15 0,33 9-7 16,-33-10-1-16,16 1-1 0,1 9-8 16,0-19-9-16,-1 19-8 0,-16-18-2 0,17 18 1 15,-1-19 0-15,1 1-8 0,-1 8 2 0,1 1 3 16,-1 0-5-16,1-10 1 0,16 19-4 15,-33 0 7-15,0-19-4 0,16 19 0 0,-16 0-9 16,17-18 2-16,-17 18-34 0,16 0-65 16,-16 0-51-16,0 0-29 0,17 0-26 0,-17 0-1 15,0 0 11-15,17 0 24 0,-17 0 31 0</inkml:trace>
  <inkml:trace contextRef="#ctx0" brushRef="#br0" timeOffset="50422.38">2051 2149 4 0,'0'0'6'15,"0"0"12"-15,0 0-4 0,0 18-4 0,33-18-1 16,-33 0-1-16,0 0 3 0,0 0-1 0,0 0 0 16,33 0 0-16,-17 0-1 0,-16 0 2 15,33 0 6-15,0-18-6 0,-33 18 2 0,33-10-3 16,0 10-4-16,1 0 0 0,15 0-4 15,-16 0 3-15,0-18-3 0,33 18 12 16,-16 0-4-16,16 0 0 0,0 0-6 0,1-19 1 16,15 19 0-16,17 0 0 0,-16 0 2 15,-17 0 3-15,33 0 1 0,17-18-1 0,-17 18-2 16,-16 0-5-16,49 0 0 0,-49 0-1 16,49 0-1-16,-49 0-1 0,49 0 2 0,-16 0 1 15,0 0-3-15,16 0 2 0,-16 0-4 16,16 0 2-16,-16 0 2 0,16 0 1 15,17 0-3-15,-33 0 0 0,16 0 0 0,17 0 3 16,-33 0 0-16,16 0-2 0,17 0-1 0,0 0 0 16,-17 0 0-16,17 0 3 0,0 0-1 15,-17 0-2-15,17 0 0 0,0 0 3 0,-1 0-3 16,-15 0 0-16,16-19 0 0,-1 19 0 0,18 0 0 16,-17 0 3-16,-34 0-3 0,51 0 0 15,-18 0-2-15,-32 0 2 0,17 0 2 16,15 0-4-16,-15 0 2 0,15 0 0 0,-32 0 0 0,17 0 2 15,15 0-2-15,-32 0 0 0,16 19 0 16,17-19 0-16,-50 0 0 0,50 0 0 16,-50 0 2-16,17 0-2 0,0 0 0 0,16 0 1 15,-16 0 0-15,16 0-1 0,-49 18-3 0,33-18 3 16,16 0 0-16,-33 0 1 0,17 0-1 16,-17 0 0-16,17 0 2 0,-17 0-2 15,17 19 0-15,-33-19-3 0,16 0 4 0,0 0-1 16,17 0 0-16,-17 0 0 0,17 18 0 15,-50-18 0-15,33 0 2 0,-16 0 1 0,0 10-3 16,16 8 3-16,-33-18 1 0,17 0 2 0,16 0 3 16,-50 0-5-16,34 19 3 0,0-19-2 15,-34 0-3-15,51 0 0 0,-67 0 2 0,33 19 0 16,0-19-1-16,-16 0-3 0,16 0 2 0,-17 0 2 16,18 0-4-16,-1 18 2 0,0-18-2 15,-33 0 5-15,50 0-1 0,-17 0-2 16,-17 0 1-16,1 0 2 0,33 0-5 0,-50 0 2 15,33 0 0-15,-17 0-2 0,18 0 0 0,-1 0 2 16,-33 0-2-16,16 0 0 0,18 0 0 16,-1 0 2-16,-17 0-1 0,17 0 0 0,-32-18-4 15,32 18 3-15,-17 0 0 0,-16 0 0 16,33 0 1-16,-32 0-1 0,15-19 4 0,-16 19-6 16,0 0 2-16,33 0 0 0,-32 0 0 15,-18 0 4-15,34 0-4 0,-17 0 0 0,16-19-2 16,-16 19 3-16,1 0-1 0,15 0 3 0,-16 0-3 15,33 0 0-15,-33 0 0 0,0 0-2 16,-16 0 2-16,16 0 0 0,0-18 0 0,-16 18 0 16,-1 0 0-16,17 0 2 0,0 0-2 15,-33 0 0-15,33 0 3 0,-33 0-5 0,17 0 2 16,0-10 2-16,-17 10-5 0,16 0 3 16,1 0 1-16,-1 0-1 0,1 0 0 0,-1 0 3 15,17 0-3-15,-33 0-2 0,33 0 2 16,-33 0 0-16,33 0 0 0,-33 0 0 15,17 0 0-15,0 0-2 0,-17 0 4 0,16 10-4 16,-16-10-11-16,17 0-8 0,-17 0-6 16,0 0-6-16,0 0-4 0,0 0 0 0,0 0-4 15,0 0-4-15,0 0-5 0,0 0-4 0</inkml:trace>
  <inkml:trace contextRef="#ctx0" brushRef="#br0" timeOffset="55086.01">2480 13078 8 0,'0'0'10'0,"0"0"7"0,0 0-2 0,0 0-4 16,0 0-3-16,0 0 1 0,0 0 1 0,34 0-1 15,-34 0 0-15,0 0 1 0,0 0 3 16,0 0 1-16,0 0 0 0,0 0 0 0,0 0-1 16,0 0-1-16,16 0-3 0,-16 0 1 15,33 0 4-15,-33 0-1 0,0 0-4 0,33 19-1 16,-33-19-2-16,0 0 1 0,33 0 2 15,-33 0 0-15,33 9 1 0,-33-9 1 0,33 9 1 16,-33-9-4-16,34 10 3 0,-34-10 5 0,16 9-2 16,17 0-3-16,-33-9-1 0,33 10-1 15,-33-10 2-15,33 0-1 0,0 0-4 0,0 0-5 16,-33 0 2-16,33 0 1 0,17-10-4 16,-17 10 1-16,0 0-1 0,0-9 2 0,0 9-2 15,0 0 0-15,17 0 1 0,-17-9-1 16,0 9 0-16,0 0 0 0,0 0-2 0,0-10 5 15,17 10-3-15,-50 0 1 0,33 0 2 16,0 0-5-16,0 0 5 0,0 10-3 0,-33-10 0 16,33 0-2-16,-16 0 2 0,16 0 0 0,0 0 0 15,0 0 3-15,-33 0-1 0,33 0-1 16,0 0-1-16,0 0 0 0,-33-10 0 0,50 10 0 16,-50 0 2-16,33-9-4 0,0 9 3 15,0 0-1-15,-33 0 0 0,33 0 0 0,0 0-3 16,-33 0 1-16,50 0 5 0,-50 9-3 0,33-9-2 15,-33 0 2-15,33 0 1 0,-33 0-1 16,33 10 0-16,-33-10 1 0,0 0 1 0,33 9-5 16,-33-9 3-16,33 0 2 0,-33 0-2 15,17 0 0-15,-17 0-3 0,33 0 3 0,-33 0-2 16,33 0 4-16,-33 0-2 0,33-9 2 16,0 9-2-16,-33 0 2 0,33-10-2 0,-16 10 1 15,-1-9-1-15,1 9-2 0,16-9-1 0,0 9 3 16,-33 0 2-16,33 0 0 0,0 0 0 0,-33 0-2 15,33-19 0-15,-33 19-2 0,17 0-1 16,-1 0 3-16,1 0 2 0,16 0 0 0,-33 19-1 16,33-19-1-16,-33 0 0 0,33 0 3 15,-33 0 1-15,0 0 0 0,33 0-3 16,-33 0 2-16,0 0 14 0,0 0 5 0,33 0-9 16,-33 9-6-16,0-9-1 0,17 0 6 15,-1 0-4-15,1 0-2 0,16 0-4 0,-33 0 1 16,33 0-1-16,-33 0 2 0,33-9-4 15,-33 9 1-15,0 0-1 0,33 0 0 0,-33 0 4 16,0 0-6-16,0 0 3 0,33 0-1 16,-33 0 1-16,0 0 1 0,0-19-2 0,0 19-3 15,0 0 5-15,0 0-4 0,0 0 5 16,17 0-10 0,-17 0-20-16,0 0-32 0,0 0-28 0,0 0-20 15,0 0-4-15</inkml:trace>
  <inkml:trace contextRef="#ctx0" brushRef="#br0" timeOffset="56267.55">18405 9590 14 0,'0'0'25'0,"0"0"-3"0,-33 0-7 0,33 0-2 16,0 0-2-16,0 19 0 0,0-19-5 0,0 0-1 16,0 0 3-16,0 0 6 0,0 0 9 15,0 0 10-15,0 0 2 0,0 0 1 16,33 0-3-16,-33 0 0 0,17 0-4 0,16 0-1 16,0 0-4-16,0 0 2 0,0 0-2 0,0-19-4 15,17 19 5-15,-1 0-1 0,1 0 6 16,16-18-7-16,0 18-11 0,0-10-4 0,17 10-3 15,-33-9-7-15,32 0 4 0,1-1 1 16,-17 10-3-16,0-9 0 0,17 9 0 0,-17 0-3 16,0-19 3-16,17 19 2 0,-34 0-4 0,1 0 3 15,0 0-3-15,16 0 7 0,-50 0-5 0,17 0 0 16,1 0-3-16,-18-18 6 0,-16 18-2 16,17 0-1-16,-17 0 3 0,16 0-8 15,-16 0 0-15,0 0-8 0,0 0-9 16,0 0-7-16,0 0-8 0,0 0-12 0,0 0-9 15,0 0-11-15,-16 0-8 0,16 0-2 0,0 0 6 16</inkml:trace>
  <inkml:trace contextRef="#ctx0" brushRef="#br0" timeOffset="57770.03">3886 13115 163 0,'0'10'73'0,"0"-1"-35"0,0-9-16 0,0 9-5 16,0-9 10-16,-33 0 13 0,33 10 0 0,0-10-5 15,0 0-8-15,0 0-14 0,0 0-9 16,0 0 7-16,0 0 2 0,0 0-4 0,0 0-2 15,0 0-4-15,0 0 0 0,0 0 1 0,0 0-3 32,0 0 2-32,0 0-1 0,0 0 0 15,0 0 0-15,0 0 2 16,0 0 0-16,0 0 1 0,0 0-3 0,0 0 0 16,0 0 3-16,0 0 2 0,0 0 6 0,0 0 4 15,0 0-6-15,0 0 2 0,0 9-4 16,0-9 0-16,0 0-5 0,0 0 2 0,0 0 0 15,0 9-3-15,0-9 1 0,0 0 3 16,0 0-4-16,0 0-2 0,0 0 5 16,0 0-3-16,0 0 0 0,33 0-3 0,-33 0 4 15,0 0-2 1,0 0-8-16,0 0 8 16,0 0-4-1,0 0 5-15,0 0-5 16,0 0 6-1,0 0-2 1,0-9-2 0,0 18 0-1,0-9-3 1,0 0 4-16,0 0-3 16,0 0 4-16,0 0-6 15,0 10 4-15,0-10 3 0,0 18-1 16,0-18-5-1,0 0 5-15,0 0 1 16,0 0-6-16,0 0-1 0,0 0 6 16,0 0 0-1,0 0-4-15,0 0 5 0,0 0-2 16,0 0-3-16,0 0 6 0,0 0-6 16,0 0 0-16,0 0 5 0,0 0-1 15,0 9 0 1,-33-9-20-1,33 0-24-15,0 10-23 0,0-10-12 0,0 0-16 16,0 0-3-16,0 0 0 0,0 0 6 0</inkml:trace>
  <inkml:trace contextRef="#ctx0" brushRef="#br0" timeOffset="59381.2">15478 7730 19 0,'0'0'18'0,"0"9"-8"0,0-9-3 0,0 0-3 15,0 0-1-15,0 9-3 31,0-9 1-15,0 10-1-16,-16-10 1 31,16 9 0-15,-17-9-1 31,17 9-5-47,0-9-5 15,0 0-5-15,-16 0-17 0</inkml:trace>
  <inkml:trace contextRef="#ctx0" brushRef="#br0" timeOffset="59747.66">15511 7693 4 0,'0'0'2'15,"0"0"-1"-15,0 0 0 0,17 0-1 31,-17 0 1-15,0 0-4 78,0 0-1-94</inkml:trace>
  <inkml:trace contextRef="#ctx0" brushRef="#br0" timeOffset="60998.33">6796 13125 1 0,'0'0'1'31,"34"0"-1"-31,-34 0 3 16,0 0-1-16,0 0-1 0,0 0 1 0,0 0 2 15,33 0 8-15,-33 0 4 0,0-10-2 0,0 10-6 16,0-9-3-16,33 0-1 0,-33 9-4 16,0-19 2-16,33 1-1 0,-33 8-1 15,0-8 0-15,33-1 0 0,-33 10 0 0,0-10 1 16,16 10-1-16,1 9-3 0,-1-19-4 0,18 19-4 15,-34-18-8-15</inkml:trace>
  <inkml:trace contextRef="#ctx0" brushRef="#br0" timeOffset="61513.38">8186 13143 2 0,'33'0'2'0,"-33"0"0"16,0 10-1-16,0-10 1 0,0 0 0 0,0 9 1 15,0-9 1-15,0 0-1 0,0 0 1 0,0 0 4 16,33 0 1-16,-33 0 1 0,0 0 0 16,0-9-4-16,0-1-2 0,16 1-1 0,-16 0-1 15,17-1-2-15,-1-8 1 0,17-1-1 16,-33 1 0-16,33-1 0 0,-33-9 0 0,34 10-2 15,-1-1 0-15,-33 0-6 0,33 1-4 0,0-1-6 16</inkml:trace>
  <inkml:trace contextRef="#ctx0" brushRef="#br0" timeOffset="62644.7">10517 13274 1 0,'0'0'1'0,"0"0"0"15,0 0 2-15,0 0 1 0,0 0 5 0,0 0 5 16,0 0-2-16,0 9-5 0,0-9 0 0,0 0-3 15,0 0-1-15,0 9 2 0,0-9 0 0,0 0 2 16,33 10-1-16,-33-10-2 0,0 0-1 16,0 18 1-16,0-18 0 0,0 0-1 15,0 0 3-15,0 0 1 0,33 0 2 0,-33 0-2 0,0 0 0 16,0 0-3-16,0-18 1 0,0 18-2 16,17-10-1-16,-17 1 0 0,16 0-1 0,-16-1-1 15,17-8 0-15,16 8 0 0,-33-8 0 16,0 8 0-16,33 1 0 0,-33-9 0 15,0 8 0-15,0 1 0 0,0 0-13 0,0-1-8 16,0 10-9-16,0-9-9 0</inkml:trace>
  <inkml:trace contextRef="#ctx0" brushRef="#br0" timeOffset="64645.44">17727 7432 3 0,'33'-18'1'0,"-33"8"3"16,0 1-2-16,0 0 3 0,0-1 1 15,0 1 1-15,0 9 0 0,0-19 1 0,0 1 1 16,17 18-2-16,-17-19-3 0,0 10-2 0,0-10-1 16,16 10 0-16,-16 0 0 0,0-10-1 15,17 19 2-15,-17-19 1 0,0 1 1 0,16-1 0 16,1 1-1-16,-17 8-2 0,16-8 1 0,1-1-1 15,16 1 1-15,0-1 1 0,-33 0 0 16,33 1-1-16,0-1-1 0,0 10-1 0,0-28 0 16,17 18 0-16,16 0 0 0,-49-8 1 15,32 8-1-15,1 0 0 0,16 1 2 0,-33-1-2 16,17-9 0-16,-1 19 0 16,1-10 0-16,16 10 1 0,-33-10-4 0,33 1 5 0,-16 18-2 15,16-19 0-15,-33 19 0 0,33-18 0 16,-16 8 0-16,16 10 0 0,-16-9 0 0,-1 0 0 15,34 9 0-15,-33 0 0 0,-1-10 0 0,34 10 0 16,-34 10 1-16,18-10-1 0,-1 0-2 16,0 9 2-16,-17 0 0 0,18 19 0 0,-1-28 0 15,-33 19 0-15,16-1 1 0,-15 1-1 16,15 0 0-16,1-1-2 0,-17 10 2 0,-33-9 0 16,33-1 0-16,0 10 0 0,-17-9-2 0,1 18 2 15,0-18 0-15,-1 18 0 0,1-19 0 16,16 10 0-16,-33-9 1 0,0 18-1 0,0-18 0 15,33-1 0-15,-33 10 2 0,0-9-2 16,0-1 0-16,0 1 0 0,0 0 0 0,0-1 1 16,0 1-1-16,0 9 2 0,0-28 1 0,0 18-1 15,-33 1 0-15,33-10-2 0,0 10 2 16,-33 0-1-16,33-1-1 0,-17 1 2 0,1-19-2 16,-1 18 0-16,0 1 0 0,-16-10 0 15,17 1 1-15,-1-1 1 0,1 9-2 0,-17 1 0 16,33 0 0-16,-50-19 0 0,17 18 0 0,17 1 0 15,-18-19 1-15,1 9 1 0,17 0-2 16,-17 10 0-16,-17-10 0 0,17 10 0 0,0-19 0 16,0 19 0-16,0-19 0 0,0 18 0 15,0-18 0-15,0 19 0 0,0-19 0 0,-17 9 0 16,17 0 0-16,0 1 0 0,-33-1 0 0,16 0 0 16,0-9-2-16,1 19 2 0,-17-19 0 15,0 18-2-15,16-18-1 0,-16 0 1 0,0 0-1 16,16 19 3-16,-16-19-2 0,0 0 2 0,0 0 0 15,16 0 0-15,17 0-5 0,-33-19-2 16,16 19-4-16,17 0-3 0,0-18-5 0,0 18-27 16</inkml:trace>
  <inkml:trace contextRef="#ctx0" brushRef="#br0" timeOffset="65426.25">16685 5832 19 0,'0'10'21'0,"0"-10"-8"0,0 9-4 0,0 0-2 0,0-9-4 15,0 19 1-15,0-19 2 0,0 0-1 16,0 18 1-16,0-18-2 0,33 0 0 16,-33 19 2-16,0-19-1 0,0 0 0 0,0 19-1 15,0-19 1-15,17 0 0 0,-17 0 3 0,0 0-1 16,16 18 2-16,-16-18 4 0,17 0 5 15,-17 0 1-15,0 0 2 0,17-18-1 16,-17 18-6-16,16 0-3 0,-16-19-4 0,17 19-4 16,-1-19 2-16,17 1-1 0,-33-1-1 0,33 1 0 15,-33 8 2-15,33-8-3 0,-33-1 2 16,17-18-6-16,16 9 7 0,-17 9-4 0,1 1 1 16,16-20-2-16,-33 20 2 0,0-19-2 15,33 27 0-15,-33-8 0 0,0-1 4 0,0 1-4 16,33-1 0-16,-33 19 0 0,0 0-2 15,0-19 2-15,0 19-2 0,0 0 2 16,17 19-6-16,-17-19-7 16,16 0-15-16,-16 0-7 0,17 19-5 0,-1-19 3 15,1 0 4-15,-1 18-8 0</inkml:trace>
  <inkml:trace contextRef="#ctx0" brushRef="#br0" timeOffset="66144.62">18620 5153 5 0,'0'0'8'15,"0"19"13"-15,0-19-8 0,0 18-5 0,0-18-4 16,0 0 0-16,0 19 2 0,0-19 0 16,17 19-2-16,-17-19-1 0,0 9 0 0,16 0 4 15,-16-9 1-15,0 9 2 0,17 1-3 0,-17-1-1 16,0-9 2-16,16 19 6 0,-16-19 3 16,0 0 6-16,17 0 3 0,-17 0 5 15,0 0 3-15,16 0-1 0,-16 0-6 0,17-19 1 16,-17 10-8-16,33-1-7 0,-33 1 2 0,33 0-3 15,-33 0 5-15,33-10 1 0,-33 0-3 16,17 1-6-16,-1-10-3 0,17 0-3 0,0 19 0 16,-16-29-2-16,16 1 2 0,0 9 1 15,0-9-7-15,0 19 7 0,0-29-2 0,0 19-4 16,17 0 2-16,-50 10 2 0,33-20-1 16,-33 29-3-16,16-10 2 0,1 19 0 0,-17-18-2 15,17 18 2-15,-17 0 0 0,0 0 0 16,0 18 0-16,0-18 0 0,16 10-17 15,-16-1-17-15,0 19-16 0,0-28-7 16,0 19-4-16,0-1-6 0,0 1-7 0,0-10-62 16</inkml:trace>
  <inkml:trace contextRef="#ctx0" brushRef="#br0" timeOffset="66793.23">21001 5116 16 0,'0'0'14'0,"0"0"-7"15,0 0-4-15,0 0-1 0,0 9-2 16,0-9 1-16,0 10-1 0,0-1 2 0,0-9-1 16,0 9 6-16,0 10-1 0,0-19-2 0,0 18-3 15,0-18 1-15,0 19 0 0,0-19 5 16,17 19 3-16,-17-19 4 0,0 9-4 0,0 0 1 15,0-9 4-15,16 9 7 0,-16-9 6 16,0 0 10-16,0 0 6 0,17 0 4 0,-17 0-1 16,0 0-14-16,16-9-4 0,-16 9-10 15,34-9-3-15,-34 0-9 0,33-10-1 0,-33 19-2 16,33-19 2-16,-33 1-6 0,16-1 3 16,1 10-1-16,16-10 2 0,-17 1-4 0,17-1 5 15,0 0-2-15,-33 1-3 0,34-1 1 0,-18 1-1 16,1-1-2-16,-1 10 4 0,1 9-1 15,-1-19 0-15,-16 19 0 0,17-18-5 16,-1 18 4-16,-16 0-22 0,0 0-22 16,17 0-11-16,-17 18-12 0,16-18-9 0,17 0-17 15</inkml:trace>
  <inkml:trace contextRef="#ctx0" brushRef="#br0" timeOffset="67407.73">23548 5972 39 0,'0'9'17'0,"0"-9"-10"0,0 19-4 15,0-19 0-15,0 0 2 0,0 0 5 16,0 0 4-16,0 18 0 0,0-18 2 0,0 0 15 16,0 0 12-16,16 0 8 0,-16 19 4 15,0-19 5-15,17 0-2 0,-17 0-8 0,17 0-19 16,16-19-11-16,-17 19 0 0,17 0-1 0,-16-18-7 16,16-1-1-16,-17 10-6 0,17-10-3 0,0 1 1 15,1-1 0-15,15 0-3 0,-49 1 0 16,33-1 2-16,0 1 1 0,-16 8-3 15,-1-8-2-15,1-20 2 0,16 20 2 0,-33-1-12 16,17 1-20-16,-1 8-26 0,-16-8-27 0,33-1-27 16,-33 19-12-16</inkml:trace>
  <inkml:trace contextRef="#ctx0" brushRef="#br0" timeOffset="68772.64">10087 13115 7 0,'0'0'5'0,"0"10"7"0,0-10 3 0,0 0-3 16,0 9-3-16,0-9-3 0,0 0 3 0,0 9 3 15,0-9-1-15,0 0 0 0,33 10-2 16,-33-1 0-16,0-9 1 0,0 9 3 15,0 1 3-15,0 8 2 0,0-18 1 0,0 0-1 0,0 0-1 16,0 0 2-16,33 9 8 0,-33-9 4 16,0 0 5-16,0 0 6 0,0 0-2 0,0 0 4 15,0 0-9-15,0-9-8 0,0 9-10 16,17-18-4-16,-1-1-2 0,1 10-4 0,-17-10-4 16,33 0-1-16,-33 1-2 0,33-1 2 15,-33 1-2-15,0-1 5 0,33 0-5 0,-33 1 2 16,0-1-2-16,0 10-2 0,0 9 2 0,0-19-21 15,0 19-20-15,0 0-27 0,0 0-15 16,0 0-9-16,0 0-8 0,0 0-87 0</inkml:trace>
  <inkml:trace contextRef="#ctx0" brushRef="#br0" timeOffset="70055.78">12667 13404 5 0,'0'0'8'16,"0"0"4"-16,0 0 2 0,0 0-1 0,0 0 0 15,0 0-1-15,0 0 1 0,0 0 0 0,0 0-1 16,0 0-4-16,0 0-3 0,0 0 0 15,0 0 2-15,0 0-4 0,0 0 2 0,0 0 1 16,0 9 4-16,0-9-1 0,0 0 2 0,0 9 0 16,0-9 3-16,0 19-2 0,0-19-3 15,33 0-1-15,-33 9 2 0,0-9 6 0,0 0 3 16,0 10 2-16,0-10 12 0,0 0 4 0,0 0 5 16,17-10-13-16,-17 1-12 0,16 9-3 15,1-19-8-15,-1 10-1 0,-16-9-5 0,17-1 0 16,16 0 3-16,-33 10-1 0,33-10-1 0,-33 10-1 15,33-19 3-15,-33 10-3 0,0 8 3 16,0-8-7-16,16 8-3 0,-16 1-10 0,0 9-19 16,17-9-11-16,-17 9-6 0,0 0-3 15,17 0 3-15,-17 0-8 0,0 9-6 0</inkml:trace>
  <inkml:trace contextRef="#ctx0" brushRef="#br0" timeOffset="70821.6">14668 13097 8 0,'0'0'7'0,"0"0"6"16,0 0 6-16,0 0 1 0,0 0-2 15,0 0-5-15,0 0-2 0,0 0-2 0,0 0 3 16,0 0 2-16,0 9 2 0,16-9 1 16,-16 0 0-16,0 9-1 0,0-9-1 0,0 0 0 15,33 0-2-15,-33 10 6 0,0-10 3 0,0 0 11 16,0 0 11-16,0 0 6 0,0 0-3 16,0 0-4-16,0-10-15 0,0 10-9 0,34-9-3 15,-34 0-6-15,0 9 4 0,33-19 1 16,-33 1-1-16,0 8 1 0,33-8 0 0,-33-1-10 15,0 1-2-15,16 8 4 0,1 1-5 0,-17-10-2 16,16-9-3-16,-16 10 3 0,17-1 2 16,-17 1-4-16,0-1 2 0,16 19-13 0,-16-19-21 15,0 19-23-15,0 0-15 0,0 0-16 16,0 0-11-16,33 0-2 0,-33 0 6 0</inkml:trace>
  <inkml:trace contextRef="#ctx0" brushRef="#br0" timeOffset="71656.25">16338 13208 10 0,'0'10'15'0,"-17"-1"-3"16,17-9-6-16,0 9 1 0,0 1 5 0,0-1 3 15,0 10 4-15,0-19-1 0,0 9 2 16,0 0 0-16,0 1 5 0,17 8 5 0,-17-18 9 16,0 0 13-16,0 0 16 0,0 0 12 0,0 0 0 15,0 0-15-15,17 0-15 0,-17-18-15 16,0 18-16-16,16-10 4 0,1-8 0 0,-1-1-12 15,17 10 2-15,-33-19-9 0,33 9 4 16,-33 1-5-16,33-1 2 0,-33 0-3 0,0 1-2 16,17-1 1-16,-17 10-1 0,16-10 0 0,-16 19 0 15,17-18 2-15,-17 8-2 0,0 10-2 16,0-9 4-16,0 9 5 0,0 0-3 0,0 0 0 16,0 0-2-16,0 0 1 0,0 0-2 15,0 0 6-15,0 0-3 0,0 0 2 0,0 0 8 16,0 0 4-16,0 0 11 0,0 0-4 0,0-9 3 15,0 9 2-15,0 0 4 0,0 0-1 0,0 0 0 16,0 0 0-16,0 0 1 0,0 0-3 16,0 0-3-16,0 0 3 0,0 0-11 15,0 0-3-15,0 0-2 0,0 0-6 0,17 0-6 16,-17 0 8-16,0 0 1 0,0 0-11 0,0-10 2 16,0 10-2-16,0 0-4 15,0 0 1-15,0 0-1 16,0 0-3-16,0 0-22 0,0 0-28 15,-17 0-32-15,17 0-25 0,0 0-9 16,0 0-11-16,0 0-8 0,0 0 0 0,0 0 11 16,0 10 10-16,17-10 12 0</inkml:trace>
  <inkml:trace contextRef="#ctx0" brushRef="#br0" timeOffset="72786.67">19480 7246 25 0,'0'0'29'0,"0"0"4"0,0 0-2 0,0 0-10 15,0 0-6-15,0 0-7 0,0 0-1 0,0 0 4 16,0 9 10-16,-17-9 8 0,17 10-5 16,-16-1-8-16,16 0-6 0,0 1-2 0,0-1-4 15,-33 19-2-15,33-10 0 0,-50-18-1 16,34 19 2-16,-1 0-3 0,-16-1 3 0,17 10-3 15,-18-9 0-15,18-1 0 0,-17 1 0 0,33 0 0 16,-33-1-3-16,0-9-2 0,33 10-20 16,-17 0-16-16,1-19-9 0,16 0-3 0,-17 0-6 15</inkml:trace>
  <inkml:trace contextRef="#ctx0" brushRef="#br0" timeOffset="73052.31">19050 7209 86 0,'0'0'32'16,"0"0"-7"-16,0 0-1 0,-33 0 0 0,33-19-3 15,0 19-6-15,0 0-4 0,0 19-2 16,0-19 1-16,0 0 5 0,0 18 4 0,0-18-6 16,33 19-3-16,-33-10 1 0,0 10 9 15,17 0 9-15,-1-1 0 0,17 1 2 0,-16-1-3 16,16 1-2-16,0 0-7 0,0-1-5 0,0 10-7 15,0-9-6-15,0-1-1 0,0-18 5 16,17 19-5-16,-17-10 2 0,-33 1-2 0,33 8 1 16,-17-9-13-16,1-9-33 0,0 19-21 15,-1-19-13-15,1 0-3 0,-1 19-8 0,-16-19-70 16</inkml:trace>
  <inkml:trace contextRef="#ctx0" brushRef="#br0" timeOffset="74884.36">10765 13227 13 0,'0'-9'8'0,"0"9"-2"0,0-10 2 15,0 1 4-15,0 9 2 0,0 0-3 0,0 0-2 16,0 0-5-16,0 0-3 16,0 0 1-1,0 9-2-15,0 1 0 16,0-10 0-16,0 9 0 0,0 0 0 16,17-9 0-16,-17 0 2 0,0 10-2 0,16-20 0 15,1 1 0 1,16 0-3-1,0-1-7-15,-33 1-9 0,33-9-33 0</inkml:trace>
  <inkml:trace contextRef="#ctx0" brushRef="#br0" timeOffset="75267.7">12981 13236 8 0,'0'0'10'0,"0"0"2"0,0 0 0 16,0 0-5-16,0 0-1 0,0 0-1 0,0 0-1 16,0 0 1-16,0 10-2 0,0-10-1 15,0 0 0-15,0 0 0 16,0 0-1-16,0 0 1 15,0 0-6 1,0 0-5-16,0 0-10 0,0 0-29 16</inkml:trace>
  <inkml:trace contextRef="#ctx0" brushRef="#br0" timeOffset="75600.67">14866 13320 2 0,'0'9'0'0,"17"-9"1"0,-17 0 0 16,0 0-2-1,0 0 2-15,0 0-2 0,0 0-1 16</inkml:trace>
  <inkml:trace contextRef="#ctx0" brushRef="#br0" timeOffset="75983.42">16900 13357 36 0,'0'0'19'16,"0"10"-8"-16,0-10-4 0,33 0 0 0,-33-10-3 16,0 10 0-16,0 0-2 0,0-9-7 15,0 9-8-15,0 0-10 16</inkml:trace>
  <inkml:trace contextRef="#ctx0" brushRef="#br0" timeOffset="80296.64">19910 12836 52 0,'0'0'42'0,"0"19"-18"0,0-19-12 15,0 0-6-15,0 0-3 0,0 0 2 16,0 0 3-16,0 0 1 0,0 0 3 0,0 0 0 16,0 0 0-16,0 0 6 0,0 0 3 0,16 0 2 15,-16 0-2-15,0 0-8 0,0 0-5 16,0 0-3-16,0 0-7 0,0 0 0 0,0 0 4 15,0 0-4-15,0 0-1 0,0 0-5 16,0 0-5-16,0 0-7 0,0 0-3 16,0 0-6-16,0 0-8 0,0 0-5 0,0 0-5 15</inkml:trace>
  <inkml:trace contextRef="#ctx0" brushRef="#br0" timeOffset="81613.64">25532 8855 48 0,'0'0'41'0,"0"0"-12"0,0 0-6 16,0 0-2-16,0 0 9 0,0 0 8 0,0 0 0 15,0 0-4-15,0 0-11 0,0 0-5 0,0 0-5 16,0 0-3-16,0 0-2 0,0 0-6 0,0 0 1 16,0 0-1-16,0 0-1 15,0-9 0-15,0 18 2 16,0-9-5 0,0 10 2-16,0-10 1 15,0 0 1-15,17 0-2 0,-17 0 3 0,0 0-1 16,0 0 4-16,0 0 4 0,0 0-1 15,0 0-5-15,0 0 5 0,0 0-1 0,0 0-1 16,0 0 0-16,0 0 4 0,0 0-5 0,0 0 0 16,0 0-1-16,0 18 0 0,0-18 0 15,0 0-9-15,0 0 8 16,0 0-2-16,0 0-4 0,0 0 5 16,0 0-13-16,0 0-24 15,0 0-11-15,-17 0-7 0,17 0-10 0,0 0-11 16,0 0 2-16,0 0 2 0</inkml:trace>
  <inkml:trace contextRef="#ctx0" brushRef="#br0" timeOffset="82194.45">25764 8920 6 0,'-17'0'3'0,"17"0"4"0,0 0 4 0,0 0 3 16,0 0-6-16,0 0-3 0,0 0-4 15,0-18 0-15,17 18-1 16,-17 0-3-16,0 0-1 0,0 0-1 16,0 0 0-16,0 0 0 0,0 0 2 0,0 0 0 15,33 0 1-15,-33 18 2 16,-33-18 0-1,33 0 0 17,0 0-2-1,0 0-3-31,0 0-7 0,0 0 6 16</inkml:trace>
  <inkml:trace contextRef="#ctx0" brushRef="#br0" timeOffset="82444.7">25747 8948 1 0,'0'0'2'0,"0"0"0"0,0 0 0 16,0 0-1 0,0 0-2-16,0 0-2 31,0 0 0-31</inkml:trace>
  <inkml:trace contextRef="#ctx0" brushRef="#br0" timeOffset="83614.53">25846 8985 3 0,'0'0'3'0,"0"0"-1"0,17 0 2 0,-17 0 2 16,0 0 2-16,0 0 1 0,0 0-1 15,0 0-1-15,0 0 1 0,0 0-3 0,0 0-1 16,0 0 0-16,0 0-2 0,0 0 1 0,0 0-1 15,0 0 1-15,0 0-1 0,0 0 1 16,17 0-2 0,-17 0 1-1,0 0-1-15,0 0 1 16,0 0 0-16,0 0 1 16,0 0-1-16,0 0-1 0,0 0 1 15,0 19-2 1,0-19 2-16,0 0-1 47,0 0 0 15,-17 0-1-46,17 0 1-16,0 0 0 15,0 19-1 17,0-19 2 15,0 0-5-32,-17 0 3-15,17 0-2 0,0 0-4 16,0 0-5-16,0 0-3 0,0 0-5 0,0 0-3 15</inkml:trace>
  <inkml:trace contextRef="#ctx0" brushRef="#br0" timeOffset="85626.55">25284 9218 8 0,'0'-9'-2'15,"0"9"-1"-15,0 0 1 0</inkml:trace>
  <inkml:trace contextRef="#ctx0" brushRef="#br0" timeOffset="85907.9">25532 9190 15 0,'17'0'16'0,"-17"0"-5"0,0 0-6 16,33 0-2-16,-33 0-2 15,16 0-1 1,-16 0-7-16,0 0-5 16,17 0-18-16</inkml:trace>
  <inkml:trace contextRef="#ctx0" brushRef="#br0" timeOffset="86108.12">26012 9209 6 0,'0'0'2'0,"0"0"1"0,0 0 0 16,0 0 2-16,0 0 0 0,0 0-1 0,0 0-2 15,0 0-7 1,0-10-12-16</inkml:trace>
  <inkml:trace contextRef="#ctx0" brushRef="#br0" timeOffset="86357.75">26789 9051 8 0,'0'0'3'0,"17"0"0"0,-17 0 0 16,0 0 0-16,0 0 2 0,0 0 2 0,0 0-3 16,0-10-2-16,0 10 0 0,0 0-6 15,0 0-5-15,0 0-17 16</inkml:trace>
  <inkml:trace contextRef="#ctx0" brushRef="#br0" timeOffset="87108.37">28922 8976 7 0,'0'0'1'16,"17"0"-1"-16,-1 0 0 16,17 0 0-1,-33 0-1 1,0 0-4-16</inkml:trace>
  <inkml:trace contextRef="#ctx0" brushRef="#br0" timeOffset="88272.33">29369 8985 9 0,'0'-9'9'0,"0"9"2"16,0 0 1-16,0 0-3 0,0 0-5 0,0 0 0 16,0 0-2-16,0 0-1 15,0 0 0-15,0 0 1 0,0 0 0 16,0 0-1-16,0 0 0 0,0 0 2 15,0 0 1-15,0 0-1 0,0 0 1 16,0 9-2-16,0-9 1 0,0 0-1 16,0 0 1-16,0 0-2 0,0 0 0 15,-17 0 1-15,17 0-1 0,0 0 1 16,0 19-2 0,0-19 1-16,0 0 1 15,0 0-1 1,0 0-1-1,0 0 2-15,0 0 0 0,0 0 0 16,0 0 1-16,0 0-1 16,0 0 2-1,0 0-2-15,0 0 0 0,0 0 0 16,0 0 0-16,0 0 0 16,0 0-1-16,0 0 1 15,0 0 0 1,0 0 0-16,-16 0 2 0,16 0-2 15,0 0 1-15,0 0-2 0,0 0 2 16,0 0 1 0,0 0-1-16,0 0-1 15,0 0 0 1,0 0-1-16,0 0 1 16,0 0 0-16,0 0 0 0,0 0 1 0,0 19-2 15,0-19 4-15,0 0-4 0,0 0 1 16,0 0 0-16,0 0 1 0,0 0-2 15,0 0 1-15,0-19 0 16,0 19 0-16,0 19-2 0,0-19 2 16,0-19 1-1,0 19-1-15,0 0 1 16,0 19-2-16,0-19 0 16,0 0 1-1,0 0 0 48,0 0-1-63,0 0-3 15,0 0 3-15,0 0 0 0,0 0 1 16,0 0-5-16,0 0 4 0,-17 0-1 16,17 18 0 15,0-18 1-16,0 0-1 17,0 0 1-32,0 0-3 15,0 0 4 1,0 10-2 0,0-10 2-1,-16 0-2-15,16 0-2 16,0 0 4-1,0 0-1 32,0 0 3-31,0 0-2-16,0 0 0 0,16 0 0 16,-16 0 1-1,0-10-3-15,0 10-2 16,0 0-1-16,0 0-9 0,0 0-1 15,0 0-2-15,-16 0-6 0,16 0-1 0,0 0-5 16,0 0-7-16,0 0-37 0</inkml:trace>
  <inkml:trace contextRef="#ctx0" brushRef="#br0" timeOffset="90870.38">25003 9339 28 0,'0'0'30'0,"0"0"-15"0,-16 0-7 16,16-9-4-16,0 9-3 0,-17 0 1 0,17-10 0 16,0 10-2-16,0 0-4 31,0 0-6-31,0 0-4 0,0 0-2 15,0 0-2-15</inkml:trace>
  <inkml:trace contextRef="#ctx0" brushRef="#br0" timeOffset="91603.69">25251 9265 9 0,'0'0'4'0,"-16"0"-1"0,16 0-3 16,0 0-3-1,0 0-6 1</inkml:trace>
  <inkml:trace contextRef="#ctx0" brushRef="#br0" timeOffset="93818.34">25268 9385 63 0,'0'0'16'0,"-17"0"-12"0,17 0-10 15,0 0-4-15,0 0 5 0,0 0 1 0,0 0 2 16,0 0 0-16,0 0-5 0,0 0-5 16,0 0-16-16</inkml:trace>
  <inkml:trace contextRef="#ctx0" brushRef="#br0" timeOffset="94617.71">27054 8967 55 0,'33'0'23'0,"-33"-9"-9"0,0-1-2 15,0 10-1-15,0-9 9 0,16 0 0 0,-16 9-2 16,0-10-7-16,0 10-4 0,-16 0-4 0,16-18 0 16,0 18-1-16,0 0-2 0,-33 0 0 15,33-19 0-15,-17 19 0 0,-16 0 0 0,16 0 0 16,1 0 0-16,-1 19-3 0,1-19 3 0,-1 0 3 16,1 18-3-16,-1-18 0 0,1 10-3 15,16-10 3-15,0 9 1 0,0 0-1 0,0 1 0 16,-33-1 2-16,33-9 0 0,33 9 0 15,-33-9-1-15,0 9 0 0,0-9 3 0,0 19-4 16,16-19 1-16,1 0 2 0,-1 0-1 0,1 0 1 16,-1 0-3-16,1 0 4 0,-17-19-1 15,16 19-2-15,1 0 4 0,-17-9 5 0,17 9-1 16,-17-9-3-16,0 9-1 0,16-9-2 16,-16-1-2-16,0 10 1 0,0-9 1 0,0 0-3 15,0-1 4-15,0 10 0 0,0 0-3 0,-16 0-1 16,16-18 0-16,0 18 3 15,-17 0-3-15,17 0-3 0,0 0 5 16,0 0-4-16,0 0 4 0,0 0 2 16,0 18-4-16,0-18 3 15,0 0-2-15,0 0 3 0,17 10-2 0,-1-1-2 16,-16-9-2-16,17 9 2 16,16-9-2-16,-33 0-2 0,16 10-9 0,1-10-14 15,16 9-4-15,-17-9-8 0,17 9 1 16,1-9 2-16,-1 0-1 0,0 0-25 0</inkml:trace>
  <inkml:trace contextRef="#ctx0" brushRef="#br0" timeOffset="94950.48">27484 8920 34 0,'0'-18'25'0,"0"18"-1"15,0-19-9-15,-17 1-6 0,1 8-2 16,16 1 1-16,-34 0 0 0,18-1 3 0,-1 1 2 0,-16 9-4 16,17-9 1-16,-1 9-1 0,1 0-6 15,-17 0-1-15,33 0 1 0,-17 0-3 16,1 9 2-16,16-9 0 0,0 9 0 0,0 1 0 15,0-1-2-15,16 0 2 0,-16 19-1 0,17-28-1 16,16 19 0-16,-17-19 1 0,1 18-1 16,-1-18-2-16,1 10 2 0,-1-10 0 0,1 9 0 15,-1-9 0-15,1 9 0 0,0-9 0 16,-17 10 0-16,0-10 1 0,16 9-3 16,-16 0 2-16,0 0 2 0,0 10-2 0,-16-19 0 15,16 19 0-15,0-1 0 0,0 1 0 16,0 0 2-16,0-1-1 0,0 10-1 0,0-9 0 15,0-1 0-15,0 10-2 0,16-9 2 16,-16-10 0-16,0 19 1 0,0-28-1 0,17 19 0 16,-17-19 0-16,0 18 0 0,0-18 2 0,0 0 0 15,-17 0 0-15,17 0-11 0,-16 0-7 16,-1 0-7-16,17-18-6 0,-17 18-8 16,1-19-4-16</inkml:trace>
  <inkml:trace contextRef="#ctx0" brushRef="#br0" timeOffset="95218.73">27533 8939 7 0,'17'-19'20'0,"16"1"8"16,-17-1-3-16,17 1-6 0,-16 8-2 0,-1-8-3 16,1-1 2-16,0 10 0 0,-1-1 1 15,-16-8 1-15,0 18-1 0,17-19-4 0,-17 19-7 16,0 0-4-16,-17 0-2 0,17 0 2 15,-16 0 0-15,-1 0 0 0,0 19-2 16,1-19 0-16,16 18 2 0,0-18 1 16,0 10 0-16,0-1 2 0,0 10 0 15,16-10-1-15,-16 0-3 0,17 1 1 0,0 8 1 16,-1-18-1-16,1 19-2 0,16-19-2 0,-17 0 2 16,1 0-3-16,16 0-2 0,-17 0-12 15,1 18-16-15,-1-18-17 0,1 0-12 0</inkml:trace>
  <inkml:trace contextRef="#ctx0" brushRef="#br0" timeOffset="95966.47">26508 9655 7 0,'0'0'2'15,"0"0"0"-15,0 0 0 0,0 0 1 0,0 0 0 16,0 0-1-16,0 0-1 16,0 0-5-1,0 0-7-15</inkml:trace>
  <inkml:trace contextRef="#ctx0" brushRef="#br0" timeOffset="98664.24">26872 9125 4 0,'0'0'4'0,"0"0"5"16,0 0 8-16,0 0 2 0,0 0 0 16,0 0-4-16,0 0-7 0,0 0 2 0,0 0 2 15,0 0 1-15,0-19 3 0,0 19-3 0,0-9-2 16,0 0 2-16,0 0 1 0,0-1-1 15,0 1 3-15,0 0 0 0,0-1-2 0,0 10-1 16,0-18 1-16,-33 18 4 0,33-19-2 16,0 0-4-16,0 1-2 0,0 9-1 0,-17-10-4 15,17 10 2-15,0-1-7 0,0-8 2 0,0-1 0 16,0-9-2-16,0 10 3 0,0-10-3 16,17 18 0-16,-17-8 0 0,0-19 0 0,33 18 0 15,-33-9 5-15,0 10-8 0,0-1 3 16,16 0 3-16,-16-18-3 0,17 19 0 0,-17-1 0 15,16 10-2-15,-16-10 2 0,17 0 0 16,-1 1 0-16,-16 9 0 0,17-1 0 0,-1 1 2 16,1 0-2-16,0 9-3 0,16-10 1 15,0 10 2-15,0 0 0 0,0-9 2 0,16 9-2 16,18 0-2-16,-18 0 2 0,17 0 0 0,1 0 1 16,-1 0-1-16,-17 0-2 0,17 0 3 15,-16 9-1-15,0-9 0 0,-1 0 0 0,1 0-2 16,-17 0 2-16,0 0-2 0,-16-9 4 15,16 9-2-15,-17 0 0 0,1 0 1 16,-1 0-1-16,-16 0 2 0,0 0-4 47,0 0 0-47,0 0 0 0,17 9 2 16,-17 1 2-1,16-1-5-15,-16 10 3 0,17-10 3 16,-17 9-3-16,16 1 0 0,1 0-2 15,-1-1 2-15,1 1 0 0,0-1 0 0,-1 10 0 16,1-9 2-16,-1 0-2 0,1-1-3 0,-17 10 3 16,16-9 1-16,-16-1-1 0,0 1-2 15,0-1 2-15,0-8 2 0,0 8-4 16,0 1 2-16,-16-10 0 0,16 19 0 0,-17-28 0 16,-16 19 2-16,17-19-2 0,-18 18 0 0,18-8-2 15,-17-1 2-15,0 0 0 0,-17-9 0 16,1 10 0-16,-1-1-3 0,-16 0-2 0,-17-9-4 15,0 9-4-15,1-9-1 0,-17 19 1 0,-1-19-4 16,1 0 3-16,0 19-3 0,0-19-2 16,-1 0-3-16,-15 18-5 0,32-18-5 0,-16 10-7 15,16-1-9-15</inkml:trace>
  <inkml:trace contextRef="#ctx0" brushRef="#br0" timeOffset="99331.3">27120 9367 17 0,'-17'0'8'0,"17"0"-4"16,0 0-2-16,0 0 0 0,-16 0-2 16,16 0 2-16,0 0-2 0,0 0 1 15,0 0-3 1,0 0 0-16,0 0-1 16,16 0-1-16,-16 0-4 0,0 0-5 0</inkml:trace>
  <inkml:trace contextRef="#ctx0" brushRef="#br0" timeOffset="100945.24">28162 9758 65 0,'0'0'37'0,"0"-10"-20"0,0 10-12 15,0 0-4-15,0 0-3 16,0 0-2-16,0 0-13 0,0 0-16 16</inkml:trace>
  <inkml:trace contextRef="#ctx0" brushRef="#br0" timeOffset="101397.13">28079 9730 18 0,'0'0'16'0,"0"0"-7"0,-17 0-4 0,17 0 4 15,0-19-6-15,-16 19-1 0,16 0-7 0,0 0-13 16,0 0 4-16,0 0 6 0,0 0 4 16,16 0-1-16</inkml:trace>
  <inkml:trace contextRef="#ctx0" brushRef="#br0" timeOffset="101611.25">28079 9730 7 0,'0'0'-1'0,"0"0"-4"0</inkml:trace>
  <inkml:trace contextRef="#ctx0" brushRef="#br0" timeOffset="102644.11">25665 9041 8 0,'0'0'11'0,"0"0"-2"16,0 0-2-16,0 0 2 0,0 0-2 0,0 0-3 16,0 0-2-16,0 0-1 15,0 0 1-15,0 0 1 0,0 0-1 16,0 10-2-16,0-10 2 31,0 0-1-31,0 0 0 16,0 0-5-1,0 0-4 1,0-10-4-16,0 10-1 0,0 0 1 0,16 0-4 16</inkml:trace>
  <inkml:trace contextRef="#ctx0" brushRef="#br0" timeOffset="103109.73">26227 8613 6 0,'0'0'4'0,"0"0"3"15,0-9 11-15,0 9 16 0,0 0-4 0,0 0-15 16,0 0-9-16,0 0-4 0,0 0 0 16,0 0 0-16,0 9-2 15,0 1 0-15,0 8 0 16,0-18 11-16,-33 19-3 0,16 0 0 0,17-10 3 15,-16 9-3-15,-17 10-1 0,16 0 0 16,1-9 2-16,-18-1 2 0,18 10-3 0,-17 0-4 16,33 0 1-16,-33-9-5 0,0-1 1 15,16 1-1-15,1 0 1 0,-1-1-1 0,1 10 0 16,-1-9 1-16,0-19 0 0,1 18 1 0,-1-8-2 16,17-1 0-16,-16 0 0 0,16 1-5 15,0-10-8-15,0 0-9 0,0 0-3 16,0 0-7-16,0 0-13 0</inkml:trace>
  <inkml:trace contextRef="#ctx0" brushRef="#br0" timeOffset="103492.65">25731 8641 6 0,'0'0'2'0,"-17"0"0"16,17 0 2-16,-16-18 5 0,16 18 5 0,-17 0-3 15,17 0-1-15,0 0 0 0,-16 0-2 16,16 0 14-16,0 0 21 0,0 0-11 16,0 0-15-16,0 0-9 0,0 0-5 0,0 0 1 15,0 18 0-15,16-18 11 0,-16 0-5 0,17 0-4 16,-1 19-1-16,1 0-5 0,16-10 5 15,0 9 3-15,0 1 1 0,0 18 0 0,0-18 3 16,17-1 1-16,-17 1-4 0,0 9-1 16,0-9-4-16,17 18-1 0,-17-19-1 0,0 1 2 15,0 0-2-15,0 8-2 0,-17-8 2 0,17 18-2 16,-16-27 0-16,0-1 0 0,16 10 0 16,-33-1 0-16,16-9 2 0,1 10-2 15,-17-19 0-15,0 19-3 0,16-19-4 0,-16 0-22 16,0 0-16-16,0 18 0 0,-16-18-9 0,16 0-15 15</inkml:trace>
  <inkml:trace contextRef="#ctx0" brushRef="#br0" timeOffset="104724.77">25846 9227 20 0,'0'0'30'0,"0"0"-11"0,0 0-10 0,0 0-5 16,0 0-1-16,0 0-1 0,-16 0-1 15,16 19 6-15,0-19 44 16,0 0 9-16,0 0-22 0,0 0-22 0,0 0-6 16,0 0-6-16,0 0-2 0,0 0-1 15,0 0 0-15,0 0 1 16,0 0-1-16,0 0-3 31,0 0 3-31,0 0 2 16,0 0-5-16,0 0 4 31,0 0-4-15,0 0 0-16,0 0 4 15,0 0-1-15,0 0-4 16,0 0 5-16,0 0-1 0,0 0-3 47,0 0-1-47,0 0 0 15,0 0-2-15,0 0-8 16,0 0-2-16,0 0-5 0,0 0 1 0,16-19-6 16,-16 19 4-16,0 0 0 0,0 0 1 15,17-9-2-15,-17 9-4 0,17 0-3 0</inkml:trace>
  <inkml:trace contextRef="#ctx0" brushRef="#br0" timeOffset="105210.51">25714 9144 2 0,'0'0'-1'0,"-16"0"2"16,16 0 0-1,0 0 0 1,0 0-2-16,0 0 2 0,0 0-2 16,0 0 2-16,0 0-3 15</inkml:trace>
  <inkml:trace contextRef="#ctx0" brushRef="#br0" timeOffset="110985.8">4432 7888 11 0,'0'-9'24'15,"0"-1"-1"-15,-17 1-7 0,17 9-3 0,0-9-3 16,0 9 0-16,0-19 1 0,0 19 5 16,0 0 7-16,0 0-2 0,0-19-9 0,0 19-5 15,0 0-3-15,-33 0-2 0,33 0 1 16,-33 0-2-16,33 0-1 0,-33 0 2 0,0 0-2 15,-17 19 0-15,17-19 0 0,0 0 0 0,-33 19 2 16,33-19 0-16,-17 9-2 0,17 0-2 16,0 1 2-16,0-1 0 0,0 0 0 15,-33-9 2-15,49 19 1 0,-16-19 4 0,0 0-1 16,0 0-1-16,33 0 1 0,-33 0 0 0,0 0 1 16,33 0-1-16,0 0-1 0,-33 0-2 15,33 0 0-15,-17 0-2 0,17 0 1 16,0 0-1-16,0 0-3 15,-33 0 3-15,33 0-1 32,-33 18 2-32,33-18-5 15,0 0 0-15,0 0 4 0,0 0-1 16,0 19 2-16,-33-19-2 16,33 0 0-16,0 19 0 0,0-19 0 15,0 9-2-15,0 0 2 0,0 1 0 0,-33 8 0 16,33 1 1-16,0-1-1 0,0 1 0 0,0 0-2 15,0-10 0-15,0 9 2 0,-33 20 0 16,33-1 0-16,0-19 0 0,0 20-2 0,0 8 5 16,0-9-3-16,0 1 0 0,-33 8 1 15,33-9 1-15,0 10-4 0,0 9 5 0,-17-28-3 16,17 27-2-16,0-17 2 0,0-1 2 0,0 9-2 16,0-9 0-16,0 1 0 0,0 8 3 15,0-9-3-15,0 1 0 0,0 8 0 0,0-9 0 16,0 10-2-16,0-10 2 0,0 10 3 15,-33-1-3-15,33 1 0 0,0-20 0 0,0 20 0 16,0-19 0-16,0 9 2 0,33 0-5 16,-33-9 6-16,0 9-3 0,0-18 0 0,0 9 0 15,0-9 0-15,0-1 0 0,17 19 0 0,-17-27 0 16,33 8 0-16,-33-8 0 0,0 8 2 16,0-9-2-16,33 10-2 0,-33 0 2 0,0-19 0 15,0 18 0-15,33-8 2 0,-33-1-4 16,0 0 2-16,0 0 2 0,33 1-2 0,-33-1 1 15,0 0-1-15,0 10 0 0,33-19 0 16,-33 0 2-16,0 19-2 16,0-19 3-16,0 0 3 15,0 0 5-15,0 0-4 0,33 0-3 16,-33 0 1-16,0 0-1 0,0 0 0 0,0 0-2 16,0 0 2-16,0 0 1 0,0 0 1 0,17 0-2 15,-17 0 2-15,33 18 2 0,-33-18 0 16,33 0-3-16,-33 0 1 0,33 0-2 15,-33 0 6-15,33 0-4 0,-33 0-1 0,33 0-1 16,0 0 0-16,-16 0-1 0,16 0 0 0,0 0-2 16,-33 0-1-16,33 0 2 0,0 0 2 15,0 9-3-15,0-9-1 0,-33 10 2 0,50-10 2 16,-17 0-1-16,-33 9-3 0,33-9 5 0,0 9 1 16,0-9-3-16,17 0 4 0,-17 10-2 15,33-10 2-15,-33 9 1 0,0-9-2 0,17 0-3 16,16 9 5-16,-33-9 14 0,33 0 6 15,-33 0-7-15,17 0-5 0,16 0-7 0,0 0-3 16,17 0 2-16,-17 0-3 0,0 0-2 16,17 19 3-16,-17-19-3 0,0 0-1 0,17 0 4 15,-17 0-6-15,17 0 1 0,-17 0-1 0,33-19 5 16,-49 19-1-16,49 0 0 0,-33 0 1 16,17 0 0-16,-17-9-4 0,33 9 2 0,-16 0 0 15,-17 0 0-15,17 0 5 0,16 0-3 0,-33-9-1 16,17 9 2-16,-17 0 2 0,0 0-2 15,17-10 0-15,-17 10 1 0,0 0-1 0,17-9-3 16,-17 9 2-16,0-9-1 0,17 9 3 16,-17 0-7-16,0-10 4 0,-17 1-4 0,18 9 3 15,32 0 0-15,-50 0 3 0,18 0-11 0,32 0 5 16,-50 0 2-16,51 0 1 0,-34 0 0 16,16 0-3-16,-15 0 2 0,-1 0-2 0,-17 0 0 15,17 0 3-15,1 0-1 0,-1 0 0 16,-17 0 0-16,17 0 1 0,1 0-1 0,15 0-2 15,-49 0-3-15,34 0 5 0,-18 0-4 0,17 9 2 16,0-9 0-16,-32 0 0 0,32 0 3 16,-17 0-3-16,17 0 5 0,-33 0-5 0,17 0 4 15,16 0 0-15,0 0-2 0,-33-9-1 16,17 9 2-16,16 0-3 0,-33 0 3 0,33 0 3 16,-32 0-4-16,15 0 2 0,17 0 0 15,-33 0 1-15,17 0-4 0,16 0 10 0,-33-18-11 16,0 18 3-16,33 0 1 0,-49 0-4 0,49 0 4 15,-33 0 0-15,33 0-2 0,-33 0 1 16,0 0 0-16,17 0 3 0,16 0 2 0,-33 0-7 16,17 0 12-16,-17 0-10 0,33 0 6 0,-33-19-3 15,17 19 7-15,-1 0-7 0,1 0 2 16,-17 0 0-16,33 0-1 0,-49 0-4 0,32 0 6 16,1 0 5-16,16-19-1 0,-33 19-3 0,17 0 0 15,16 0 6-15,-33-9-9 0,33 9 3 16,-33 0 0-16,17 0-1 0,16 0-2 0,-33 0 0 15,17-9 2-15,-1 9-4 0,1 0 1 16,16 0-1-16,-33 0 0 0,17 0 1 0,16-10-2 16,-33 10 5-16,33 0 3 0,-33 0-5 0,50 0 18 15,-50 0-10-15,33 0-6 0,-33-9-4 16,50 9 0-16,-50 0 3 0,33 0 3 0,-33-9 3 16,17 9-6-16,-17 0-3 0,33 0 6 0,-33-9-6 15,-16 9 0-15,16 0-1 0,0 0 0 16,0-10-1-16,0 10-3 0,0 0 6 0,0 0-2 15,-16 0 1-15,-1 0 2 0,17 0-2 0,-16-18-3 16,16 18 15-16,-33 0 21 0,33 0 10 16,-33 0 11-16,33-19-3 0,-33 19-20 0,0 0 1 15,0 0-8-15,16 0 3 0,-16 0 24 0,0 0-4 16,0 0-8-16,0 0-14 0,0 0-12 16,17 0-5-16,-17 0-9 0,0-19 0 0,0 19-1 15,0 0 1-15,0 0-2 0,16 0-2 16,-16-9 2-16,0 9-8 0,17-9 6 15,-17 9 4-15,17 0 0 0,-17-9-2 0,0 9-4 16,33-10 2-16,-33 10-4 0,0-9 8 16,0 9-8-16,33-9 7 0,-33-1 2 0,0 10-4 15,0 0-1-15,0-18 0 0,33-1 0 16,-33 19-2-16,0-28 9 0,33 19-9 0,-33-10-1 16,0-9 3-16,16 10-2 0,-16-1 6 0,17-9-4 15,-17 0 3-15,16 0-5 0,-16-9 2 16,0 9 0-16,17 0 3 0,-17 1-3 0,0-11 0 15,0 10 2-15,17-9-5 0,-17 19 6 16,0-29-1-16,0 19-1 0,0 0-1 0,0-9-3 16,0 9 7-16,0-9-4 0,0 18-2 0,0-18 0 15,0 0 7-15,0 9-12 0,0 9 8 16,0-18-4-16,0 0 3 0,0 0 2 16,0 9-4-16,0 9 6 0,0-27-2 0,0 18-6 15,33 0-1-15,-33-9 5 0,0 9 0 0,0 0-3 16,0 0 3-16,0 9 9 0,0-18-12 15,0 9-1-15,0 10 6 0,0-19-2 0,0 18 0 16,0-9 0-16,0 9 2 0,0 1-4 0,0-1 2 16,0 1-3-16,0-1 4 0,0 0-1 15,0 1 3-15,0 9-13 0,0-10 13 0,0 0 1 16,0 19-4-16,0-18-6 0,0-1 11 16,0 10-2-16,0-10-8 0,0 10 7 0,0 0-4 15,0 9 3-15,0-19 4 0,0 19-13 0,0-19 8 16,0 19 2-16,0 0 0 0,0-18-5 15,0 18 1-15,0 0 3 0,0 0-1 0,0 0 4 16,0-19-7-16,0 19 6 0,0 0-2 16,0-9 2-16,0 9-11 0,-33 0 12 0,33 0-7 15,0 0-4-15,-17 0 12 16,17 0-11-16,-17 0 3 0,1 0 4 0,-1 0 1 16,1 0-5-16,16 0 8 0,-33 0-5 0,33 9 0 15,-33-9 0-15,0 0 1 0,33 0-1 16,-50 0 3-16,17 0-7 0,0 0 0 0,0 0 1 15,0 0 3-15,0 0 3 0,-17 0-1 16,17 0-5-16,0 0-1 0,0 0 4 0,-33 0 0 16,16 0 2-16,17 0 1 0,-33 0-8 15,33 0 8-15,-50 0-3 0,17 0 0 0,0 0 2 16,0 0-2-16,16 0-5 0,-16 0 9 16,-33-9-4-16,49 9 1 0,-49 0-1 0,33 0-4 15,-17 0 0-15,17 0 9 0,-33 0-5 0,16 0 0 16,0 0-3-16,17 0 4 0,-33 0-9 15,0 0 11-15,16 0-3 0,0 0 1 0,-16 0-1 16,0 0-2-16,16 0 2 0,-16 0 2 0,16 0-5 16,-16 0 1-16,-17 0 2 0,50 9-3 15,-50-9 3-15,50 0 0 0,-33 0 2 0,-17 0-2 16,17 0 5-16,16 0-12 0,-16 0 9 0,0 19-2 16,16-19 1-16,-32 0-7 0,48 0 6 15,-48 0 5-15,15 0-4 0,34 0-10 0,-49 0 9 16,48 18 0-16,-48-18 0 0,48 0 4 0,-48 0-3 15,49 0-4-15,-34 0 6 0,18 0-6 16,-18 19-1-16,18-19-1 0,-17 0 7 0,32 0-7 16,-15 0 5-16,-17 0 1 0,32 19-5 0,-15-19 4 15,16 0 2-15,-1 0-8 0,-15 0 11 16,16 0-2-16,-1 9-3 0,-15-9-7 16,16 9-3-16,-1-9 10 0,18 10 1 0,-17-10-1 15,0 9 0-15,-17-9 2 0,17 9-2 0,33-9-6 16,-50 19 6-16,17-19 0 0,33 0-5 15,-33 0 5-15,16 18 3 0,-16-18-7 0,33 0 6 0,-33 0-2 16,16 0-5-16,17 19 3 0,0-19-7 16,-33 0-13-16,33 0 3 0,0 0 4 0,16 0 2 15,-16 0 2-15,0 0 15 0,0 19-7 16,0-19 3-16,33 0 0 0,-33 0-3 0,0 0 8 16,16 0-7-16,-16 0 2 0,0 0 0 15,33 0 2-15,-33 0-8 0,33 9 8 0,-33-9-6 16,0 0 4-16,16 0 0 0,-16 0 3 0,33 0-3 15,-33 0-2-15,33 0 2 0,-33 0 1 0,33 0 1 16,-33 0-2-16,0 0-2 0,33 0-1 16,-33 0 4-16,16 0 2 0,1 0-8 15,-1 0 5-15,17 0 3 0,0 0-7 16,-33 0 6-16,33-9 1 0,0 9-3 0,0 0 2 16,-33 0-2-16,33 0 4 0,-33 0-6 15,33-19-4-15,0 19 10 16,-33 0-4-16,33 0-2 0,0 0-1 15,-33 0 3-15,33 0 4 0,-17 0-8 0,1 0 6 16,16-19-1-16,-17 19 2 0,17 0-3 16,0 0-3-16,-33 0 3 0,33 0-5 0,-33 0 1 15,33 0-4-15,-33 0-12 0,33 0-38 0,-33 19-59 16,33-19-26-16,0 0 18 0,-33 0 43 16,16 0 26-16,17 0-24 0,-16 0-51 0,16 0-46 15,0 0-2-15,0 0 17 0,-17 0 23 16,17 19-91-16</inkml:trace>
  <inkml:trace contextRef="#ctx0" brushRef="#br0" timeOffset="112168.51">10997 9144 81 0,'16'-19'71'15,"-16"19"-33"-15,0-28-19 0,17 19-10 16,-17 0-4-16,0-1-2 0,16 1 5 0,-16 0-5 16,0 9-5-16,0 0 5 15,-16 9-5-15,16 10 2 16,0-10 2-16,-17 9-1 0,17 1 5 0,-16 0 2 16,-1-1-3-16,17 10-3 0,-33-9-2 15,33 18 3-15,-33-18-3 0,33-1 0 0,-33 1 0 16,33 9 2-16,-33-10-2 0,16 19 0 0,1-18 0 15,-1-10 0-15,1 10 0 0,-1 0 0 0,17-1 0 16,-33 1-4-16,33-19-19 0,0 0-10 16,0 18 1-16,0-18-6 0,0 0-15 0</inkml:trace>
  <inkml:trace contextRef="#ctx0" brushRef="#br0" timeOffset="112401.37">10666 9190 9 0,'0'0'1'15,"0"0"2"-15,0 9 1 0,0-9 3 16,0 10 8-16,33-1 3 0,-33 19 2 16,33-28-1-16,-33 19-6 0,33-1-2 0,-16-18-3 15,16 19-2-15,0-1-3 0,0-8-1 16,0 8 0-16,33 1-2 0,-66-1 0 0,33 1 2 15,0-19-2-15,17 19 0 0,-50-1 0 0,33-8-3 16,0 8 3-16,0 1-9 0,-33-1-10 16,17 1-12-16,16-19-48 0</inkml:trace>
  <inkml:trace contextRef="#ctx0" brushRef="#br0" timeOffset="113317.33">19943 13385 40 0,'17'0'23'0,"-17"0"0"0,0 0-6 15,0-9 3-15,16 9 2 0,-16 0 7 0,0 0 0 16,0 0 1-16,0 0-8 0,0 0 1 16,0 0-1-16,0 0 2 0,0 0-4 0,0 0-2 15,0 0-4-15,0 0 0 0,0 0-1 0,0 0-7 16,0 0 1-16,0 0 3 0,0 0-1 16,0 0 4-16,0 0 0 0,0 0-1 0,0-9-6 15,0 9 2-15,0 0-6 0,0 0 2 16,0 0 1-16,0 0-3 0,17-10-2 15,-17 10 3-15,0-9-3 16,0 9-2-16,0 0 0 16,-17 0 2-16,17 0-4 15,0 0 2-15,0 0 0 16,0 0 0-16,0 0-1 0,0 0-7 16,0 0 1-16,0-9-7 0,0 9 0 15,0 0-3-15,17 0 2 0,-17 0-3 0,0 0 0 16,0-10 1-16,0 10 5 0,0 0-4 0,0-9 5 15,0 9-1-15,0 0 1 0,0 0 1 0,0 0 0 16,0 0-2-16,0 0 0 0,0 0-2 16,0-18-2-16,0 18-1 0,0 0-2 0,0 0 0 15,0 0 0-15,0 0-1 0,0 0 0 16,16 0 0-16,-16-10-11 0</inkml:trace>
  <inkml:trace contextRef="#ctx0" brushRef="#br0" timeOffset="114083.35">18405 13032 7 0,'0'9'6'16,"0"-9"6"-16,0 0 5 0,0 0-1 0,0 0 0 15,0 0 0-15,0 0 2 0,0 0 0 16,0 0-1-16,0 0-3 0,0 0-4 15,0 0-3-15,17 0 4 0,-17 0-2 0,0 0 1 16,0 0 2-16,0 0 1 0,0 0 6 0,0 0-2 16,16 9 5-16,-16-9-3 0,0 0-3 0,17 10-1 15,-17-10 0-15,16 0 0 0,-16 0-3 16,17 18-1-16,-17-18-2 0,0 0 6 0,16 0 12 16,-16 0-11-16,0 0-11 0,0 0 1 15,17 19-3-15,-17-19 3 0,0 0 4 0,0 0-1 16,0 0-4-16,0-19-4 0,0 19 0 0,0 0 2 15,0 0 2-15,0 0-3 0,0 0-1 16,0 0 13-16,0 0-7 0,0 0-5 0,0 0-5 16,0 0 1-16,0 0 0 15,0-18-5-15,0 18-16 0,0 0-13 0,0 0-8 16,0 0-17-16,0 0-3 0,0 0 1 0,0-10 2 16,0 10 1-16,33 0-47 0</inkml:trace>
  <inkml:trace contextRef="#ctx0" brushRef="#br0" timeOffset="114599.73">18405 13032 2 0,'-33'0'1'16,"33"9"1"-1,0-9 0-15,0 0-2 0,0 9 1 16,0-9 0-16,0 0 1 0,0 0 0 16,-33 0 0-16,33 0 1 0,0 0 1 15,0 0 1-15,0 0 4 0,0 0-1 0,0 0 1 16,0 0-2-16,0 0-1 0,0 0 3 0,0 0-5 16,0 0-1-16,0 0-1 15,0 0 1-15,0 0-2 16,0 0 0-1,0 10-1 1,33 8 0 0,-33-18 0-1,0 0-2 1,0 19 2-16,0-19-4 0,0 0 0 16,0 0-3-16,0 0-1 0,0 0 0 15,0 0-2-15,0 0-1 0,0 0 0 0,0 0-9 16</inkml:trace>
  <inkml:trace contextRef="#ctx0" brushRef="#br0" timeOffset="115864.67">18405 13115 8 0,'0'0'4'0,"0"0"5"15,0 0 6-15,0 10 3 0,0-10-2 0,0 0 1 16,0 0-2-16,0 0 1 0,0-10 4 16,0 10 2-16,0 0 0 0,0 0 2 0,0 0 0 15,0 0 1-15,0 0 4 0,0 0 3 0,0 0-1 16,0 0 1-16,0 0 1 0,0 0-12 0,0 0-8 16,0 0-1-16,0 0 1 0,0 0-7 15,0-9 3-15,0 9-3 0,17 0-1 0,-17 0-2 16,0 0-2-16,16 0 0 0,-16 0 5 15,17 0-6-15,-1 0 0 0,1 0 0 16,-1 0 4-16,1 0-6 0,16 0 3 16,-33 0-3-16,0 0 0 0,33 0 5 15,-33 0-5-15,33 0 3 0,-33 9 1 0,17-9-4 16,-1 0 4-16,1 0-4 0,-1 10 5 0,1-10-3 16,-1 0 0-16,1 0 0 0,16 0-2 15,-33 0 3-15,33 9 3 0,0-9 6 0,-33 0 1 16,17 0-2-16,16 0-3 0,-17 0-1 15,17 0 0-15,17 9-5 0,-17-9 1 0,0 0-1 16,-33 0 2-16,33 0-2 0,0 0 1 0,0 0-1 16,-16 0 3-16,16 0-3 0,0 0 0 0,0 10 2 15,0-10 0-15,-16 0-2 0,16 0 3 16,0 9 0-16,0-9-3 0,0 0 2 0,-33 9 3 16,33-9-2-16,-17 0 2 0,18 10-2 15,-18-10 7-15,17 0-3 0,17 0-5 0,-50 18 3 16,33-18-1-16,0 0-4 0,0 0 0 0,-16 0 2 15,16 0-2-15,0 0 0 0,0 0 2 0,0 0-2 16,-17 0 2-16,17 0-2 0,1 0 0 16,-18 0 2-16,17 0-2 0,17 0 0 0,-50 0 0 15,33 0 0-15,-17 0 2 0,17 0 0 16,-16 0 0-16,16 0-2 0,-16 0 0 0,-1 0 3 16,34-18-9-16,-50 18 12 0,33 0-2 0,-17 0 3 15,17 0 1-15,-16 0-1 0,16-10-1 16,-16 10 0-16,16 0-3 0,0 0-1 0,0 0 1 15,-17 0-3-15,1-9 3 0,16 9-3 0,-17 0 1 16,17-9 5-16,-16 9-6 0,33 0 0 0,-50 0 1 16,33-10-1-16,-17 10 0 0,17 0 0 15,-16 0 6-15,16 0-6 0,-17-9 0 0,18 9 0 16,-1 0 0-16,-33 0 3 0,33 0-3 16,-17 0-2-16,1 0 3 0,-1 0-1 0,17 0 2 15,-16 0 2-15,33 0-8 0,-50 0 4 0,33 0 0 16,0 0-4-16,-33 0 7 0,16 0-1 0,17 0 0 15,-16-9-1-15,-1 9-3 0,1-10 2 16,32 10 0-16,-49 0-2 0,34 0 2 0,-18-9 2 16,1 9-2-16,16-9 5 0,-17 9-5 15,1 0 0-15,16 0 0 0,-17-19-2 0,17 19 4 16,1 0-1-16,-18 0-5 0,1-18 4 0,16 8 2 16,-17 10-6-16,1-9 7 0,16 9-3 15,-17-9 2-15,17 9-1 0,-33-10-3 0,34 10 5 16,-18-9 0-16,1 9-3 0,16-9-5 15,-17 9 7-15,1-9 0 0,16 9-2 0,-17-10 0 16,17 10 2-16,-33-9-4 0,33 9 4 0,-16 0-2 16,0 0 0-16,-1 0-3 0,17 0 3 0,-16-19 0 15,-1 19 1-15,1 0-1 0,32 0 2 16,-49 0-4-16,33 0 6 0,-33 0-6 0,17 0 5 16,16 0-5-16,-16 0 2 0,-1 0 4 15,1 0-1-15,16 0-3 0,-17 0 8 0,17-18-8 16,-33 18 3-16,33 0 0 0,-33 0-2 0,17 0-3 15,0 0 6-15,-1 0-4 0,-16 0 3 16,17 0-5-16,-17-10 5 0,16 10-6 0,1 0-2 16,-17 0-1-16,0 0-8 15,0-9 3-15,0 9-11 0,0-9-5 0,0 0-9 16,0 9-5-16,0-10 0 0,0-8-5 0,0 8-8 16,-17 1 0-16,17 9-5 0,-16-19 5 0,-1 1 6 15,1 9 6-15,-1-1 4 0,0 1-2 16,-16 0 1-16,33-1-28 0</inkml:trace>
  <inkml:trace contextRef="#ctx0" brushRef="#br0" timeOffset="116381.58">20621 12250 29 0,'0'10'20'0,"0"-10"-10"0,0 0-4 16,0 0-4-16,0 0-1 0,-17 0-5 15,17 0-6-15,0 0-2 16,0 0-23-16</inkml:trace>
  <inkml:trace contextRef="#ctx0" brushRef="#br0" timeOffset="116598.51">20621 12325 16 0,'0'9'14'0,"0"-9"4"0,0 0 1 0,0 0-1 16,0 0-7-16,0 0-3 0,-17 0-4 15,17 0-2-15,0 0-8 16,0 0-4-16,0 0-3 16,17 0-1-16,-17 0 3 0,0 0 0 15,0 0-2-15,0 0-14 0</inkml:trace>
  <inkml:trace contextRef="#ctx0" brushRef="#br0" timeOffset="118929.76">15048 10660 14 0,'-16'18'26'0,"16"-18"-9"0,0 0-1 16,-17 0 4-16,17 0 6 0,0 0-1 0,0 0-9 15,0 0-8-15,0 19-3 0,0-19 10 16,0 0 7-16,0 19 4 0,0-10 4 0,0 10 5 15,17-1-3-15,-17 1-13 0,16 18-7 16,-16-28-5-16,17 10-3 0,-1-1 0 0,1 1 10 16,-17 0-1-16,16-1-6 0,17 1 12 15,-33-19-2-15,33 9-1 0,1-9 2 0,-34-9-5 16,33 9-9-16,0-19 2 0,0-9-5 16,16 0-1-16,-16-18 3 0,17-1-7 0,0 1 0 15,-17-1 6-15,16-8 0 0,-16 8-2 0,17-9 2 16,-17 10-1-16,-16 9-5 0,-1-19 1 15,1 28 3-15,-1-9 0 0,17 9-2 0,-33 0 2 16,0 9-27-16,0 10-36 0,33-10 28 16,-33 19 19-16,0 0 8 0,0-18-7 15,0 18-22-15,0 0-8 0,0 0-6 0,0 0-4 16,0 0-3-16</inkml:trace>
  <inkml:trace contextRef="#ctx0" brushRef="#br0" timeOffset="119579">15677 8260 50 0,'0'0'15'0,"-17"-9"0"15,17 9 3-15,-17 0 11 0,17-10-4 16,0 10-8-16,0 0-9 0,0 0-6 0,0 0 0 15,0 0-1-15,0 0 0 0,0 10-1 0,17-1 2 16,0 10 7-16,-1-19-3 16,1 18-1-16,-1-18-2 0,1 19-1 0,-1-1 1 15,17-18-2-15,-33 10-1 0,33-1 2 16,-33 0 18-16,33 1 4 0,-33-10 6 0,17 0-7 16,0-10-10-16,16 1-3 0,-17 0-3 15,1-1-5-15,32-27 0 0,-49 19 0 0,33-20 0 16,0 10-2-16,1-9 0 0,-18-9 0 15,17 9-3-15,0-1 3 0,0-8 3 0,-33 9-3 16,33-1 0-16,-33-8 0 0,0 18 0 0,33 0 0 16,-33 9-2-16,0-18 0 0,0 19-3 15,0 8 5-15,0 1-21 0,17 0-14 16,-17 9 3-16,16-19 3 0,1 19-7 0,-17-18-2 16,17 18-2-16,-1-19-5 0</inkml:trace>
  <inkml:trace contextRef="#ctx0" brushRef="#br0" timeOffset="120195.78">16966 6641 42 0,'-16'0'24'0,"16"0"-12"0,-17 0-2 0,17 0 0 16,0 0-4-16,0 0-4 0,0 0-2 15,0 19 0-15,0-19 0 0,0 9 2 16,0 1-2-16,0 8 1 0,0-8-1 0,0 8 3 16,0 1 6-16,17-1-3 0,-1 1-4 15,-16-19 6-15,17 19 4 0,-17-10 4 0,16 0 5 16,-16-9 6-16,17 9 5 0,16-9 2 16,-33 0-1-16,0-9-9 0,33 0-13 0,0-10-3 15,-33 10-4-15,33-28-2 0,0 18-2 0,0-18 2 16,17 9-4-16,-17-9 2 0,0 0 1 15,0-1-1-15,0 11 2 0,0-29-4 0,17 9 4 16,-50 10-2-16,33-19 2 0,0 28-2 16,-33-28-2-16,17 19 2 0,-1 9-3 0,-16-9 3 15,17 19-10-15,-1-10-16 0,1 18-8 16,-17-8-8-16,16 8-5 0,34 10 6 16,-50 0 6-16,33-18-14 0</inkml:trace>
  <inkml:trace contextRef="#ctx0" brushRef="#br0" timeOffset="120628.08">18868 5916 5 0,'17'19'13'0,"-17"-19"9"0,16 18-8 16,-16-9-6-16,0 10-5 0,17 0 9 0,-17-19-3 15,0 18 4-15,16-18 1 0,-16 19 2 16,17-19 7-16,-17 18 12 0,33-18 13 0,-33 0 5 15,33 0-4-15,-33-18-8 0,33 18-13 0,-33-19-4 16,33 19-5-16,0-18-3 0,0-1-7 16,17 0-2-16,-17 10-1 0,-17-9 0 15,18-1-2-15,-1-18-2 0,0 18 0 0,0 1-2 16,0 8 4-16,0-8-1 0,-17-1-2 0,17 0-1 16,-16 1 0-16,0-10 0 0,16 19-6 15,-17-1 1-15,1 10 0 0,16-18 1 0,-33 18 4 16,33 0-13-16,-17 18-26 0,1-18-15 15,16 0-16-15,17 10-18 0,-17-1-8 0</inkml:trace>
  <inkml:trace contextRef="#ctx0" brushRef="#br0" timeOffset="121526.98">20737 6121 49 0,'0'-28'26'0,"-33"18"-13"15,0-8-5-15,-1 8-5 0,18-8 7 16,-17-1 12-16,16 19 8 0,-16-18-8 0,17 18-9 16,16 0-7-16,0-19-2 0,-33 19 3 0,33 0 2 15,0 19-4-15,0-19 4 0,-33 0 3 16,33 18-6-16,-17-18-1 0,17 19 15 15,-16-1 1-15,16-18-5 0,0 10 4 0,0-1 4 16,0 0-9-16,0 1 23 0,0-1 10 0,0-9 8 16,0 19 14-16,0-19 18 0,0 0 2 15,16 0-14-15,1 0-32 0,16-19-21 0,0 19-12 16,-17-9-3-16,17-10-4 0,17 10-4 16,-17-1 2-16,50-8 1 0,-50-1-3 0,16 1 4 15,18-1-4-15,-34 0 0 0,16 10 2 0,1-9-2 16,-1-1 4-16,-15 0-4 0,-1 1-9 15,0 18-10-15,0 0-8 0,0-19-24 0,0 19-27 16,16 0-8-16,-49 19-11 0,34-19-21 16,-1 18-17-16,0 1 2 0</inkml:trace>
  <inkml:trace contextRef="#ctx0" brushRef="#br0" timeOffset="121910.22">22208 6548 7 0,'0'0'2'16,"0"-9"0"-16,0 9-1 0,0 9-1 16,0 1 1-1,0-1 6-15,0 0-2 0,0 1 1 0,0 8 14 16,0-18-7-16,0 19-6 0,0-19 10 15,0 18 4-15,0-18 2 0,17 19 9 16,-17-19 14-16,0 0 13 0,17 0 6 0,-17 0-9 0,16 0-7 16,1 0-8-16,16 0-8 0,0-19-10 15,-17 1-8-15,50 18 0 0,-49-19-5 16,33 1 4-16,-17-1-3 0,16 0-5 0,-16 10 4 16,0-9-10-16,17-1 3 0,-17-18 0 0,0 18-3 15,0 1 0-15,0 8 2 0,0-8-2 16,-33-1-2-16,33 0 2 0,-16 1 0 0,0 18-6 15,-1-10 2-15,1 10-2 0,-1 0-3 16,-16 10-41-16,17 8-31 0,-1-18-11 0,-16 19-9 16,0 0-20-16</inkml:trace>
  <inkml:trace contextRef="#ctx0" brushRef="#br0" timeOffset="122742.7">23383 8297 2 0,'-17'-18'3'0,"17"-1"4"0,0 10 14 16,-17-1 1-16,17-8-7 0,0 8-1 15,0-8-6-15,0 18 5 0,-16-19 2 0,16 1 5 16,0 18 4-16,0-19-3 0,-17 10 7 0,17-1-2 15,0 1-3-15,0 9-9 0,0 0-7 16,0-9 4-16,-16 9 1 0,16 9 5 0,0-9-2 16,0 9 13-16,0 1-4 0,0-1-12 15,16 10 27-15,-16-19 1 0,0 18-15 0,0 1 5 16,17-1 34-16,-17-8-16 0,16-1 10 0,1 10 3 16,-17-10 20-16,17 10 6 0,16-19 1 15,-17 0-9-15,17 18-19 0,-16-18-24 0,16-18-13 16,0 18-14-16,0-19-4 0,17 0-5 15,-1 10 3-15,-32-10 0 0,32 1-3 0,1-1 5 16,-17 1-7-16,33-20 2 0,-49 20 5 0,32-10-4 16,-16 9 4-16,0-18-5 0,1 9 0 15,15 10 3-15,-32-1-1 0,-1 0-2 0,1 1-5 16,-1 18 3-16,1-19-5 0,-1 19-9 16,1 0-15-16,-1 0-20 0,-16 19-30 0,17-19-20 15,0 18-9-15,-1 1-10 0,17 0-19 16,-33-10-18-16,0 10 0 0,17-1 22 0</inkml:trace>
  <inkml:trace contextRef="#ctx0" brushRef="#br0" timeOffset="123441.61">25499 8474 82 0,'-16'-9'25'16,"-1"-10"-12"-16,1 10-2 0,-1-10-2 0,17 19 7 15,-16-19 10-15,16 19 30 0,-17-18 21 16,17 18-14-16,0-9-32 0,0 9 2 0,0 0 20 15,0 0-14-15,0 0-17 0,0 0 12 16,0 9 3-16,17-9 16 0,-1 18 27 0,1 1 5 16,-1 0 5-16,17-1 11 0,0 1-30 0,17 9-31 15,0 9-8-15,-17-9 78 0,33 0-7 16,0 18-46-16,-33-8-25 0,17-20-14 0,-1 19-5 16,1-9-5-16,-1 9 36 0,1-9 7 0,-17 0-15 15,17 0-22-15,-17 9-5 0,0-18-1 16,-17 0-6-16,17-1 5 0,-16 10-7 0,0-9 1 15,-1-1-1-15,1-18 9 0,-1 10-11 16,-16-1 7-16,17-9-9 0,-17 9 4 0,0-9-12 16,0 10-17-16,16-10-14 0,-16 0-48 0,0-10-60 15,-16 10-38-15,16-9-36 0,0 0-16 16,-17-1-1-16,1-8 28 0</inkml:trace>
  <inkml:trace contextRef="#ctx0" brushRef="#br0" timeOffset="123758.39">26128 8455 111 0,'-17'-18'28'0,"17"-1"-11"0,-16 0 18 15,16 1 12-15,0 9 18 0,0-10 7 16,0 10 8-16,-17-1-22 0,17 10-14 0,0 0-10 16,0 0-6-16,0 0 3 0,-17 0 22 15,17 0-1-15,-16 10 24 0,-1 8-21 0,1 1-9 16,16 18 109-16,-33-18-34 0,0 18-55 15,0-9-27-15,0 28 141 0,-1-19-64 0,1 9-48 16,-16 1-38-16,16-1-9 0,-17 19-11 0,17-18 149 16,-17 9-43-16,1-10-82 0,-1 10-34 15,17 0 0-15,-16-10 0 0,32 10 0 0,-49-9 0 16,33 9 0-16,0-19 0 0,0 0 0 16,16 9 0-16,-16-18 0 0,33 0 0 0,-33 0 0 15,33 9 0-15,0-18 0 0,0-10-91 16,0 1-102-16,0-1-48 0,0 0-36 0,0-9-48 15,0 0-2-15,33 0 68 0</inkml:trace>
  <inkml:trace contextRef="#ctx0" brushRef="#br0" timeOffset="124157.7">25086 9265 19 0,'0'0'27'16,"0"0"-2"-16,0 0-1 0,0 0-5 0,0 0-8 15,0 0-5-15,0 0-5 0,0 0 1 16,0 0-1-16,16 0-4 16,-16-19-14-16,0 19-16 0</inkml:trace>
  <inkml:trace contextRef="#ctx0" brushRef="#br0" timeOffset="124341.57">25086 9302 51 0,'0'0'34'0,"-17"0"-17"0,17-10-8 0,0 10-6 16,0 0-1-16,0-9-1 0,-16 9-1 0,16 0-6 15,0 0-13-15,16 0-12 0</inkml:trace>
  <inkml:trace contextRef="#ctx0" brushRef="#br0" timeOffset="126489.36">22490 11190 4 0,'-17'0'3'0,"1"0"4"16,-1 0 8-16,17 0 2 0,-17 0-3 15,17 0-5-15,0 0-3 0,0 0-3 0,0 0 3 16,0 0 0-16,0 0 2 0,0 9 0 0,17-9 3 15,0 0-1-15,-1 0 2 0,17 0 0 16,0-9 1-16,33 9-1 0,-33 0 1 0,34-9 3 16,-1 9-2-16,16 0-9 0,-15 0 1 15,48 0-1-15,-32-19-3 0,49 19 15 0,-49 0 13 16,49 0-16-16,-16 0-6 0,16 0-3 0,1 0-4 16,-18-18-1-16,34 18 0 0,-50 0 5 15,17 0-3-15,-17-10-2 0,17 10 0 16,-50 0 3-16,17-9-3 0,0 9 0 0,-1-9 3 15,1-1-3-15,-50 1 1 0,17 9-1 0,-1-9 2 16,1-1-1-16,-17 1 1 0,0 9 0 16,-16-9-2-16,16 9-4 0,-17 0 5 0,1 0-1 15,-17 0 1-15,16 0-3 0,-16 0 0 16,0 0 0-16,-16 0 2 0,16 0-12 16,-17 0-13-16,1 0-4 0,-1 0 1 15,-16 0-2-15,0 0-6 0,0 9 1 0,0-9 5 16,-17 9 5-16,1 1 5 0,32 8 5 0,-49-8 1 15</inkml:trace>
  <inkml:trace contextRef="#ctx0" brushRef="#br0" timeOffset="126905.84">22771 11525 3 0,'-33'18'0'0,"0"-18"0"15,16 0 1-15,-16 10 2 0,33-1 3 0,-17-9 12 16,17 0 7-16,0 9-1 0,17-9-2 16,-1 10-4-16,18-10-7 0,-1 0-2 0,16 0-3 15,17 0 6-15,1 0-2 0,15 0 3 16,17 0 2-16,1 0-2 0,15 0-3 0,1-10-1 15,0 10-4-15,16-9 1 0,0 9-6 0,-16-9 0 16,17 9 2-16,-18-10-2 0,-15 10 2 16,15 0-2-16,-32-18 0 0,0-1 3 0,-1 10 15 15,1-10-9-15,-33 1-4 0,16-1-2 16,-17 10 0-16,1 0-3 0,0-10 8 0,-17 0-4 16,-17 10-2-16,17 0 1 0,-16-1-1 15,-1 1-2-15,1 9 0 0,-17-9 0 0,33 9 2 16,-33 0 1-16,-33-9-3 15,33 9-3-15,0 0-13 0,-17 0-9 16,1 0-6-16,-1 0-4 0,1 0-4 0,-1-10-9 16,1 10-58-16</inkml:trace>
  <inkml:trace contextRef="#ctx0" brushRef="#br0" timeOffset="127472.68">20307 9953 15 0,'0'0'5'0,"0"0"-3"0,0 0 3 15,0 0 7-15,0 0-2 0,0 0-5 0,0 0-3 16,-33 0 1-16,33 0-2 16,0 18-1-16,0-18 0 15,-33 0 0 1,33 19 0-16,0-19 0 16,0 9-2-16,0-9-7 0,0 10-6 0,0-1-14 15</inkml:trace>
  <inkml:trace contextRef="#ctx0" brushRef="#br0" timeOffset="127890.15">24044 11348 38 0,'0'0'11'16,"0"-9"-6"-16,0 0-2 0,-17-1-3 15,17 1 1-15,-16 9-1 16,16-9 0-16,0 9-4 15,0 0-6-15,0 0-4 0,0 0-14 16</inkml:trace>
  <inkml:trace contextRef="#ctx0" brushRef="#br0" timeOffset="128437.21">24755 11562 4 0,'0'0'1'0,"0"0"0"16,0 0-2-16,0 0 2 15,0 0-2-15,0 0 2 0,0 0-2 0,0 0 2 16,0 0-2-1,0 0 2-15,0 0-2 0,0 0 2 16,0 0-2-16,0 9 1 16,0-9 1-1,0 0-2 1,0 0 2-16,0 0 0 16,0 0 0-16,0 0 1 15,0 0 0-15,0 0-1 0,0 0 1 16,0 0 0-16,0 0-1 15,0-9-1 17,0 9-4-1,0 0-6-31</inkml:trace>
  <inkml:trace contextRef="#ctx0" brushRef="#br0" timeOffset="130186.65">5457 13562 51 0,'0'0'13'15,"0"0"-6"-15,0 0 2 0,0 0 4 16,-33 0-2-16,33-19 0 0,0 19 0 0,0 0 4 16,0 0-3-16,0 0 0 0,0 0-1 0,0 0-6 15,0 0-1-15,0 0-3 0,0 0 0 16,0 0 1-16,0 0 0 0,33 0 11 0,-33 0 2 15,0 0-2-15,33 0-5 0,-16 0-2 16,16 0-3-16,0 19-1 0,0-19 0 0,-33 0-4 16,33 0 2-16,0 0 0 0,0 0-3 0,-33 0 3 15,50 0 0-15,-50 0-2 0,33 0-14 16,-33 9-19-16,33-9-12 0,0 0-12 0</inkml:trace>
  <inkml:trace contextRef="#ctx0" brushRef="#br0" timeOffset="130436.02">5854 13413 66 0,'0'0'29'0,"0"-9"-12"0,0 0-2 15,0-1-7-15,0 10-3 0,0-9-3 0,0 0 1 16,33 9 4-16,-33 0-2 0,33 0 4 0,-16 0-2 16,16 0-2-16,0 0 1 0,0 9 1 15,0 0-3-15,0-9 1 0,0 19-1 0,-33-10 1 16,50 0 0-16,-50 10 3 0,0 0-1 15,0-1-4-15,0 1-1 0,0 9-2 0,-33 9 1 16,16-18-1-16,-16 8-2 0,0 11 3 0,0-1-1 16,0-19 0-16,0 20-6 0,-17-10-7 15,17-10-10-15,0 10-4 0,0-9-2 0,33-10-2 16,-33 10-8-16</inkml:trace>
  <inkml:trace contextRef="#ctx0" brushRef="#br0" timeOffset="132068.65">23118 13097 5 0,'0'0'3'15,"0"0"6"-15,0 9 4 16,0-9 0-16,0 9-6 0,0 1 0 0,0-1-1 16,0 0-1-16,0 1-3 0,-17-1-1 15,17 0-1-15,-16 1 1 0,16 8-1 0,-17-18 0 16,17 0 0-16,-33 9 0 0,33 1-10 16,-33-1-7-16</inkml:trace>
  <inkml:trace contextRef="#ctx0" brushRef="#br0" timeOffset="133083.24">24325 12548 45 0,'0'0'24'0,"-33"-9"-5"0,33 9 5 0,-16 0 6 16,-1 0-6-16,0 0-8 0,1 0 0 16,-17 0 1-16,16 0 9 0,-16 9-2 15,0 0-1-15,0 1-8 0,17-1-2 0,-18 10 1 16,18-1 5-16,-17-9 0 0,16 10 19 0,17-10 20 15,-16 10-7-15,16-10-18 0,0 1-1 0,16 18 2 16,1-28-2-16,-1 18-14 0,17-18-7 16,1 0-5-16,15 0-4 0,1 0-1 0,-1 0-4 15,1 0-2-15,16 0 5 0,-33-18-8 0,0 18-39 16,17 0-27-16,-17 0-13 0,0-19-14 16,0 19-9-16,-33-9 4 0</inkml:trace>
  <inkml:trace contextRef="#ctx0" brushRef="#br0" timeOffset="134000.26">23068 13581 74 0,'0'0'23'0,"0"-10"-11"0,0 1-1 16,0 9 5-16,0 0 8 0,17-19-1 0,-17 19-5 16,0-9-5-16,16 9-8 0,-16 0-1 15,0 0 0-15,0 0 7 0,0 0 10 0,0 0 7 16,0 9-5-16,0-9-2 0,-16 19-1 0,16-19-6 16,0 19-2-16,-17-10-5 0,17 0-4 15,-33 10 0-15,33-1-2 0,-33-8-1 0,17 8-3 16,-17 1 1-16,16-10-11 0,-16 10-23 15,16-10-23-15,-16 0-13 0,33 10-10 0</inkml:trace>
  <inkml:trace contextRef="#ctx0" brushRef="#br0" timeOffset="134969.81">8334 13041 71 0,'-33'-9'26'0,"33"-1"-14"15,0 1-5-15,-16 0-2 0,-1-10 7 0,17 10 3 16,-16 9-5-16,16 0-5 0,-33-19 0 16,33 19-3-16,0 0-2 0,-33 0 0 0,33 0-2 15,0 19 2-15,0-19-2 0,0 9 0 0,0 1 3 16,0 8-1-16,0-9 0 0,0 19 0 16,0 0-5-16,0-9-10 0,33-1-7 15,-33 10-4-15,0 10-5 0,33-11-32 0</inkml:trace>
  <inkml:trace contextRef="#ctx0" brushRef="#br0" timeOffset="135165.29">8500 13971 36 0,'0'0'28'15,"0"10"-8"-15,0-10-6 0,0 0-7 0,0 0-2 16,0 9-4-16,0-9 1 15,0 9-2 1,0 0-13 0,0-9-7-1,0 0-9-15</inkml:trace>
  <inkml:trace contextRef="#ctx0" brushRef="#br0" timeOffset="136680.01">24474 13376 9 0,'0'0'7'0,"0"0"2"0,0-9 7 15,0 9-1-15,0 0-3 0,0-10-7 16,0 10-1-16,0 0 3 0,0-9 0 0,0 9-3 16,-17 0-1-16,17 0-2 0,0 0 0 15,0 0 1-15,0 0-4 16,0 0 4 15,0-9-2-31,-16 9 2 16,-1 0 5-1,1 0-4-15,16 0-2 0,-17 0 1 0,1 0-2 16,-1 0 0-16,1 0 0 0,-1 9 0 16,17-9 0-16,-33 0 3 0,17 9 1 0,-1-9 1 15,0 10-3-15,1-1 0 0,-1 10-2 16,-16-10 0-16,17 0 0 0,-1 19 4 0,1-19 1 16,-1 10-1-16,17 9-3 0,-33-10 8 0,33 1-2 15,0 9 7-15,0-19 0 0,0 10 0 16,33-1-3-16,-33 1-3 0,33-10-3 0,-16 10-2 15,16-10-1-15,0 10-2 0,0-19 0 16,33 0 0-16,-49 0 0 0,16 0 0 0,0 0-2 16,16 0-1-16,-32 0-15 0,16-19-8 15,0 10-5-15,-16 9-11 0,-1-9-64 0</inkml:trace>
  <inkml:trace contextRef="#ctx0" brushRef="#br0" timeOffset="137065.44">24838 13329 19 0,'0'0'17'0,"-17"-9"-5"16,17 9 4-16,0-18 7 0,-16 8 1 16,16 1-4-16,0 0-2 0,0 9 0 0,-17-10-10 15,17 10-3-15,0 0 0 0,0 10-5 16,0-1 6-16,0 0 8 0,0 19 5 0,0-9-1 15,17-1 16-15,-17 10-9 0,16 0-9 0,-16 0-8 16,0 0-4-16,17 0 0 0,-17 9-2 16,16-9-2-16,-16-9 0 0,0-1 0 15,17 10 0-15,-17-9-5 0,0-1-3 0,0 1-20 16,0-10-28-16,0 0-19 0,0-9-87 0</inkml:trace>
  <inkml:trace contextRef="#ctx0" brushRef="#br0" timeOffset="137246.25">24755 13543 43 0,'0'-9'25'0,"0"9"-12"16,0 0 6-16,0-9 0 0,0-1-3 0,0 10-7 0,0-9-6 16,0 9-2-16,17-9-1 0,16 9 1 15,-17-9-1-15,17-1 0 0,0 10 0 16,17-9 0-16,-17 9 0 0,0-9-21 0,17-1-16 15,-17 1-53-15</inkml:trace>
  <inkml:trace contextRef="#ctx0" brushRef="#br0" timeOffset="137446.64">25301 13208 22 0,'-17'0'13'0,"1"0"-1"15,16 0 2-15,-17 0 0 0,17 10-3 16,-16-10 0-16,16 9 4 0,0 0 0 0,0 1 12 15,-17-1 3-15,17 10-2 0,17-1-3 16,-17 10 3-16,0-19-3 0,16 10-10 0,-16 0-6 16,17 9-3-16,-1-10-4 0,-16 10 1 0,17-19-1 15,-17 19-2-15,0-9-2 0,16-1-2 16,-16 1-4-16,0-10-13 0,0 10-22 0,-16 0-28 16,16-10-12-16</inkml:trace>
  <inkml:trace contextRef="#ctx0" brushRef="#br0" timeOffset="137596.37">25102 13488 14 0,'17'0'13'0,"16"-10"-6"16,-33 1-4-16,33 9-2 0,-16-9-1 0,-1-1 0 15,17 1 0-15,0 9-13 0</inkml:trace>
  <inkml:trace contextRef="#ctx0" brushRef="#br0" timeOffset="142641.41">5606 12548 4 0,'0'19'4'0,"0"-10"-2"0,0 28 5 0,0-28 5 16,0 10-3-16,33 9-4 0,-33-9-2 16,0 9-1-16,0-1-2 0,0 1 1 0,33 0-1 15,-33 9 0-15,0-18 0 0,0 9 0 0,0 9 0 16,0 0 0-16,33-9 0 0,-33 0 0 15,0 0 0-15,0 9 0 0,0-18-10 0,0-1-21 16</inkml:trace>
  <inkml:trace contextRef="#ctx0" brushRef="#br0" timeOffset="143891.04">22126 13627 2 0,'0'0'3'0,"-17"0"-1"0,1 0 2 0,-1 0 4 16,17 0 1-16,-16-9 1 0,16 9 0 0,0 0-2 15,-17 0-1-15,17 0-2 0,0 0-1 0,-16 0-1 16,16 0 1-16,0-10-2 0,0 10 0 15,0 0-1-15,0 0 1 0,0 0 1 0,0 0 2 16,0 0-1-16,0 0 1 0,0 0 0 16,0 0-2-16,0 0 2 0,0 0-2 0,0 0-1 15,0 0 1-15,0 0 0 0,0 0-5 47,0 0 0-31,-17 0 0-1,17 0-1-15,0 0-10 0,-17 0-5 0,17 0-7 16,0-9-34-16</inkml:trace>
  <inkml:trace contextRef="#ctx0" brushRef="#br0" timeOffset="144840.29">5391 14855 1 0,'0'0'1'0,"0"0"0"0,0 19 0 15,0-19 1-15,0 0-1 0,0 0 0 16,0 0 0-16,0 0 2 0,0 0 0 0,0 0 1 15,0 0 1-15,0 0 3 0,0 0-1 16,0 0-2-16,0 0-1 0,0 0-1 0,0-19 0 16,0 19-1-16,0 0-1 15,0 19-1 1,0-19-3 15,0 0-7-31,0 0-5 0</inkml:trace>
  <inkml:trace contextRef="#ctx0" brushRef="#br0" timeOffset="145608.31">5209 15171 57 0,'0'0'23'16,"0"9"-12"-16,-33-9-6 0,33 0-1 15,0 0-1-15,0-9-5 16,0 9 0-16,0 9 0 31,0-9 2-15,33-9 1-1,-33 9 1 1,0 9-1-16,0-9 0 16,0 0 2-16,0 0 3 15,0 0 0-15,0 0 2 0,0 0 1 0,0 0 0 16,0 0 2-16,0-9-5 0,0 9 1 15,0 0 1-15,0 0 2 0,0 0-1 0,0 0 3 16,0-9-4-16,0 9 3 0,0 0-1 0,0-9-3 16,0 9-1-16,0-10-3 0,0 1-3 15,0 9 1 1,0 0-4 0,0 0-1-16,0 0-5 0,0 0-17 0,0-9-9 15,0 9-4-15,0 0-12 0</inkml:trace>
  <inkml:trace contextRef="#ctx0" brushRef="#br0" timeOffset="147721.47">23746 10595 5 0,'0'0'2'0,"0"0"3"0,0 0 10 16,0 0 3-16,0 0 0 0,0-19-5 15,0 19-2-15,0 0-4 0,0 0-1 0,0 0 2 16,0 0 2-16,0 0 2 0,17-19 0 16,-17 19-3-16,0 0-4 0,0 0-2 0,0 0 5 15,0 0 2-15,0 0 3 0,16 0-2 0,-16 19 0 16,17-19-2-16,-17 0 4 0,16 0-5 0,1 19-1 15,0-19-4-15,-1 0 0 0,17 9-1 16,-33 0 2-16,17 1-1 0,-1-1-2 0,17 0 3 16,0 10-2-16,0-1 41 0,1-18-12 15,-18 19-17-15,17 0-6 0,17-19-4 0,-17 9 1 16,0 10 14-16,0-10-8 0,0 0-4 16,0 10-2-16,-16-1-1 0,16 1-4 0,0-19 26 15,-17 19 10-15,17-1-11 0,-16-9-13 16,16 10-6-16,0-10 0 0,-16 19 30 0,-1-9 6 15,17-19-23-15,0 28 0 0,0-10-6 0,17 10 1 16,16 0 8-16,0 0-2 0,17 9-1 16,16 1 11-16,-16-1-1 0,16 9-12 0,0 10-2 15,17-9-8-15,0 8 4 0,0 1 6 16,16 9-1-16,-16 0-3 0,16 10-3 16,-16-19-4-16,16 9-2 0,-16 0 3 0,-1 9-4 15,18-18-1-15,-34 18 2 0,17 1-2 0,-34-10 1 16,1 9 1-16,0-8 2 0,-1-1-4 15,-15 9 6-15,-1 0 6 0,-17 10 17 0,18-28-9 16,-1 18-7-16,-50 19-6 0,34-18 6 16,-17 18-2-16,16 0 19 0,-15-19-1 0,-1 10-11 15,0 9-7-15,-17 0-10 0,17-19 6 16,-16 10-2-16,-1 0-2 0,1-10-5 0,-1 10 5 16,-16 0 0-16,17-19-5 0,-17 19 0 0,-17-10-2 15,17 0 2-15,-16 1 0 0,-1 18 0 0,-16-19 2 16,0 10 1-16,0 0-7 0,-16-10 2 15,-1 10 4-15,-16 0 1 0,0-19-3 16,0 9-3-16,-1-9 6 0,-15 0-1 0,-1 0-2 16,0-9 0-16,1 9 0 0,-34-18-2 0,17 9-1 15,-1-10 7-15,-15 1 0 0,15-1-2 16,-15-9-5-16,-1 1 3 0,0-1 2 0,0 0-2 16,-16 0 1-16,16-9-1 0,-16 9-3 0,33-9 6 15,-50 0 2-15,0 9 1 0,17-9-6 16,0 0 0-16,-17 0 6 0,33-9-6 0,-49 9 0 15,-1-10-3-15,18 1 3 0,-18 9 7 0,17-10-2 16,-16-8-10-16,-17 8 5 0,33-9 2 16,-33 10-1-16,0-10 6 0,17 1-10 0,-33-10 8 15,16 9 0-15,16-9-5 0,-49 0 1 0,33 0 5 16,-16 0-6-16,16 0 4 0,-16 0-4 16,-1-9 2-16,1 9-2 0,16 0 0 0,-17-10 0 15,1 10 6-15,0-9-6 0,16 9 0 16,0 0 0-16,-33 0 3 0,16-19-5 0,18 10 2 15,-1 9 3-15,0-9-3 0,-17 0-6 0,34-1 6 16,-17-8 0-16,0 8 5 0,0-8-12 0,0 8 7 16,0 1-2-16,17-19 2 0,-17 19-4 15,0-10 8-15,17 1-3 0,0-1-5 0,32-9 2 16,-16 10-2-16,-33-1 2 0,34 0 2 0,-18 1 2 16,17-1 1-16,-32 1-3 0,32-1 0 15,16-9 8-15,-32 9-8 0,16 10-10 0,0-9 10 16,34-1 0-16,-18 0 3 0,18 10-3 0,-34 0-4 15,16-10 4-15,-15 10-3 0,15-10-3 0,18 10 6 16,-34 0-6-16,50-10 1 0,-17 10 1 16,-16-10 0-16,16 1 2 0,17 8 3 0,-17-8-5 15,17-1-2-15,16 0 0 0,-33 10 3 0,17-9 5 16,0-1 1-16,16-9-3 0,-16 19 4 16,0-10-1-16,16 1-3 0,-16 8-3 0,16-18-4 15,17 10 8-15,-17-1-3 0,17 0 9 0,0 10-7 16,-33-9-3-16,49 8 5 0,-49-8-2 15,33-1-9-15,16 0 10 0,-16 1-1 0,-17-1-2 16,17 1-2-16,0 8 4 0,0-18 0 0,16 10-2 16,-16-1 4-16,-17 1 4 0,17-1-6 0,0 0-2 15,0 1 6-15,16-1-1 0,-16 1-6 16,0-1-1-16,0 0 6 0,16 10-2 0,-16-9 2 16,33 18 1-16,-33-28-3 0,49 18 0 15,-16-8-2-15,-33 8 4 0,33-8-6 0,0 8 4 16,0 1-2-16,16 0 3 0,-16 0-3 0,33-10-1 15,-33 10 9-15,0-1-2 0,33 1-4 0,-33 0-2 16,33-10 2-16,-33 10 0 0,17 0 0 16,-1-1 6-16,17 1-6 0,-17 0 0 0,17 9 2 15,0 0 1-15,0-19-1 0,0 10-2 16,0-1-4-16,-33 10 13 0,33-9-8 16,0 9-3-16,0 0 4 0,0 0-7 15,0 0 9-15,0-9-4 0,0 9 1 16,0 0-3-1,33 0 5-15,-33 0-11 0,0 0 10 0,0 0-4 16,0 0 3-16,0 0-5 0,0 0 7 0,0 0-2 16,0 9-3-16,17-9-2 15,-17 0 1-15,0 0-2 0,17 9-4 0,-17-9 2 16,0 0-5-16,16 0-29 0,-16 10-22 16,0-10-17-16,0 0-22 0,33 0-24 0,-33 0-19 15,0 0-6-15,0 0 10 0,0 0 19 0,0 0 23 16</inkml:trace>
  <inkml:trace contextRef="#ctx0" brushRef="#br0" timeOffset="148353.7">10153 14408 49 0,'17'0'57'0,"-17"0"-5"16,0 0-10-16,0 0-5 0,0 0-9 15,0 0-2-15,0 0 3 0,0 0 6 0,0 0 5 16,0 0-4-16,0 0-8 0,0 0-3 0,-17 10-1 15,17-10 2-15,0 0-5 0,0 9-1 0,0 0-1 16,-33-9-4-16,33 10-3 0,0-10-1 16,0 9-1-16,-33 0 0 0,33-9 6 0,0 10 0 15,-33-10 2-15,33 9 1 0,0-9-6 16,-33 9-2-16,0-9-6 0,16 19-1 0,-16-19-2 16,0 0 1-16,0 0 5 0,0 0 8 0,0 9-3 15,-16 0-1-15,15-9 7 0,1 0-2 16,0 10-9-16,0-10 3 0,0 9 1 0,0-9 9 15,17 9-1-15,-1-9-3 0,0 10-4 0,17-10 1 16,0 0 7-16,-33 9-8 0,33-9 8 16,0 0-11-16,0 0-2 0,0 0 1 0,0 0 1 15,0 0-5-15,0 0 5 0,0 0 18 0,0 9 0 16,0-9 8-16,0 9-2 0,0 10 5 16,33 0-7-16,-33-10-9 0,17 10 4 0,0-1 5 15,32 10-9-15,-16-9 2 0,0 9-2 0,0-1-2 16,0 1-11-16,-16 10 0 0,16-10-7 0,0-1 0 15,33 1-5-15,-66 0 5 0,33 9-5 16,0-18 5-16,-16 0-2 0,-1 9-1 0,1-10 0 16,16 1-4-16,-33-1 4 0,0 1-2 15,0-10 2-15,33 10-6 0,-33-10 6 0,0 0-7 16,0-9-4-16,0 10-2 0,0-10-31 0,0 0-41 16,0 0-29-16,-33 0-10 0,33 0-30 0,0-10-31 15,0 10-8-15,-33-9 16 0,33 0 27 16</inkml:trace>
  <inkml:trace contextRef="#ctx0" brushRef="#br0" timeOffset="150518.1">7045 13888 16 0,'0'0'20'0,"0"-10"1"0,0 10-3 16,0 0-3-16,-34 0 0 0,34 0 2 15,0-9-3-15,0 9 2 0,0 0-2 0,0 0-5 16,0 0-3-16,0 0 4 0,0 0-1 0,0 0 0 15,0 0-4-15,0 0-1 0,0 9-1 0,0-9-1 16,0 0 6-16,0 0 1 0,0 10 0 16,0-10-1-16,0 18-2 0,0-18 9 0,0 0 2 15,0 0-1-15,0 19 3 0,0-19-3 0,0 0-3 16,0 18 0-16,34-8 4 0,-34-1-3 16,0 0 6-16,0 1 2 0,0-1 2 15,0 0-1-15,0 0 2 0,0 10-8 0,33-19 5 16,-33 0 8-16,0 0 19 0,0 19 22 0,0-19 16 15,0 0-9-15,33 0-18 0,-33-19-30 16,0 19-12-16,33-28-6 0,0 10-9 0,-33-1-1 16,33-9-2-16,-17 0 0 0,18 0 0 0,-1-9-4 15,0 9 5-15,-33 0 4 0,33 0-3 16,-33 10 0-16,33-10-7 0,-33 9 2 0,0 10 5 16,0-10-6-16,16 10 0 0,-16 0 4 0,0 9-9 15,0-10-1-15,0 10-2 0,0 0-20 16,0 10-24-16,0-10-26 0,0 0-15 0,17 9-13 15,-17 0-12-15,0-9-12 0,0 19 11 16,16-19-76-16</inkml:trace>
  <inkml:trace contextRef="#ctx0" brushRef="#br0" timeOffset="151667.17">9376 13925 7 0,'0'0'6'0,"0"0"10"0,0 0 3 16,0 0-2-16,0 0-3 0,-16 0 0 0,16 0 1 15,0-19 1-15,0 19-2 0,0 0-3 0,0 0-5 16,0 0-3-16,0 0 3 0,0 19 3 16,16-19 5-16,-16 0 0 0,0 9 4 15,0 0 3-15,0 1 1 0,33-1 0 0,-33 0-7 16,0 10 0-16,0-10 5 0,0 0 3 0,33 10 0 16,-33 0 3-16,0-19 11 0,0 9 13 15,33-9 2-15,-33 9 15 0,0-9 8 0,33 0 0 16,-33-9-18-16,17 0-21 0,16-10-18 0,0 0-5 15,0 1-9-15,0-19 0 0,0 9-3 16,0-9-1-16,17-1 0 0,16 1 0 16,-33 9 0-16,0-9 0 0,0 0 5 0,0 9-7 0,-16 0 2 15,16 9 2-15,-33 1-2 0,33 8 14 16,-33 1-9-16,0 0-5 0,0 9 3 0,0 0-6 16,33 0 3-16,-33 0-2 0,0 9 2 15,0-9-7-15,0 9 0 0,0 10-3 0,0-10-5 16,0 1-23-16,0-1-23 0,0 0-14 15,0 10-9-15,0-10-6 0,0 10-4 0,0-1-5 16,0-8 5-16,0 8 12 0,0 10 11 0</inkml:trace>
  <inkml:trace contextRef="#ctx0" brushRef="#br0" timeOffset="152883.57">7078 15032 37 0,'0'-10'26'0,"0"10"-11"16,0-9-2-16,0 9 1 0,0 0 2 15,-33 0 1-15,33 0 0 0,0 0-6 0,0 0-5 16,0 0-2-16,0 0 3 0,0 0 6 16,0 0 5-16,0 9 0 0,33-9 1 0,-33 10 3 15,0-1 3-15,0 0-2 0,0-9 2 0,0 10 0 16,0-1-7-16,33 0 7 0,-33 0 4 0,0-9-1 16,0 10 3-16,0 8 1 0,0-18 3 15,33 0 6-15,-33 0 8 0,0 0 12 0,0 0 5 16,0 0 2-16,33 0-14 0,-33-18-17 15,0 18-11-15,16-19-10 0,1 10-11 0,-1-10-1 16,-16 1 4-16,34-1-10 0,-34 0 4 0,33 1-1 16,-33-1-1-16,33 1 1 0,-33-1-1 15,33 10 3-15,-33-1-2 0,0 1 2 0,0 0-1 16,0 0-6-16,33 9-3 0,-33 0 7 16,0 0-4-16,0 0 0 0,0 0-2 15,0 0-1-15,0 0 1 0,0 0 2 0,0 9-3 16,0-9-40-16,0 9-24 0,0 0-25 15,0-9-17-15,0 10-13 0,0-10-12 0,16 9 14 16,-16 0 15-16</inkml:trace>
  <inkml:trace contextRef="#ctx0" brushRef="#br0" timeOffset="154348.65">9012 15320 23 0,'0'0'25'16,"0"-9"-2"-16,0 9 0 0,0 0-4 15,0-10 0-15,0 10 0 0,0 0 0 0,0 0 0 16,0 0-3-16,0-9-1 0,0 9 3 0,0 0-3 15,0 0 0-15,0 0-3 0,0 9 4 16,0-9 5-16,0 0 4 0,0 10-1 0,0-10 3 16,0 9 1-16,0-9 2 0,0 9-1 0,33 1 0 15,-33 8-3-15,0-18 6 0,0 0 6 16,0 0 12-16,0 10 12 0,0-10 13 0,34 0 17 16,-34 0 11-16,0 0 2 0,0 0-11 15,0-10-22-15,16 10-21 0,-16-18-11 0,17-1-12 16,-1 0-13-16,1-9 0 0,-1 1-2 0,17 17-1 15,-33-27-6-15,33 9-3 0,0 0-3 16,-33 10 4-16,0 8-2 0,33-18 0 0,-33 10-4 16,0 9-1-16,0-1-5 0,17 1-1 0,-17 9-4 15,0 0-3-15,17 0 1 0,-17 0-28 16,0 9-55-16,0-9-22 0,16 10-20 0,-16-1-19 16,17 0-24-16,-17 0-2 0,16 19 22 0,-16-28 28 15</inkml:trace>
  <inkml:trace contextRef="#ctx0" brushRef="#br0" timeOffset="155847.26">6548 15385 7 0,'17'0'2'15,"-17"9"0"-15,17-9-2 0,-17-9 2 0,33 9 3 16,-33 0 10-16,33 0 1 0,-33 0-6 0,33-9-4 15,0 9 0-15,0 0 2 0,-17-9-3 16,17 9-2-16,1 0 2 0,-1 0-1 0,33 0-4 16,-33 0 1-16,-17 0 1 0,51 0-2 15,-34 0 0-15,0 0 0 0,0 0 0 0,0 0 0 16,-17 0 0-16,17 0 0 0,1 0 0 16,-1 9-2-16,-33-9-12 0,33 0 0 0,-33 0-7 15,0 0-24-15</inkml:trace>
  <inkml:trace contextRef="#ctx0" brushRef="#br0" timeOffset="156179.64">6648 15943 6 0,'0'10'10'0,"33"-10"9"0,-33 0-4 16,33 9-5-16,-33-9-1 0,33 0 3 0,-17 0 4 15,17-9 3-15,1 9 0 0,-1 0-5 16,0-10-5-16,33 10-6 0,-33 0 0 0,17 0-3 15,-17-18 0-15,33 18 0 0,-33 0 0 16,0-10 0-16,17 10 0 0,-17 10 0 16,0-10 0-16,0 18 0 0,-33-18-2 0,33 10-1 15,-33 8-8-15,16-9-8 0,1 1-2 0,-17 8-4 16,0 1-7-16</inkml:trace>
  <inkml:trace contextRef="#ctx0" brushRef="#br0" timeOffset="156529.73">6648 16380 7 0,'0'10'5'0,"0"-10"0"16,0 9 5-16,0-9 6 0,0 0 4 15,0 0-3-15,0 0-3 0,33 0-2 0,-33 0-1 16,33 0 0-16,-33-9-1 0,33-1-1 0,-17 1 3 16,17 0-1-16,1-1 1 0,32 1-6 15,-33 0-2-15,0 0-1 0,0-1-3 0,17 1 1 16,-17 9-1-16,0 0 0 0,0-19 0 15,0 19 0-15,-17 0-4 0,1 0 2 0,33 0-6 16,-50 19-12-16,33-19-9 0,-33 0-6 0,0 9-8 16</inkml:trace>
  <inkml:trace contextRef="#ctx0" brushRef="#br0" timeOffset="156796.76">6896 16855 57 0,'0'9'48'16,"0"0"-23"-16,0-9-14 0,0 0-6 0,0 0-4 15,0 0 1-15,0 0-1 0,0-9 0 0,33 9-1 16,-33-9 1-16,33 9-1 15,-33 0 0-15,16 0 0 0,17 0 0 0,1 0 0 16,-34-10 0-16,33 10-3 0,0 0-7 16,0 0-8-16,-33-9-3 0,33 9-4 0,-17 0-4 15</inkml:trace>
  <inkml:trace contextRef="#ctx0" brushRef="#br0" timeOffset="158396.65">7541 16873 77 0,'0'0'64'0,"0"0"-16"15,0 0-17-15,0-9-16 0,0 9-4 0,-33 0 1 16,33 0 5-16,0-9 5 0,0 9-4 0,0 0-4 16,0 0-9-16,0 0-3 15,0 9-2-15,0-9 2 16,0 9-4-16,0 1 2 15,33-10 0 1,-33 0 2-16,0 9-5 0,0-9 4 16,0 0 3-1,0 0-2-15,0 0 2 0,0 0 0 0,0 0 0 16,0 0-1-16,0 0 5 0,0 0-3 0,0 0-2 16,0 0-1-16,0 0 2 15,0 9 1-15,0-9-1 0,0 0 0 0,0-9 1 16,0 9-2-16,0 0 0 15,0 0-2 1,0 0 0-16,0 0 1 0,0 0 0 31,0 0-4-31,0 9 2 16,0-9-2-16,0 0 4 16,0 0 0-1,0 0-4-15,0 0 3 16,0 0-1-16,0 0-2 15,0 0 3-15,0 10-1 0,0-10 1 16,0 0 0 0,0 0-3-16,0-10 2 15,0 10-2-15,0 10 2 16,0-10-2-16,0 0 5 0,0 0-5 31,0 9 2-31,0-9 1 0,0 9-3 16,0 0 4-1,0-9-1-15,0 0-4 16,0 0 5 0,0 10-2-16,0-10 1 15,0 0-4 1,0 0 4-16,0 0 0 0,0 0-4 16,0 0 5-16,0 0 0 15,0 0-4-15,0 0 0 16,0 0-2-16,0 0-4 15,0 0-18-15,0 0-15 0,0 0-6 16,0 0-11-16,0 0-5 0,0 0 1 0</inkml:trace>
  <inkml:trace contextRef="#ctx0" brushRef="#br0" timeOffset="161692.24">6648 15906 22 0,'0'0'17'0,"0"0"-5"15,0 0-4-15,0 0-1 0,0-9 0 0,0 9-4 16,0 0-1-16,0 0-1 16,0 9-1-1,0-9 0 16,0 0-2-15,0 9 2-16,0-9-4 16,0 10-1-16,0-10 0 0,0 0 0 15,0 0 0-15,0 0-1 0,0 18-2 16,0-18 0-16,0 0-1 0,0 0-8 0</inkml:trace>
  <inkml:trace contextRef="#ctx0" brushRef="#br0" timeOffset="165122.04">25962 10455 31 0,'-16'-18'11'0,"16"-1"-6"0,-17 10-2 0,1-1 8 15,-1 1 11-15,17 0 1 0,-16-1-1 0,16 1-10 16,0 9-7-16,0 0-1 0,0 0 4 16,0 9 3-16,0 1-4 0,0-1-1 0,16 10-2 15,-16-10 2-15,0 10-2 0,17-1 0 16,-17 1 4-16,0-1-4 0,16-8-2 0,-16 8-2 16,0 1 1-16,17-1-1 0,-17-18 3 15,0 19-5-15,0 0 4 0,0-19 3 16,0 0 23-16,0 9 27 0,0-9 13 0,0 0-28 15,0-9-18-15,0 9-7 0,0-19 5 16,0 19-1-16,0-19 4 0,0 19-7 0,0-27-5 16,-17 8 1-16,17 10-8 0,0-10-1 15,0 10 0-15,0-10-1 0,0 1-2 0,0-10 2 16,0 18 11-16,0 1 2 0,0 0-6 0,0-1-2 16,17 10-3-16,-17 0-2 0,0 0 0 15,16 0 0-15,-16 10-4 0,17-1 0 0,16 0 2 16,-33 1 2-16,0-1-2 0,16 10 1 15,1-1 0-15,-17 1-1 0,16-10 0 0,1 0 0 16,-17 10 0-16,17-10 0 0,-1 10-2 0,-16-1 3 16,17-18-1-16,-17 19 0 0,0-19 3 15,0 0-3-15,16 0 0 0,-16 0 2 0,0-19-2 16,17 19 3-16,-17-18-3 16,16 9 3-16,-16-1-3 0,0-8 0 0,17-1-5 15,-17 10 5-15,33-10 2 0,-33 1-2 0,0-10-3 16,0 9 3-16,0 0 0 0,0 1 0 15,16 18 2-15,-16-19-6 0,0 19 7 0,0-18-5 16,17 18-1-16,-17 0 1 0,16 18 3 16,-16-18 2-16,0 19-3 0,17-10 2 15,-17 0-7-15,17 10 5 0,-17 0 0 0,0 9 3 16,16-28-5-16,-16 18 3 0,0 1-1 16,17-1 2-16,-17 1 0 0,0 0-7 0,0 8-3 15,0-8-24-15,0-19-28 0,0 19-27 0,0-10-21 16,0 0-4-16,0-9-94 0</inkml:trace>
  <inkml:trace contextRef="#ctx0" brushRef="#br0" timeOffset="165490.41">26524 10437 9 0,'-16'0'1'0,"16"0"1"15,-17 18 6-15,17-18 19 0,0 19 3 0,0-19-10 16,0 9-8-16,0 0 1 0,0 1 5 0,17-1 1 16,-17 0-8-16,16 1-3 0,-16-10-3 15,17 9-4-15,-17-9 7 0,17 0-4 0,-1 0-2 16,1 0 2-16,-1 0-4 0,1 0 0 0,16-9 4 16,-33-1 15-16,0 10 3 0,16-9 2 15,1 0 2-15,-17-1-3 0,16 1 3 0,-16 0-4 16,0-10-6-16,0 19 2 0,17 0 0 15,-17-18-1-15,0 18-5 0,0 0-6 0,0 0-4 16,0-19-1-16,0 19 1 0,0 19-1 16,0-19-3-16,0 0 2 0,0 18-2 15,0-18 6-15,16 19-4 0,-16-19 0 0,0 9 0 16,17 0 3-16,-17 1-6 0,17-10 6 16,-17 9-5-16,16-9-1 0,-16 0-10 0,17 0-17 15,-17 0-22-15,16 0-12 0,1-9-4 16,16 9 2-16,-33-10 1 0,16 1-33 15</inkml:trace>
  <inkml:trace contextRef="#ctx0" brushRef="#br0" timeOffset="165755.37">26905 10278 8 0,'0'-27'6'0,"0"8"11"16,-17 0 7-16,17 1 1 0,0 18-1 0,-16-28-1 16,16 28-9-16,0-9-9 0,0 9-1 0,0 9 2 15,0-9 0-15,0 28 1 0,0-28-3 16,0 18 0-16,0 1 5 0,0 0 1 0,0 8 3 15,16-8-4-15,-16 18-2 0,0-18-1 0,17-1-3 16,-17 1-3-16,0 0 4 0,16 9 0 16,-16-28-1-16,0 18-3 0,17 1 4 0,-17-19 6 15,0 0 7-15,0 0 3 0,16 9-4 16,-16-9-8-16,0 0-5 0,17-9-1 0,-1 9 1 16,-16 0-3-16,17 0 0 0,-17-19-2 15,17 19 0-15,-17-18 5 0,16 18-3 0,1-28 0 16,-17 18-5-16,0 1 2 0,33 0-15 0,-33 9-16 15,0 0-5-15,0 0 1 0,0 0-3 16,0 0-8-16</inkml:trace>
  <inkml:trace contextRef="#ctx0" brushRef="#br0" timeOffset="167671.63">9690 15553 6 0,'0'0'1'0,"0"0"1"16,0 0 0-16,0 0-1 0,0 0 2 16,0 0 1-16,0 0 0 0,0 0-1 15,0 0-1-15,0 0 2 0,0 9 4 16,0-9-1-16,0 0-2 0,0 0 0 16,0 0-1-16,0 0-1 0,0 9-2 0,0-9 3 0,0 9-2 15,0-9 0-15,0 0 1 0,0 0 0 16,0 0-2-16,0 0 0 0,0 10 2 0,0-10 0 15,0 0 0-15,0 0-2 0,0 0 1 0,0 0 0 16,0 0 0-16,0 0-1 16,0 0 2-16,0 0 0 0,0 0-1 15,0 0-1-15,0 0 2 0,0 0 0 16,0 0-1-16,0 0 0 0,0 0 0 16,0 0 0-16,0 0 0 0,0 0 1 0,0 0-2 15,0 0 0-15,0 0 1 0,0 0 0 0,0 0 1 16,0 0-1-16,0 0 0 15,0 0-1-15,0 0 0 0,0 0 1 16,0 0 0 0,0 0-4-1,0 0 3 17,0 9-1 14,0-9-2-46,0 0 0 16,0 9 2-16,0-9-2 0,0 0-6 16,0 0-5-16,0 0-3 0,33 10-3 15,-33-10-3-15,0 0-3 0</inkml:trace>
  <inkml:trace contextRef="#ctx0" brushRef="#br0" timeOffset="170084.43">3588 11246 1 0,'0'0'1'16,"0"0"0"-16,0 0 3 15,17 0-2-15,-17 0 2 0,0 0 4 0,0 0 1 16,33 0 2-16,-33 0-3 0,0 0 1 16,0 0-2-16,0 0 1 0,0 0 1 0,0 0-1 15,33 0-1-15,-33 0 0 0,0 0-2 16,0 0-1-16,33 9 3 0,-33-9-3 0,0 0 1 15,0 0 1-15,33 0-3 0,-33 0 3 0,0 0-5 16,33 9 3-16,-33-9 1 0,0 0-5 16,33 19 2-16,-33-19 3 0,0 0-4 0,17 0 2 15,16 0-3-15,-33 0 3 0,0 0-2 16,33 0 1-16,-33 19 0 0,33-19 2 0,-33 0-1 16,33 0 1-16,-33 0-1 0,33 0-3 0,-33 0 3 15,33 0-1-15,-33 0 1 0,17 0 2 16,16 9-1-16,0-9-2 0,-33 0 0 0,33 0 1 15,-33 0-3-15,33 9 2 0,0-9 2 16,-33 0-2-16,33 10-1 0,-16-10 1 0,16 0 0 16,-33 0 0-16,33 9 1 0,0-9 1 15,0 0-3-15,-33 0-1 0,33 0 2 0,-16 9 3 16,16-9 8-16,0 0 1 0,0 0-4 0,0 0-4 16,0 0-2-16,0 0 0 0,-16 0-3 15,49 0 2-15,-33 0-3 0,0 0 0 0,0 0 1 16,0 0 0-16,17 0 2 0,16-9-1 0,-33 9 1 15,0 0-1-15,17 0-2 0,16-9 2 16,-33 9 0-16,33 0-2 0,-33 0 1 0,17-10-1 16,16 10 0-16,-33 0 2 0,33-9 1 15,-33 9-3-15,17 0 0 0,-17 0 0 0,33 0 2 16,-33-9-2-16,17 9 0 0,-17 0 0 16,33 0 3-16,-33 0-3 0,17-19 0 0,16 19 0 15,-33 0 0-15,33 0 3 0,-16 0-5 0,16-19 4 16,-33 19-2-16,33 0 3 0,-16-9-3 0,16 9 0 15,-33-9-2-15,33 9 5 0,-33 0-3 16,17 0 2-16,-17-9-2 0,33 9 0 0,-33 0 0 16,0 0 1-16,17 0-1 0,-17 0 1 0,33 0-1 15,-33 0 0-15,0 0 0 0,17 0 2 0,-17 0-2 16,0 0 0-16,33 0 0 0,-50 0 0 16,51 0 0-16,-34 0 2 0,0-10-2 0,0 10 0 15,16 0 0-15,-16 0 0 0,0 0 0 16,34 0 1-16,-34 0-1 0,0 0 2 0,16 0-2 15,18 0 2-15,-34 0-2 0,0 10 0 0,16-10 0 16,17 0 0-16,-33 0 2 0,34 0-2 16,-34 0 0-16,16 0 0 0,17 0 3 0,-32 0-3 15,32 0 0-15,-33 9 0 0,16-9 0 16,18 0 0-16,-34 0 0 0,16 0 0 0,17 0-2 16,0 9 4-16,-32-9 2 0,15 0-7 15,17 0 5-15,0 0 0 0,-32 0-2 0,32 0 1 16,-17 0-1-16,17 0 0 0,-16 0 0 0,0 0 1 15,-1 0-1-15,17 0 2 0,-16 0 1 0,0 9-3 16,32-9 0-16,-49 0 0 0,34 0 0 16,15 0 2-16,-49 19-2 0,33-19 0 0,-16 0 0 15,16 0 0-15,0 0 3 0,-16 0-2 0,16 0 0 16,0 19 1-16,0-19-2 0,-33 0 2 16,50 0 0-16,-50 0-4 0,33 9 4 0,17-9-2 15,-50 0 0-15,33 9 0 0,-16-9 0 0,16 10 3 16,0-1-6-16,-16-9 6 0,-1 9-3 15,1-9 0-15,16 9 0 0,-16-9 0 0,-1 10 0 16,34-10 0-16,-50 9 0 0,17-9 0 16,16 9 1-16,0-9 1 0,-33 19-2 0,17-19 3 15,16 0-3-15,0 0 0 0,-33 19 3 16,17-19 2-16,-1 0 5 0,1 0-1 0,-17 0 0 16,33 9-1-16,-33-9-3 0,17 0 0 15,16 0-2-15,-33 0 2 0,17 0-1 0,-1 0 4 16,1 0 0-16,16 0-3 0,-33-9 1 0,0 9-1 15,17 0 1-15,16 0-3 0,-33 0 3 16,0 0 1-16,-16 0 2 0,16 0-5 0,0-19 2 16,0 19-3-16,0 0-3 0,0 0 4 0,-33 0-4 15,33 0 0-15,-33 0 2 0,17 0 1 16,-17 0-1-16,16 0-2 0,1 0-3 16,-1 0 1-1,-16 0 3-15,0 0 2 0,0 0-5 16,17 0 5-16,-17 0 0 31,-17 0-3-31,17 0 3 16,0 0 3-16,0 0 6 0,0 0-6 0,0 0 0 15,0 0-5-15,0 0 2 0,0 0 0 16,0 0 2-16,0 0-3 0,0 0 1 16,0 0 1-16,0 0-2 0,0 0 2 0,0 0-1 15,0 0-1-15,0 0 0 16,0 0-1-16,0 0 2 15,0 0-5-15,0 0 3 0,0 0 1 0,0 0-1 16,0 0 0-16,0 0 1 0,0 0 0 16,0 0 2-16,0 0-1 15,0 0-7 1,0 0 6-16,0 0 0 16,0 0 0-16,0 0-5 15,0 0 1 1,0 0 0-1,0 0 4-15,0 0 0 16,0 0-4 0,0 0 0-1,0 0-7-15,0 0 2 0,0 0 4 0,0 0 1 16,0 0-9-16,-16 0-15 0,16 0-13 0,-17 0-10 16,17 0-13-16,-16 0-18 0,-1 0-11 15,17 0-5-15</inkml:trace>
  <inkml:trace contextRef="#ctx0" brushRef="#br0" timeOffset="172151.6">3919 11041 8 0,'0'0'5'0,"0"0"4"16,0 0 4-16,0 0-2 0,0 0-4 0,0 0 0 15,0 0 0-15,0 0-1 0,0 0 1 0,0-18 0 16,0 18 4-16,0 0-3 0,0 0 3 16,0 0 0-16,0 0 0 0,0 0-1 0,0-10-3 15,0 10-1-15,0 0 1 0,0 0-4 16,0 0 1-16,-33-9-4 0,33 9 1 15,0 0-1-15,-33 0 2 0,33 0-1 0,-33 0 3 16,16 0 2-16,17 0-1 0,-33 0-2 16,0 0 2-16,33 0-1 0,-33 0 1 15,0 0-1-15,0 9-4 0,0-9 1 0,16 10-1 16,-16-10 0-16,0 18 2 0,0-18-2 0,0 0 1 16,0 19-1-16,0-19 0 0,16 9 0 15,17 0 0-15,-33 1 2 0,0-10-2 0,33 9 0 16,-33 10 0-16,0-10 0 0,33 0 0 15,-33 19-2-15,0-9 2 0,16-19 0 0,-16 28 0 16,0-10 0-16,0 10 0 0,-33 0 0 0,16-9 0 16,17 9 0-16,0-10 0 0,-33 10-2 15,33 0 2-15,-16-9 0 0,-18 8 0 0,34 1 1 16,0-9-1-16,0 9 0 0,-16-10 0 16,15 10-2-16,1-9 4 0,0 0-4 15,33-1 2-15,-33 19 0 0,0-27 0 0,0 8 0 16,17 1 0-16,-18 18 0 0,1-18 0 0,0-1 0 15,0 10 0-15,0-9 0 0,-16 18 0 16,16-18 0-16,-1-1-3 0,1 10 3 0,0 0 2 16,0 0-2-16,-16 0 0 0,16 0 0 15,-1-10 0-15,1 10 0 0,0 9 2 0,0-18 0 16,17 9 0-16,-17 0-2 0,0 0 0 16,33 0 0-16,-34 0 0 0,1 0 0 15,33 9 2-15,-33-9-4 0,33 0 3 0,-33-1-1 16,17 11 0-16,16-20 0 0,-33 10-3 15,33 0 5-15,-33-9-2 0,33 9 0 0,0-1 0 16,-33 1 0-16,33-9 0 0,0 9 0 16,-34 9 2-16,34-9-2 0,0 0 1 0,-33 0 1 15,33 9-4-15,0-9 2 0,-33 0 0 16,17 18 2-16,16-8-4 0,0-1 2 16,0 9 1-16,-33-18 1 0,33 19-1 0,0-1 1 15,0-18-2-15,0 9 0 0,0 1 0 16,0-1 2-16,0 0-2 0,0 0 3 0,0-9-3 15,33 9 0-15,-33-9 0 0,0 0 3 16,0 0-3-16,16 9 0 0,-16-9 0 16,33 0 3-16,-33 0 7 0,0 0-5 0,33 9-2 15,-33 0-1-15,0-18-2 0,34 18 1 16,-34-9-1-16,0 9 3 0,33-9-3 0,-33 0 2 16,33 0 1-16,-33 9 1 0,33-18 0 15,-33-1-4-15,16 10 3 0,17-9-3 16,0-1 2-16,-33 20 2 0,33-29-2 0,1 9-2 15,-34-8 4-15,33 8 0 0,0-8-2 0,-17 8 0 16,17 1 2-16,0-19 0 0,-33 19 0 16,33-19-1-16,1 9 1 0,-1 0 2 0,0 0-1 15,-17-9 2-15,17 10-3 0,0-1 0 0,0-9-3 16,1 9 3-16,-1-9-1 0,-33 10-1 16,49-10 0-16,-16 0 1 0,-33 9-2 15,33-9 3-15,0 0-1 0,0 0 0 0,-33 0-3 16,34 0 3-16,-34 9-1 0,49-9 1 0,-49 0-2 15,33 0 3-15,0 0-4 0,-33 19 4 16,33-19-4-16,0 0 2 0,-33 0-2 0,34 0 0 16,-34 0 0-16,16 0 0 0,17 0-2 15,0 0 5-15,-33 0-5 0,0 0 4 0,33 0-4 16,-33 0 5-16,33 0-5 0,-33 0 4 0,0 0-5 16,33 0 6-16,-33 0-7 15,0 0 1-15,0 0 1 16,0 0-7-16,0 0-5 0,0 0-8 15,0 0-3-15,0 0-10 0,0 0-9 0,0-19-6 16,0 19-5-16,0-9-1 0</inkml:trace>
  <inkml:trace contextRef="#ctx0" brushRef="#br0" timeOffset="172649.05">2381 13888 31 0,'0'0'20'16,"0"0"-10"-16,0 0-4 0,-33 0-4 15,33 0 1-15,0 0 2 0,0 0 2 0,0 0 0 16,0 0-4-16,0 0-1 0,0 0-1 0,0 18 1 31,0-18 5-31,0 0 3 0,0 0 3 0,33 19-4 16,-33-19 2-16,0 9 1 0,33 0 0 16,-33 1 1-16,0-1 5 0,33 10-4 0,-33-10 1 15,33 9-2-15,-33 1-3 0,0 0 1 16,34-10 1-16,-34 19-2 0,0-10-2 0,16 1 0 15,-16 9-1-15,33-9 2 0,-33 8-1 16,0 1-3-16,0 0 0 0,33 10 5 0,-33-20-2 16,0 19 3-16,0-9-3 0,0 9-2 15,0-9 1-15,-33 10-1 0,33-1-3 0,0-9-1 16,0 9 0-16,-33 0 0 0,17 0-2 0,16 0 0 16,-34 1 0-16,34-1 0 0,-33 0 3 15,33 0-5-15,-33 1-2 0,0-1 1 0,0 9 0 16,0-9-4-16,17 1-14 0,-18-1-7 15,1 9-9-15,0-27-8 0,33 9-3 0,-33 0-3 16,0-10-5-16,33 10-43 0</inkml:trace>
  <inkml:trace contextRef="#ctx0" brushRef="#br0" timeOffset="211235.81">15974 7553 38 0,'-16'0'48'16,"16"-19"-6"-16,0 19-2 0,0-9 4 0,0 9 8 15,0 0 1-15,-17 0-3 0,17 0-15 0,0 0-7 16,0 0-1-16,0 0-7 0,0 0-1 15,0 0-7-15,0 0-9 0,0 0-1 0,0 0 6 16,0 0-3-16,0 9 1 0,0 10 2 0,0-19 5 16,0 0-5-16,0 19-2 0,0-19 41 15,0 18-6-15,0-18-22 0,17 19-11 16,-17-19-3-16,0 9 17 0,0 0 14 0,16-9-13 16,-16 10-7-16,33-10 26 0,-33 9 26 0,0-9-19 15,0 0-22-15,33 0 22 0,-33 0 52 16,0 0 32-16,0-9-41 0,33-1-50 0,-33 10-14 15,17-18-15-15,0 18-3 0,-1-19 11 0,1 1 9 16,16-1-9-16,-17 0-11 0,17 1-6 16,-33-1 5-16,33 10-4 0,-33-10-1 0,33 1-1 15,-33-1-5-15,17-9 2 0,-1 19 0 16,-16 0-3-16,17-1-7 0,-17 1-10 0,17 9-15 16,-17 0-60-16,16 0-43 0,-16-19-23 15,17 19-23-15,-17 0 8 0,0 19 19 0,16-19 26 16,-16 0 22-16,0 9 6 0,33 1 8 0</inkml:trace>
  <inkml:trace contextRef="#ctx0" brushRef="#br0" timeOffset="213300.46">14999 7674 16 0,'0'0'23'0,"0"0"0"0,0 0-7 0,16 0-1 16,-16 0 0-16,17 0 3 0,-17 0 4 16,16 0 5-16,-16 0-1 0,17 0 2 0,-1 0 3 15,1 0 5-15,32 0 32 0,-16 0-17 16,1 0-18-16,-1 0 26 0,16 0-29 0,17 0 21 16,1 0-18-16,-18 0 1 0,17 0-19 15,33 0-2-15,-49 0-3 0,16 0-2 0,0 0-4 16,-16 0-1-16,0-19 0 0,-17 19-1 0,16 0 0 15,-49 0 0-15,33-9-2 0,-33 9 0 16,0 0 2-16,33 0-2 0,-33-9-7 0,-33 9 1 16,33 0-53-16,-33 0-64 0,33-10-25 0,-33 10 16 15,0 0 18-15</inkml:trace>
  <inkml:trace contextRef="#ctx0" brushRef="#br0" timeOffset="214562.59">15214 7730 12 0,'0'0'12'15,"0"0"7"-15,0 9-6 0,0-9-7 0,-34 9-2 16,34-9-1-16,0 10-2 0,0-1 1 16,0 0 4-16,-33 10 3 0,33-19-2 0,0 18-4 15,-33-18 1-15,17 19-2 0,-1 0 0 16,1-10-1-16,-17 19-1 0,16 0 0 0,1-10 2 15,-18 1-2-15,1 18 1 0,-33-9-1 16,17 9 0-16,16 1 1 0,-34-1 0 0,1 9-1 16,17 1 0-16,-17 9 0 0,-1-19 0 15,-15 19 0-15,16 9 0 0,-34-19 0 0,18 29 0 0,-18-29 1 16,18 10-1-16,-17 0 0 0,-1 9 0 16,18-9 0-16,-18 9 0 0,18-19 0 15,16 29 1-15,-50-29-1 0,50 29 0 0,-34-29 0 16,18 29 0-16,-1-29-3 0,0 28 4 0,1-27-1 15,-1 9 0-15,17 0 0 0,-33 9 0 0,16-19-2 16,17 10 2-16,-33 0 2 0,16 9-2 16,-16-9 0-16,16 9 1 0,17-19-3 15,-50 10 4-15,50 0 19 0,-50-9-8 0,50 8-7 16,-33-8-3-16,0 9 4 0,16-19 4 0,-16 0-5 16,49 10-3-16,-49-10-3 0,33 0 12 0,-17 9 1 15,17-8-7-15,-17-1-2 0,17 9-2 16,0-8 0-16,-17-20 0 0,17 19 0 0,-33-9-2 15,49 10 0-15,-16-11 0 0,0 1 2 16,-17 0-1-16,17 0 1 0,0 0-2 0,0-9-3 16,16 9 3-16,-16-10 0 0,0 10 2 0,16-9-1 15,-16-1-1-15,0 1-2 0,17 18 2 16,15-18 0-16,-32-10 0 0,33 19 0 0,-16-9 0 16,16-1-2-16,-1 10 2 0,1-9 0 0,0-1 0 15,0 1 0-15,-16-1 0 0,16 1 2 16,0 9-1-16,33-9-1 0,-34-10 0 0,34 0 0 15,-33 10 0-15,33-10 0 0,-33 10 0 0,33-1 0 16,-33 1 0-16,17-19 0 0,16 18 0 16,-17-8 0-16,1 8 0 0,16-8 0 0,-17-1 0 15,1 10 0-15,16-10 0 0,0 19 0 16,-34-28 0-16,34 18 0 0,-33-18 1 0,33 10-1 16,0-1 0-16,-33 10 0 0,33-10-4 0,-33 0 4 15,17 1 2-15,-1 8-2 0,1 1 0 16,-17-19 2-16,33 18-4 0,-34-8 2 0,34-1 0 15,-33 0 0-15,33 1 0 0,-33 8-2 16,33-9 2-16,-33 10 1 0,17-19 1 0,-1 19-2 16,1-1 0-16,16-18 0 0,-33 19 0 15,33-10 0-15,-33 10-2 0,33-10 2 0,-34 19 0 0,34-9 0 16,-33-19 0-16,0 18 0 0,17-9 0 16,-1 10-2-16,1 0 4 0,-17-1-2 0,0 1 0 15,-1-1 0-15,1-8 0 0,0 8 0 16,0 1-2-16,17 0 2 0,-17 18 0 0,-34-19 0 15,34-8 0-15,0 8 0 0,-16 1 0 0,16 0 0 16,0-1 0-16,0 1-2 0,-1-1 2 16,1 1 0-16,0 0 0 0,17-1 0 0,-17 1 0 15,0-10-3-15,33 10 3 0,-33-1 0 0,33 1 0 16,-34-10 1-16,34 10-1 0,-33-10 0 16,17 10-2-16,-1-10 0 0,1 10 4 0,16-1-1 15,0-18-3-15,-33 19 2 0,33-10 0 16,-33 10 0-16,0-10 0 0,33 10 0 0,-33-10 0 15,33 10 1-15,-34-1-4 0,18-9 3 16,-1 10 2-16,1-10-2 0,-17 10 2 0,0-10-5 16,33 10 3-16,-33-1 1 0,0 1 1 0,33-19-2 15,-50 9 0-15,33 1-2 0,1 8 0 16,16-8-1-16,-33-10 4 0,33 9-1 0,-33 0 0 16,33-9 0-16,-33 0 0 0,33 0 0 15,0 0 3-15,-33 0-2 0,33 0 1 16,-34 0 2-16,18-9-1 15,16 9-5-15,0 0 0 16,0 0 0-16,0 0-2 16,0-9-3-16,0 9-4 0,-17 0-1 0,17 0-5 15,0-10-3-15,17 10 0 0,-17 0-6 16,0-9-6-16,0 9-36 0</inkml:trace>
  <inkml:trace contextRef="#ctx0" brushRef="#br0" timeOffset="-214449.56">6962 12455 34 0,'0'0'15'0,"0"-9"-8"0,0 9-4 15,0-10 0-15,0 10-2 0,0-9 0 0,0 9 2 32,0 9 2-17,0-9-1-15,0 10 3 0,16-1 1 16,-16 10 1-16,0-19 2 0,17 18-1 0,-17-18 2 16,0 10 1-16,16 8 0 0,-16-9-2 0,0 10-3 15,0 0-3-15,0-10-1 0,0 10 0 16,0-1-1-16,0-9 1 0,0 10-4 15,0-10 2-15,0 10-1 0,-16-10 2 0,16 10-3 0,0 0 2 16,-17-19-1-16,17 18 2 0,0-18-1 16,0 9 0-16,-16 1-1 0,16-1 0 0,0 0 2 15,0-9-2-15,0 10-1 0,0-1 0 16,0 0 0-16,0 1 0 16,0-1 0-16,0 9 2 0,0-18 1 15,0 0 2-15,16 19 1 0,-16-19 0 0,17 0 2 16,-1 9-3-16,18-9-1 0,-1 10 0 15,0-1-2-15,-33-9 0 0,33 9 1 0,0 1-1 16,0-1-4-16,17 0 0 0,-17 0 0 0,0 1-1 16,0 8 3-16,16 1-18 0,-16-19-16 15,34 19-12-15,-34-10-6 0</inkml:trace>
  <inkml:trace contextRef="#ctx0" brushRef="#br0" timeOffset="-212186.98">5920 13106 6 0,'0'-9'8'0,"0"9"4"0,0 0 2 15,0 0-4-15,0 0-4 0,0 0-1 0,0 0-3 16,0 0 1-16,0 0 0 0,0 0 2 0,0 0 1 16,0 0-3-16,0 0 4 0,0 0-3 15,0 0 1-15,0-19 1 0,0 19 0 0,0 0 0 16,0 0 0-16,0 0 1 0,0 0-3 0,0 0 1 16,0 0-1-16,0 0 2 0,0 0-3 15,0 0 4-15,0 0-2 0,0 0 2 0,0 0-1 16,17 0 0-16,-17 0-1 0,0 0-1 15,33 0 2-15,-33 0 1 0,0 0 1 0,0 0 2 16,33 0-4-16,-33 0 2 0,0 0-3 16,0 0 0-16,33 0-1 0,-33 0 1 0,0 0 0 15,33 0 2-15,-33 0 0 0,0-18-1 0,33 18-2 16,-33 0 1-16,33 0 2 0,-16 0-1 16,16 0 0-16,-33 0 0 0,33 0 3 0,0 0-1 15,-33-10 0-15,33 10-1 0,0 0-4 0,0 0-2 16,-33 0 4-16,50 0-5 0,-50 0-2 15,33 0 7-15,0 0-4 0,0 0 2 0,-33 0-3 16,33-9 0-16,-17 9-3 0,1 0 3 16,0-9 0-16,16 9 3 0,0-10-3 0,0 10 0 15,-33-9 0-15,33 9 2 0,-33-9-2 0,33 9 1 16,-17-9-1-16,1-1 0 16,-1 10 0-16,18 0 0 0,-34-9 0 15,33 9 0-15,-33 0-2 0,0 0 0 16,33 0 3-16,-33 0 1 15,0 0-4-15,0 0 0 0,0 0-2 16,0 0-8-16,0 0-7 0,0 9-3 16,0-9-4-16,0 10-1 0,0-10-7 15,-33 0-11-15,33 9-4 0,0-9 1 0,0 0-26 16</inkml:trace>
  <inkml:trace contextRef="#ctx0" brushRef="#br0" timeOffset="-211686.42">5920 13134 8 0,'0'0'5'15,"0"0"5"-15,0 0 6 0,0 0-2 0,0 0-3 16,0 0-4-16,0 0 1 0,0 0 0 0,0 0-1 16,17 0 2-16,16-9 3 0,-33 9-2 15,33 0-3-15,-33 0 2 0,33 0 1 0,0 0-1 16,-33 0 1-16,33 0-2 0,0 0-3 15,17 0 0-15,-17 0 1 0,0 0-4 0,0-10 1 16,0 10-1-16,17 0 2 0,-17 0-3 0,0 0-1 16,33 0 0-16,-33 0 0 0,-17 0 1 15,18 0-1-15,-1-9 0 0,0 9 1 0,0 0-1 16,0 0 0-16,0 0 0 0,-33 0 0 0,16-9 0 16,1 9 0-16,-1 0 0 0,18 0 0 15,-34 0 1-15,0 0-1 16,0 0 1-1,33 0-1-15,-33 0 0 0,0 0-2 16,-33 0-1 0,33 0 0-16,0 0-1 0,0 0-5 15,0 0 0-15,0 0-7 0,0 0-8 0,0 0-5 16,0-19-4-16,0 19-1 0</inkml:trace>
  <inkml:trace contextRef="#ctx0" brushRef="#br0" timeOffset="-210803.39">6036 13097 14 0,'33'0'22'0,"-33"0"-4"0,33 0-7 15,0 0-5-15,17 0-2 0,-17-19-1 0,0 19-1 16,33 0 0-16,-33 0 1 0,17 0-1 16,-17 0 0-16,33 0-2 0,-33 0 2 0,0 0-1 15,17 0-1-15,-17 0 0 0,0 0 0 16,-33 0 0-16,33 0 0 0,0 0 0 0,-33 0 0 15,16 0 0-15,1 0 0 0,-1 0 0 16,-16 0 2-16,0 0 1 16,34 0 4-16,-34 0 2 0,0 0 3 0,0 0-1 15,0 0-1-15,0 0-4 0,0 0 2 16,0 0-2-16,0 0 0 0,-34 0-4 0,34 0 1 16,-16 0-3-16,-1 0 2 15,1 0 0-15,16 0-4 0,-33 0 2 16,0 0 0-16,0 0 0 0,33 0 2 15,-33 19-4-15,-17-19 2 0,17 0 0 0,0 0 0 16,0 0 0-16,0 0 0 0,0 0 1 16,0 9-1-16,16-9-2 0,-16 0 4 0,0 9-2 15,0-9 0-15,0 10-2 0,0-10 2 0,-17 9 0 16,17-9 0-16,0 9 0 0,33-9 0 16,-33 10 0-16,0-10 1 0,33 9-1 15,-33 0 0-15,33-9 0 0,-33 10-2 16,16-10 2-16,17 0 2 15,17 0-2 1,-17 0 2-16,0 0-1 0,33 0-1 16,-33 0 2-16,33-10-2 0,0 10 0 0,0 0 2 15,0-9-2-15,0 9 0 0,17-9 0 0,-17 9 0 16,0-10 0-16,33 10 0 0,-33-9 0 16,50 0 0-16,-50 9 0 0,0-10 0 0,16 10 0 15,-15-9 0-15,32 9 0 0,-33-9 0 16,0 9 0-16,-33 0 0 0,33 0-2 0,-17 0 2 15,1-19 0-15,-1 19-2 0,18 0 2 16,-34 0 0-16,33 0 0 0,-33-18 0 0,0 18 0 16,0 0 2-16,0 0-5 0,0 0 1 15,0 0-4-15,0-10-6 0,0 10 1 0,0 0 0 16,0 0-4-16,0 0-4 0,0 0-7 16,0 0-6-16</inkml:trace>
  <inkml:trace contextRef="#ctx0" brushRef="#br0" timeOffset="-205625.22">21745 11702 1 0,'0'9'0'15,"0"0"2"1,0-9 1-16,0 10 8 16,0-10 11-16,0 18-8 0,0-18-6 0,0 0-5 15,0 19-1-15,0-19 2 0,0 0-1 16,0 18 0-16,0-18 0 0,0 10-1 0,-33-10 0 16,33 9-1-16,-16 0 0 0,16 1-1 15,-17-1 1-15,1 0-1 0,-1 0 0 0,1 10 0 16,-1-19 0-16,1 19 0 0,-1-1 0 0,1-18-13 15,16 19-14-15</inkml:trace>
  <inkml:trace contextRef="#ctx0" brushRef="#br0" timeOffset="-204476.67">19563 10371 5 0,'0'-9'0'0,"0"0"0"0,0 9 4 16,16-19 12-16,-16 19 7 0,0-18-4 16,0 18-7-16,0-19-1 0,0 19-3 15,17-9 1-15,-17 9 4 0,0-10 4 0,0 10 2 16,33-9-4-16,-33 9 2 0,0 0 0 0,0 0 0 16,0 0 4-16,0-9 0 0,0 9-5 15,0 0-1-15,0 0-10 0,0 0-1 0,0 9-1 16,0-9-1-16,0 0 5 15,-33 9 5-15,33 10 3 0,0 0 9 0,-17-1-7 16,1 1-5-16,-1-10-5 0,1 19 3 16,-1 0-4-16,0 9 1 0,-16-9-2 0,17 9 1 15,-17 0-3-15,-17 10 0 0,17 0-3 16,0-1 0-16,-17 1 3 0,1 8-1 0,-1 1-2 16,1-9 1-16,-1 8 0 0,-16-8 2 15,16 9-3-15,-16-10 0 0,0 10-2 0,33-9 3 16,-33-1-1-16,0 1 3 0,16-1-3 0,17 10 1 15,-33-19-1-15,33 0 0 0,-17 10 0 16,17-29 2-16,0 20-2 0,-17-10-2 0,17 9 0 16,17-19 0-16,-17 1 2 0,16 0 0 15,-16-1 3-15,33-8-5 0,-33 8 0 0,0 1 2 16,16-19 0-16,1 0 0 0,-1 18 0 16,1-18-2-16,-1 10 2 0,1-10 0 0,16 9-2 15,-17-9 4-15,17 9-2 0,-33-9-3 16,33 0-3-16,0 0-4 0,0 10-14 15,0-10-5-15,0 0 7 0,0 0-7 0,0 0-12 16,0-10-22-16,0 10-4 0,0-9-2 0</inkml:trace>
  <inkml:trace contextRef="#ctx0" brushRef="#br0" timeOffset="-204093.43">18091 11367 58 0,'0'-10'26'0,"-17"1"-13"16,17 0-6-16,0 0-2 0,0-1 3 16,0 1 4-16,0 0 2 0,0 9 1 0,0 0-4 15,0 0-5-15,0 0-5 0,-16 0-3 16,16 0 3-16,0 18 1 15,0 1-2-15,-17-1 0 0,17 1 0 0,-16 9 4 16,-1 9 10-16,1-9-1 0,-1 9-3 16,17 0-2-16,-33 1-1 0,33-1 0 0,-33 9 1 15,0-8-4-15,0 8 1 0,16-27-3 16,1 18-2-16,-1 0 4 0,1-9 1 0,-1 9 0 16,17-27 1-16,0 17 1 0,0-8-1 0,0 9 3 15,0-28 5-15,17 19-3 0,-1-19 0 16,17 0-5-16,0 0 0 0,17 0-3 0,-17 0-3 15,0 0 0-15,17 0 0 0,-1-19-5 0,1 19 3 16,16-19-3-16,-33 10-11 0,17 0-20 16,-17-1-24-16,33 1-28 0</inkml:trace>
  <inkml:trace contextRef="#ctx0" brushRef="#br0" timeOffset="-202578.31">18074 11795 11 0,'0'0'4'0,"0"0"2"0,-16 0 4 0,16 0 4 15,0-10-3-15,0 10-5 0,0 0-1 16,0 0-2-16,0 0 0 0,0 0 3 0,0 0 1 16,0 0-1-16,0 0-2 0,0 0-2 15,0 0-1-15,0 0 2 0,0 0 1 16,0 0-3-16,0 0 3 0,0 0-3 15,0 0 2-15,0 0-1 0,16 0 1 16,-16 0-1-16,0-18 0 0,17 18-2 16,-17 0 4-16,0 0-2 15,0 0-1-15,33 0-1 0,-33 0 3 0,0 0-2 16,0 0 0-16,0 0-3 47,0 0 3-47,0 0 0 15,0 0-3 17,0 0 3-17,0 0 1 1,0 0-4 46,0 0-1-46,0 0-1 0,0 0-6-16,-33 0-8 0,33 0-4 15,0 0-6-15</inkml:trace>
  <inkml:trace contextRef="#ctx0" brushRef="#br0" timeOffset="-201695.56">17859 11869 44 0,'0'0'22'0,"0"0"-11"0,0 0-6 0,0 0-2 15,0 0-3-15,0 0 2 16,0-19 0-16,0 19-1 16,0 0 0-1,17 19-1 32,-17-19-2-47,0 0 3 0,0 0-3 31,0 0 3-31,0 0 0 16,33 0-1 15,-66 0 0 32,33 0 1-48,0 0-3 79,0 0 0-63,0 0-4-31,0 0-10 0,0 0-41 0</inkml:trace>
  <inkml:trace contextRef="#ctx0" brushRef="#br0" timeOffset="-186408.75">8434 14092 64 0,'0'0'48'16,"0"0"-9"-16,0 0-3 0,0 0-4 0,0 9-3 15,0-9 3-15,0 0 6 0,0 0 7 0,0 0-7 16,0 0-12-16,0 0-13 0,0 0-9 0,0 0 1 16,0 0-1-16,0 0-2 15,0 0-5-15,0 0 1 0,0 0-1 0,0 0 0 16,0 0-1 0,0 0 5-16,0 0-4 0,0 0 0 15,0 0-2-15,0 0 7 16,0 0-4-1,0 0 3-15,0 0 0 0,0 0 1 32,0 10-2-17,0-10-2 1,0 0 0-16,0 0 6 16,0 0-6-16,0 0 6 0,0 0-3 15,0 0 0 1,0 0 0-16,0 0-3 15,0 0 4-15,0 0 0 16,0 0 0-16,0 0-4 16,0 0 3-16,0 0-1 0,0 0-3 15,0 0 7 1,0 0-1-16,0 0-3 0,0 0-4 16,0 0 8-16,0 0-7 15,0 0 1-15,0 0 2 0,0 0 2 31,0 0-4-31,0 0 3 0,0 0-4 0,0 9 3 16,0-9-3-16,0 0 1 16,0 0 0-16,0 0 0 15,0 0-1-15,0 0-7 0,0 0-16 0,0 0-11 16,0 0-6-16,0 0-6 0,0 0-2 0,0 0-1 16,0 0 1-16,0 0 6 0</inkml:trace>
  <inkml:trace contextRef="#ctx0" brushRef="#br0" timeOffset="-185974.2">8500 13981 88 0,'0'9'59'0,"0"-9"-6"16,0 9-10-16,0-9-13 0,0 9 0 0,0-9 0 15,0 19 6-15,0-19 0 0,0 0-4 16,0 0-3-16,16 19-3 0,-16-19 1 0,0 0-1 15,0 0 10-15,33 0-1 0,-33 0 5 0,0 0-6 16,33 0-1-16,-33 0-3 0,0-19-6 16,33 19-1-16,-33 0 0 0,34-19-3 0,-34 10 1 15,16 0-3-15,1 0-2 0,-1-10 3 0,1 10-2 16,-1-1-4-16,17-8-7 0,-33 18 1 0,33-19-3 16,-33 1-4-16,0 8 2 0,33 1-2 0,-33 9-5 15,0-9 5-15,0-1 0 0,0 10-2 16,0 0-8-16,0-9 2 0,34 9-17 0,-34 0-31 15,0 0-23-15,0 0-21 0,0 0-16 0,0 0-10 16,0 0 7-16,0 0 12 0,0 0 17 0</inkml:trace>
  <inkml:trace contextRef="#ctx0" brushRef="#br0" timeOffset="-185243.39">6615 12557 8 0,'0'0'13'0,"0"0"5"0,0 0 0 16,0 0 0-16,0 0-1 0,0 0-1 0,0 0-2 15,0 0 2-15,0 0 1 0,0 0 8 0,0 0 4 16,0 0 2-16,0 0 2 0,0 0-2 16,0 0 1-16,0 0-2 0,0 0-4 0,0 0 1 15,0 0 1-15,0 0 1 0,0 0-4 0,0 0 2 16,0 0-3-16,0 0 1 0,0-9-4 16,0 9 2-16,0 0-2 0,33 0-1 0,-33 0 2 15,0 0-2-15,0 0 1 0,0 0-1 0,0 0-5 16,0 0-3-16,0 0 1 0,0 0-3 15,0 0-2-15,0 0-2 0,0 0 1 0,0 0-5 16,0 0-4-16,0 0 4 0,0 0-4 16,0 0-1-1,0 0 5-15,0 0 2 16,0 0-7-16,0 0 1 0,0 0-6 16,0 0-16-16,0 0-27 15,0 0-23-15,0 0-13 0,0 0 0 0,0 0 2 16,0 0 0-16,0 0 3 0,0 9 6 15,0-9 10-15</inkml:trace>
  <inkml:trace contextRef="#ctx0" brushRef="#br0" timeOffset="-184775.25">7425 14101 38 0,'0'0'38'0,"0"10"-10"0,0-10-5 16,0 0-12-16,0 0-5 0,0 0-1 0,0 0 0 15,0 0-2-15,0 0-1 16,0 0-4-16,0 0-5 16,0 0-3-16,0 0-5 0,0-10-2 15,0 10-5-15,0 0-1 0,0 0 1 0,0 0-16 16</inkml:trace>
  <inkml:trace contextRef="#ctx0" brushRef="#br0" timeOffset="-183428.17">7574 14232 38 0,'0'0'31'0,"0"0"4"15,0 0-2-15,0 0 1 0,0 0 6 0,0 0 4 16,0 9 2-16,0-9 4 0,0 0-3 0,0 0 2 16,0 0-8-16,0 0-4 0,0 0-5 0,0 0-8 15,0 0-4-15,0 0-6 0,0 0-3 0,0 0 0 16,0 0-6-16,0 0 1 0,0 0 1 16,0 0-4-16,0 0 0 0,0-9-3 0,0 9 1 15,0 0-3-15,0 0 3 0,0 0-3 16,0 0 4-16,0 0-1 0,0 0-4 15,0-10 3-15,0 10 4 0,0 0-6 0,0 0 0 16,0-9 2-16,0 9 2 16,0 0-6-16,0 0 2 0,0-9 2 15,0-1 4-15,0 10-6 0,0-9 4 16,0 9-4-16,0-9 2 0,0 9 1 16,0-9-1-16,0 9 3 15,0 0-5-15,0-19 4 0,0 19-1 0,0 0-4 16,0 0 6-16,-33-19-6 0,33 19 1 0,0-9 5 15,0 9-1-15,0 0-4 0,0 0 0 16,0 0 2-16,0 0-3 16,0 9 3-16,-33 10-4 0,33-19 7 15,0 0-1-15,0 19-2 0,0-19 0 16,0 0-2-16,0 9 5 0,0 0-3 0,0-9-3 16,-34 9 7-16,34 1-4 0,0-10-4 15,0 9 4-15,0-9 2 0,0 9-2 16,0-9 3-16,34 0-3 0,-34 0 4 15,0-9-9-15,0 9 1 16,0 0-5-16,0-9-7 0,0 9-12 16,0-10-12-16,0 10-14 0,33-9-6 0,-33 0-14 15,0 9 1-15,0-9 0 0,0 9 3 0,0 0 8 16,-33 0-32-16</inkml:trace>
  <inkml:trace contextRef="#ctx0" brushRef="#br0" timeOffset="-182712.63">7508 13999 112 0,'0'-9'86'0,"0"9"-17"0,0-9-17 15,0 9-7-15,0 0 5 0,-34 0 1 0,34-10 3 16,0 10 5-16,0 0-9 0,-33-9-18 16,33 9-8-16,-16 0-13 0,-1 0 0 0,1 0-2 15,16 0-5-15,0 0-7 0,-33 9 7 16,33-9-2-16,-33 0-2 0,33 10-4 0,-33-10 5 16,33 0-1-16,0 9-2 0,-33-9 2 0,33 9 4 15,-34-9-6-15,18 9-1 0,-1 10 3 16,1-19 0-16,16 0-3 0,-33 19 3 0,33-19 2 15,0 0-1-15,-33 9-4 0,33 0 5 0,0 1 0 16,-33 8-6-16,33-9 2 0,0 1 4 0,0 8-5 16,-33 1 6-16,33 0-5 0,0-19 2 0,0 18-2 15,0 1 2-15,0-1 0 0,0 1 4 0,0 9-4 16,0-9 2-16,0-10-5 0,0 0 4 16,0 10-1-16,0 9 2 0,0-10-2 0,33 1 0 15,-33-1 0-15,0 1 0 0,0 0 0 0,33-1 0 16,-33 1-2-16,0 9 0 0,33-19 0 15,-33 0-1-15,0 10 3 0,33 0 4 0,-33-10-4 16,0 9-4-16,16-8 9 0,1 18-9 0,-1-28 4 16,18 9 1-16,-34-9 2 0,33 9-7 15,-33-9-1-15,33 10-8 0,-33-10-3 0,33 0-2 16,0-10-3-16,-17 10 8 0,1-9 6 0,-1 9 5 16,17-9 2-16,1 9-2 0,-34 0 3 0,33-19 1 15,-33 10-4-15,33-1 5 0,0 10-2 16,-33-9 3-16,16 0-6 0,-16 0 3 0,17-1 1 15,-1 10-2-15,17-9 3 0,-33 0 1 0,0 9 1 16,34-10-1-16,-34 1 0 0,0 0 1 0,33 9-9 16,-33-19 5-16,0 10-1 0,33 0 0 15,-33-1 0-15,0-8 0 0,33-1 0 0,-33 0 0 16,0 10 0-16,16 0 1 0,1-28-1 0,-17 18 0 16,16-9 0-16,-16 10 0 0,33-20 1 15,-33 10 12-15,0 0-3 0,0 1-3 0,0 8 11 16,0-9 5-16,0 0-12 0,0 10-1 0,0-10-10 15,-33 9 0-15,33 19-4 0,-16-28-3 0,-1 19-13 16,1 0-19-16,16-1-16 0,-33 1-14 16,33 0-14-16,-33 9-7 0,33 0-7 0,-33 0 4 15,33-10 12-15</inkml:trace>
  <inkml:trace contextRef="#ctx0" brushRef="#br0" timeOffset="-181563.68">7508 14046 42 0,'0'0'36'0,"0"0"4"15,0 0 1-15,0 0 7 0,0 0 0 16,0 0 7-16,0 0 3 0,0 0 3 0,0 0 1 16,0 0-6-16,0 0-4 0,0 0-13 0,0-19 3 15,0 19 1-15,0 0 1 0,0 0 1 0,0 0 3 16,0 0-5-16,33 0-2 0,-33-19-6 15,0 19-1-15,0 0-5 0,0 0 5 0,0-9 4 16,0 9 3-16,0-9 6 0,0 9-10 0,0-9 5 16,0 9-11-16,0 0 4 0,0-10 2 0,0 10 5 15,0-9 4-15,0 9-1 0,0-9 7 16,0-1-1-16,0 10 4 0,0-9-21 0,0 0-1 16,0 9-3-16,0 0 4 0,0-19-3 15,0 19 5-15,0 0 1 0,-33-18-2 0,33 8-5 16,0 1 2-16,0-10-12 0,0 10 0 0,0 0-20 15,0-1 0-15,0-8 0 0,-34 18 0 0,34-19 0 16,0 1 0-16,0 8 0 0,0-8 0 0,-33-1 0 16,33 0 0-16,-16 1 0 0,-1-10 0 15,1 9 0-15,16 1 0 0,0-10 0 0,-33 9 0 16,33-9 0-16,-33 10 0 0,33-1 0 0,-33 1 0 16,33-1 0-16,-33 0 0 0,33 10 0 15,0-10 0-15,-34 1 0 0,18 9 0 0,-1-1 0 16,1-8 0-16,16 8 0 0,-33 1 0 0,33 0 0 15,-33-10 0-15,33 19 0 0,-33-18 0 16,33-1 0-16,-33 10 0 0,33-1 0 0,-34-8 0 16,18 8 0-16,-1 1 0 0,1 0 0 0,16-1 0 15,0 1 0-15,-33 9 0 0,33 0-2 0,-33-18 2 16,33 8 2-16,-33 1-3 0,33 0-3 16,-33-1 9-16,33 10-8 0,0-9 3 15,0 9 3-15,-34 0-3 0,18-9 0 0,-1 9-7 16,17-10 7-16,0 10 2 0,-16 0-2 15,16 0-5-15,0-9 1 0,0 9 10 0,0 0-5 16,0 0-7-16,-33 0 8 0,33 0 3 16,0 0-8-16,0 0 1 0,0 0 7 0,0-9-9 15,0 9 6-15,-33 0-8 16,33 0 10-16,0 0-6 0,0 0 4 0,0 0-6 16,0 0 10-16,0 0-12 0,0 0 9 15,0 0-7-15,0 0 2 0,0 9 3 16,0-9-4-16,0 0 5 15,0 0-1-15,0 0-9 0,0 0-5 16,0 9-47-16,0-9-28 0,0 0-35 16,0 0-27-16,0 0-20 0,0 0-21 0,0 0-19 15,0 0 3-15,0 0 18 0,0 0 21 0,0 0 24 16,0 0 27-16,0 0 28 0</inkml:trace>
  <inkml:trace contextRef="#ctx0" brushRef="#br0" timeOffset="-180963.16">6796 13078 31 0,'0'0'49'0,"0"0"8"16,0 0 5-16,0 0-2 0,0 0-2 0,0 0-4 15,-16-18 1-15,16 18-3 0,0 0 2 16,0 18 0-16,0-18-4 0,-17 0-3 0,17 0-11 15,0 0 10-15,0 19 1 0,0-19-4 0,-16 0-4 16,16 18 5-16,0-8-2 0,0-1-1 0,0 10 1 16,0-1-9-16,-33 10-1 0,33-19-4 15,0 10-1-15,0 0-9 0,0-1-5 0,-33 1-3 16,33 0-5-16,0-1 0 0,0 1 5 0,-33-1 0 16,33 1-4-16,0 0-3 0,0-10 5 15,-33 9 2-15,33 1-9 0,0-19 1 0,0 9 3 16,0 1-5-16,0-1 0 0,0-9 2 0,0 0 2 15,0 9 11-15,-33-9 7 0,33 0 21 0,0 0 20 16,0 0 2-16,33-9-10 0,-33 9-11 16,0-9-5-16,0-1-8 0,0 1-8 0,0 9-7 15,0-19 7-15,0 1 10 0,0-1 7 16,33 1 3-16,-33-1 0 0,0-9 6 0,0 10 16 16,0-10-25-16,33 9-40 0,-33-9 0 0,0 9 0 15,0 10 0-15,0-19 0 0,0 10 0 0,0 8 0 16,0 1 0-16,0 0 0 0,0-1 0 15,0 1 0-15,0 0 0 16,0 9 0 15,0 9 0-31,33 0 0 16,-33 1 0 0,33-10 0-16,-33 9 0 0,0-9 0 0,16 0 0 0,1 9 0 15,-1-9 0-15,18 0 0 0,-34 10 0 16,33-10 0-16,0 0 0 0,-33 0 0 0,33 0 0 15,0-10 0-15,-33 10 0 0,16 0-96 0,17 0-216 16,1 0-18-16,-34-9 8 0,0 9 25 16,33 0 41-16,-33 0 57 0</inkml:trace>
  <inkml:trace contextRef="#ctx0" brushRef="#br0" timeOffset="-180131.34">6681 13143 39 0,'0'10'37'0,"0"-10"-6"0,33 0 0 15,-33 9 0-15,0-9 5 0,0 0 7 16,0 0 4-16,33 0 0 0,-33 0 0 0,0-9 1 16,16 9-1-16,-16 0 0 0,17 0-4 0,-1-10 4 15,18 10 6-15,-34 0-3 0,33 0-8 16,-33 0 0-16,33 0-5 0,0-9-5 0,-33 9-4 16,33 0 0-16,-17 0-6 0,17 0-1 15,1 0-8-15,-1 9 6 0,0-9-5 0,0 0-3 16,-33 0-2-16,33 0-7 0,-17 10 5 0,1-10-7 15,-1 0 0-15,18 0 1 0,-1 0-3 0,-33 0 2 16,0 0 4-16,33 0-1 0,-33 0-3 0,0 0 3 16,33 0 1-16,-33 0-9 0,0-10 5 15,0 10-2-15,0 0 0 16,0 0-5-16,0 0-8 0,0 0-23 16,0 0-30-16,0 0-11 0,0 10-17 0,0-10-8 15,0 0-6-15,0 0-3 0,0 0 5 0,0 0 8 16,0 0 12-16</inkml:trace>
  <inkml:trace contextRef="#ctx0" brushRef="#br0" timeOffset="-177516.05">7656 15153 185 0,'0'-10'218'0,"0"1"-7"0,0-10-17 0,0 19-23 16,0-18-16-16,0-1 39 0,-16 10 33 0,16 0 30 15,0-1-22-15,-17 1-235 0,17 0 0 0,0-1 0 16,-16 10 0-16,16 10 0 31,0-1 0-31,0 10 0 0,16-10 0 16,-16 9 0-16,0 10 0 0,0-18 0 16,0 8 0-16,0 1 0 0,17-1 0 0,-17 1 0 15,0 0 0-15,16-1 0 0,-16 1 0 0,0-1 0 16,0-8 0-16,0 8 0 0,0-8 0 0,0-1 0 15,0 0 0-15,0 1 0 0,0 8 0 16,33-18 0-16,-66-18 0 16,33 8 0-1,0 1 0-15,0-10 0 0,0 1 0 16,0 8 0-16,-16-8 0 0,16-1 0 0,0-9 0 16,-17 0 0-16,17 10 0 0,0-10 0 15,-16 9 0-15,16-9 0 0,0 10 0 0,0-1 0 16,0 10 0-16,0-10 0 0,0 10 0 0,0 0 0 15,0-1 0-15,0 10 0 0,16-18 0 16,-16 9 0-16,17-1 0 16,-1 1 0-16,17 9 0 15,-33 0 0-15,34 0 0 0,-34 0 0 16,33 0 0-16,-33 0 0 0,33 0 0 0,-33-9 0 16,33 9-94-16,-33 0-161 0,0 0-24 0,16 0-17 15,-16 0 5-15,17 0 22 0,-17 0 46 16,16 0 58-16</inkml:trace>
  <inkml:trace contextRef="#ctx0" brushRef="#br0" timeOffset="-177299.94">7640 15218 178 0,'-17'18'103'0,"17"-18"-24"16,0 0-7-16,0 0 3 0,0 0 17 0,0 0 20 15,0 0 4-15,17 0-14 0,-17 0-26 0,16 0-32 16,-16 0-27-16,33 0-6 0,-33 0-2 16,34 0-6-16,-34 0-8 0,33 0-1 0,-33-18-36 15,33 18-52-15,-33-10-43 0,33 10-36 16,-33-9-7-16,16 9 18 0,1-9 35 0</inkml:trace>
  <inkml:trace contextRef="#ctx0" brushRef="#br0" timeOffset="-177065.25">8004 15115 110 0,'0'0'128'0,"0"0"6"0,0 0 4 0,0 0 7 15,0 0 6-15,0 0-10 0,0 0-8 0,0 0-1 16,0 10-1-16,0-10-11 0,0 9-11 0,0 0-9 16,0 1 5-16,0-1-8 0,0 0-15 0,0 10-10 15,0-10-53-15,33 10-19 0,-33-1 0 16,0-8 0-16,0 8 0 0,0-9 0 0,0 10 0 15,0 0 0-15,16-1 0 0,-16-8 0 0,0 8 0 16,0-8 0-16,-16 8 0 0,16-9-184 16,0 1-95-16,0-1-31 0,0-9 0 0,0 0 20 15,0 0 46-15,0 0 57 0</inkml:trace>
  <inkml:trace contextRef="#ctx0" brushRef="#br0" timeOffset="-176817.31">8186 15180 82 0,'0'-9'92'0,"0"9"-2"0,0 0-3 0,-34 0-9 16,34 0 6-16,0 0 4 0,-33 0 14 15,33 0 14-15,0 9-8 0,-33 1-15 0,17-1-31 16,16 0-20-16,-17 1-11 0,17 8-1 0,0-18 2 16,-16 19-1-16,16-10 2 0,16 10 3 15,-16-10 3-15,0 10 5 0,17-10-5 0,-1 0 2 16,17 1-8-16,-33 8-16 0,33-18-7 15,-33 0-7-15,34 10 2 0,-34-10-9 0,33 0 4 16,0 0-10-16,-33 0-17 0,16 0-66 0,-16-10-52 16,17 10-32-16,-1 0-24 0,17-18-7 15,-33 18 9-15,0-10 22 0,0 1 38 0</inkml:trace>
  <inkml:trace contextRef="#ctx0" brushRef="#br0" timeOffset="-176118.28">6763 12836 41 0,'0'0'33'15,"0"0"0"-15,0 0-4 0,0 0-3 0,0 0-1 16,0 0-2-16,0 0-8 0,0 0-5 0,0-18-7 16,0 18 0-16,0 0-6 15,0 0-1 1,0 0-13-16,0 0-11 0,0 0-10 0,0 0-2 15,0 0 0-15</inkml:trace>
  <inkml:trace contextRef="#ctx0" brushRef="#br0" timeOffset="-175535.2">6780 11618 27 0,'0'0'27'0,"0"-9"-4"0,0 9-7 16,0-10-2-16,0 1 4 0,0 0 3 15,0 9 3-15,-17-10 5 0,17 10 4 0,0-9 2 16,0 9 2-16,0 0-8 0,0 0-8 16,0 0-9-16,0 0-2 0,0 9 4 0,0-9 9 15,-16 10 14-15,16-1 5 0,0 0 4 16,0 1 4-16,0 8 2 0,0 1 3 0,0-1-9 15,0 1 5-15,0 0-4 0,0-1-9 0,0-8-5 16,0 8-6-16,0 1-11 0,0-1-7 0,0 1-7 16,0-10 3-16,0 10-4 0,16-10-4 0,-16 0 8 15,0 10-4-15,0-19-3 0,0 19 4 16,0-19-38-16,0 18-63 0,0-18-46 0,0 0-20 16,0 0 4-16,17 0 20 0,-17 0-77 15</inkml:trace>
  <inkml:trace contextRef="#ctx0" brushRef="#br0" timeOffset="-175169.22">6681 11627 35 0,'0'0'29'0,"0"-9"-4"0,0 9-3 0,0-9-5 15,0 9 1-15,0-10 0 0,0 1 2 0,0 9-3 16,0-9-4-16,0-1-1 0,33 10-2 0,-33-9 2 16,0 0 0-16,33 9 3 0,-33-10 2 15,0 10 5-15,16 0-3 0,1 0-4 0,-17 0-2 16,16 0-3-16,18 0-1 0,-34 0-1 0,0 0 1 16,33 10 5-16,-33-1-3 0,0 0 0 15,0 1-2-15,0-1 0 0,0 10 0 0,0-10 2 16,0 0-1-16,0 10 0 0,0-19 7 0,0 18-6 15,-33-18-5-15,33 10 2 0,0-1-6 0,-34 0 1 16,18 1-1-16,-1-1 0 0,17-9 0 16,-16 9-2-16,16-9 0 0,0 0 2 0,-33 10-6 15,33-10 7-15,0 0 1 0,0 0-16 16,-33 0-27-16,33-10-22 0,0 10-19 0,0 0-4 16,0-9 0-16,0 9 6 0</inkml:trace>
  <inkml:trace contextRef="#ctx0" brushRef="#br0" timeOffset="-174899.28">6929 11488 53 0,'0'0'55'0,"0"0"-6"0,0-10-5 0,0 10-12 15,0 0-15-15,0 10-7 0,0-10 2 0,0 0 10 16,0 9 11-16,0 0 9 0,0 10 0 15,0-19 3-15,0 18 2 0,0-8-1 0,0-1 8 16,0 10 0-16,0-1-5 0,33-8-11 16,-33 8-6-16,0 1-10 0,0-1-6 0,0-18-3 15,16 10-8-15,-16-1-3 0,17 0-2 0,-17 1 4 16,0-1-4-16,0 0 4 0,0-9-2 16,16 10-6-16,-16-10-47 0,0 0-51 15,0 18-36-15,0-18-8 0,0 0 6 0,0 0 21 16</inkml:trace>
  <inkml:trace contextRef="#ctx0" brushRef="#br0" timeOffset="-174619.44">7111 11543 44 0,'0'0'47'0,"0"0"-6"15,0 0-5-15,0 0-5 0,-33 0 1 16,33 0 2-16,0 0 4 0,0 0 0 0,-33 0 0 15,33 10 3-15,0-1 0 0,0-9 4 0,0 9 0 16,-34 1-2-16,34-1 3 0,0 0-6 16,-16 1-6-16,16-1-5 0,0 0 1 0,0 10-1 15,16-19 14-15,-16 0-1 0,0 18-6 0,34-18-2 16,-34 0-14-16,33 10-5 0,-33-10-7 16,33 9-3-16,-33-9-4 0,33 0 2 0,0 0 1 15,-33 0-4-15,16 0 0 0,1 0-16 0,-1 0-68 16,18 0-58-16,-34 0-42 0,0 0-20 15,33 0 25-15</inkml:trace>
  <inkml:trace contextRef="#ctx0" brushRef="#br0" timeOffset="-171902.48">9161 14753 50 0,'0'0'53'15,"0"0"-9"-15,0 0-13 0,33 0-6 0,-33 0-5 16,-33 0-1-16,33 0 3 0,0 0 5 15,0 0 5-15,0 0-8 0,0 0-7 0,0 0-5 16,0 0-6-16,0 0 1 0,0 0 0 0,0 0-3 16,0 0-8-1,33 0 7-15,-33 0-6 0,0 0 0 0,0 0-2 16,0 0-8-16,0 0-7 0,0 0-9 0,0 0-9 16,0 0-5-16,0 0-5 0,0-19 3 15,0 19 2-15,33-9 6 0,-33 9 5 0</inkml:trace>
  <inkml:trace contextRef="#ctx0" brushRef="#br0" timeOffset="-170639.98">7640 15246 77 0,'0'0'48'0,"0"0"-10"0,0 0-11 16,0 9-6-16,0-9-5 0,0 0 2 0,0 0 0 15,0 0-2-15,0 0 0 0,0 0-2 0,0 0-5 16,0 0-3-16,0 0-3 0,0 0-1 15,0 0 0 1,0 0-4-16,0 0 0 16,0 0 3-1,0 0-4-15,16 9-1 0,-16-9-1 16,0 0 1 0,0 0 2 15,0 0 0-31,0 0 4 15,0 0-4-15,0 0 4 16,0 0-4 0,0 0 3-16,0 0 1 15,0 0-4-15,0 9 0 0,0-9 5 32,0 10-3-17,0-10-2-15,0-10 4 0,0 10-5 16,0 0 4-16,0 0 0 15,0 0-3-15,0 0 3 16,0 0 0 0,0 0-3-1,0 0 4-15,0 0-1 16,0 0 1-16,0 0-6 0,0 0 2 16,0 10 3-16,0-10 0 15,0 0 0 1,0-10-3-16,0 10-1 31,0 0 5-31,0 0-1 16,0 0-3-16,0 0 4 0,0 0-4 15,0 0 4 1,0 0-5-16,0 0-4 0,0 0-2 0,0 0-8 16,0 0-3-16,0 0-3 0,0 0-3 0,0 0-1 15,0 0-2-15,0 0 0 0,0 0 1 0,0 0 0 16,0 0 2-16</inkml:trace>
  <inkml:trace contextRef="#ctx0" brushRef="#br0" timeOffset="-168640.78">2414 13869 59 0,'0'9'53'16,"0"-9"-17"-16,0 0-15 0,0 0-6 0,-33 10 5 16,33 8 11-16,0-18 17 0,0 19 14 0,0-1 8 15,0 10 3-15,0 0 4 0,-33 19 15 16,33-19 7-16,0 9 0 0,0 19-15 15,0-19-5-15,0 9-28 0,-33 1-23 0,33 9-10 16,0-1-6-16,0 1-5 0,0 0-4 0,0 0-3 16,0 0 2-16,0-10 4 0,0 10-8 15,0-10 4-15,33-8-2 0,-33-1-4 0,0 0 0 16,0-9-21-16,0-9-40 0,0-1-34 16,0-8-20-16,0-1-12 0,0 9 4 0,0-18 2 15,0 0 8-15,0-18 16 0,0 9 22 16,0-10 16-16</inkml:trace>
  <inkml:trace contextRef="#ctx0" brushRef="#br0" timeOffset="-167575.3">2265 14092 12 0,'0'-28'22'0,"0"10"5"15,0-1-4-15,-33 0-1 0,33 1-1 0,0 9 1 16,0-10 1-16,0 10 2 0,0-1 4 0,0 1 3 15,0 9 0-15,0-9-6 0,0 9-7 16,0 0-4-16,0 0-6 0,0 0-1 0,0 0-4 16,0 0 5-16,0-19 3 0,33 19 3 15,-33 0 4-15,34 0 1 0,-18 0 17 0,17 0 3 16,33-18-12-16,-33 8-10 0,0 10 2 16,17-9-3-16,16 0 14 0,0 9 9 0,1-10 3 15,15 10 10-15,17-9-11 0,-16 9-16 16,16 0-4-16,-33-9 18 0,50 9 21 0,-17 0 7 15,17 0-9-15,0 0-20 0,16-10-13 0,-16 10-13 16,16 0-2-16,17-9-2 0,0 9-4 16,0 0 8-16,16-9-7 0,-16 9 1 0,33 0 1 15,-17 0-5-15,17 0 1 0,0 0 0 0,0 0 1 16,0 0 0-16,0 0 0 0,0 0 0 16,-17 0 12-16,17 9-3 0,0-9 0 0,0 0 4 15,-33 0-9-15,16 9 3 0,17-9-1 0,-33 10 2 16,33-10 2-16,-34 0-3 0,18 9-4 0,-17-9-1 15,-1 0-3-15,1 0-2 0,17 9 0 16,-51-9 3-16,18 0-8 0,15 0 7 0,-32 10 0 16,16-10-4-16,-16 0 0 0,-17 0 0 0,17 0 0 15,-17 0 0-15,17 0 0 0,-17 0-4 16,-16 0 7-16,-17 0-1 0,17 9-2 0,16-9 5 16,-33 0-3-16,-33 0 0 0,50 0 2 0,-50 9 5 15,33-9 2-15,-33 0 0 0,0 0-4 0,-16 10 5 16,16-10-7-16,0 0 11 0,-33 0-9 15,33 0-4-15,-33 0 4 0,0 0 2 0,0 0 0 16,33 18 2-16,-33-18-3 0,0 0 0 16,0 0-3-16,0 0 2 0,0 0 0 0,0 0 1 15,0 0-7-15,0 0 3 0,0 19-2 0,0-19 3 16,0 0-8-16,0 9 8 0,0 0-3 16,0 1-2-16,0-1 2 0,17 0 0 15,-17 1 6-15,0 8 6 0,0 10 14 0,16-9 15 16,-16-10 4-16,17 10 6 0,-17 8-3 0,16 1-14 15,-16 10 12-15,17-20 0 0,16 19 0 16,-33-9-45-16,0 10-3 0,33 8 0 0,-33-9 0 16,0 10 0-16,0-1 0 0,33 1 0 0,-33 9 0 15,0-10 0-15,33 1 0 0,-33-1 0 16,0 1 0-16,0-1 0 0,17-9 0 0,-17 10 0 16,16-10 0-16,-16 10 0 0,0-10 0 0,17-9 0 15,-17 9 0-15,0 9 0 0,0-27 0 0,-17 9 0 16,17 0 0-16,0 0 0 0,-16 0 0 15,-1-10 0-15,17 10 0 0,-33-9 0 0,33-1 0 16,-33-8 0-16,0 8 0 0,-17-8 0 0,1-1 0 16,-1 0 0-16,17 0 0 0,-50-9 0 0,50 10 0 15,-66-10 0-15,16 0 0 0,17-10 0 0,-33 10 0 16,16-9 0-16,-16 0 0 0,-17 0 0 16,-16-1 0-16,16-8 0 0,-16 8 0 0,-17-8 0 15,0-1 0-15,1 0 0 0,-18 10 0 0,-16-9 0 16,0 8 0-16,1-18 0 0,-1 10 0 0,-33-10 0 15,33 9 0-15,-33 1 0 0,16-10 0 16,-16 9 0-16,-16 1 0 0,16-1 0 0,-33 0 0 16,33 1 0-16,-33 8 0 0,0-17 0 15,-17 17 0-15,17-8 0 0,0 8 0 0,-33-8 0 16,33 8 0-16,0 1 0 0,16 9 0 0,17-9 0 16,-33 0 0-16,33 9 0 0,0 0 0 0,0 0 0 15,34-19 0-15,-18 19 0 0,50 0 0 0,-33 0 0 16,34-9 0-16,15 9 0 0,17 0 0 0,1 0 0 15,15-10 0-15,1 1 0 0,17 9 0 16,15-9 0-16,34-1-111 0,-16 10-170 16,16-9-36-16,0 0-8 0,33-1 14 0,0-8 28 15,0 9-135-15</inkml:trace>
</inkml:ink>
</file>

<file path=ppt/ink/ink24.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2-03T11:17:36.885"/>
    </inkml:context>
    <inkml:brush xml:id="br0">
      <inkml:brushProperty name="width" value="0.05292" units="cm"/>
      <inkml:brushProperty name="height" value="0.05292" units="cm"/>
      <inkml:brushProperty name="color" value="#FF0000"/>
    </inkml:brush>
  </inkml:definitions>
  <inkml:trace contextRef="#ctx0" brushRef="#br0">5970 10111 10 0,'0'0'15'0,"0"-19"-2"15,0 19-4-15,0-18-3 0,-33 18-2 16,33-19 0-16,0 19 0 0,0-9-4 15,0 18 0 1,0 10 0-16,33-19 0 0,-33 0 0 16,0 18 0-16,0-18 0 0,0 19 0 0,33-10 0 15,-33 1 1-15,0-1 0 0,0 0 1 16,33 1-2-16,-33-1 0 0,0 0 3 0,0 10 6 16,33-19 1-16,-33 0-1 0,0 0 2 15,33 0-4-15,-33 0-3 0,33 0-2 0,-33-19 1 16,17 10-1-16,16 0-2 0,0-10 1 0,0 10-1 15,-33-10-2-15,33 19 4 0,0-19-2 16,-33 1 0-16,33 18 0 0,-33 0 0 0,0-19 0 16,17 19 0-16,-17 0-2 0,0 0 0 15,0 0-1-15,0 19-6 0,0-1-3 0,0 1 0 16,-17-10-1-16,17 19-1 0,0 19-5 16,0-29-19-16</inkml:trace>
  <inkml:trace contextRef="#ctx0" brushRef="#br0" timeOffset="613.94">5970 11441 15 0,'0'0'16'0,"0"0"-1"16,0 0-4-16,0 0-4 0,0 0-4 16,0 0-2-16,0 9-1 31,0 1 0-31,0-1 0 0,33 0 0 15,-33 1 0-15,0-10 0 0,0 9 1 0,33 0-1 16,-33 10 0-16,33-19 0 0,-33 0 0 16,33 0 0-16,-33 0 0 0,33 0 0 0,-33 0 0 15,17 0 0-15,16 0 0 0,-33 0 0 0,33-19-7 16,-33 19-8-16,33 0-24 0</inkml:trace>
  <inkml:trace contextRef="#ctx0" brushRef="#br0" timeOffset="947.05">6003 13162 7 0,'0'9'14'0,"0"-9"6"0,0 10 2 16,33-10-1-16,-33-10 0 0,0 10-2 0,0-9-1 16,0 0-5-16,0-10-6 0,33 10-4 0,-33-10-1 15,0 10-2-15,33-28 1 0,-33 18-1 16,33-9 0-16,-33 0 1 0,17 0-1 0,16 10 0 15,-33-10 0-15,0 9 0 0,33 1-2 0,-33-1-9 16,33 0-8-16,-33 19-3 0,0-27-3 0,0 17-6 16,33 1-27-16</inkml:trace>
  <inkml:trace contextRef="#ctx0" brushRef="#br0" timeOffset="3761.27">17413 11478 15 0,'0'0'18'15,"0"0"2"-15,0 0-5 0,0 0-3 16,0 0-2-16,0 0-3 0,0 0-1 0,0 0-5 15,0 0 0-15,0 0 2 0,0 0-5 32,0 0 3-32,0 0-5 47,0 0-9-47,0 0-4 15,0 0-8-15,0 0-22 0</inkml:trace>
  <inkml:trace contextRef="#ctx0" brushRef="#br0" timeOffset="3994.01">17380 11571 26 0,'0'0'28'0,"0"0"-13"0,-17 0-7 0,17 0-5 0,0 0-2 16,0 0 0-16,0 0-5 16,0-9-7-16,0 9-5 0,17 0-5 0</inkml:trace>
  <inkml:trace contextRef="#ctx0" brushRef="#br0" timeOffset="4211.06">17396 11627 9 0,'0'0'10'0,"0"0"3"16,-16 0-3-16,16 0-5 0,0 0-2 0,16 0-3 16,-16 0-6-16,0 0-5 15,0 0-17-15</inkml:trace>
  <inkml:trace contextRef="#ctx0" brushRef="#br0" timeOffset="4409.85">17396 11664 3 0,'0'0'1'0,"0"0"-2"16,0 0 0-16</inkml:trace>
  <inkml:trace contextRef="#ctx0" brushRef="#br0" timeOffset="31371.27">19050 10576 49 0,'17'0'35'0,"-17"0"-15"16,0 0-10-16,0 0-2 0,0 0 5 0,0 0-5 16,0 0-3-16,0 19 1 0,0-19 9 15,0 0 10-15,0 9 6 0,0 0-7 0,-17 1-5 16,17 8-4-16,0-8-1 0,0-1 2 15,0 9 10-15,0 1-9 0,0-19-4 0,0 19-4 16,0-19-1-16,0 18 26 0,0-18 31 0,0 10-33 16,0-1-12-16,17 0-10 0,-17-9 5 15,0 9 36-15,0-9 7 0,0 10-18 0,16-10 0 16,-16 0 12-16,0 0-8 0,17 0 20 16,-17-10-4-16,16 10-4 0,1-9 1 15,-1 0-24-15,1 0 26 0,16-1-10 0,-33-8-30 16,33 18-2-16,-17-19-11 0,18 0-2 0,-18-18-1 15,1 19 2-15,16-10-5 0,-17 9 0 16,1 0 0-16,16-8 3 0,-33 8 0 0,33 10-5 16,-33-10 5-16,0 10-3 0,16 9-7 0,-16 0-21 15,0 0-71-15,0-19-24 0,17 19-3 16,-17 19-13-16,0-19 1 0,0 0 7 0,16 9 6 16,-16 10 7-16,0-10 11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8-28T10:11:33.47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0 143,'235'15,"-35"-1,208 7,-290-14,42 7,105 2,-252-16,26 0,0 2,47 7,-28 0,91 2,60-12,-75-1,-96 2,-1-2,1-2,39-8,388-62,-79 50,-308 22,125-11,47 0,383 12,-294 2,-321-2,-1-1,1 0,19-6,-16 3,36-4,-8 8,-31 1,1-1,-1 0,37-8,-28 2,0 2,0 1,34 0,84 5,-54 1,448-2,-513 1,1 2,35 7,32 4,61 9,274-14,1-23,-429 14,79-3,574-30,-439 26,-38 2,-52-8,36-1,-48 16,86-4,-180 0,31-9,-33 6,0 1,23-1,-4 3,1 2,-1 2,0 1,65 15,119 28,-166-37,2-3,56-1,-87-5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8-28T10:11:38.7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1,'6'3,"-1"1,0-1,1 1,0-1,0-1,0 1,0-1,10 2,3 2,118 43,116 37,-189-68,131 20,-128-33,0-2,91-8,-103-3,1-2,88-28,-49 12,-18 0,-57 18,0 1,1 1,39-6,34-3,-56 8,60-3,-33 10,-33 1,1-1,-1-2,34-7,-22 2,86-5,47 13,-70 1,1748-2,-1668 14,-14 0,-96-15,124-15,-122 4,200-17,-197 29,102 14,80 25,-261-38,197 36,52 8,-124-27,220 2,-327-20,1-1,-1-1,1 0,-1-2,0-1,0 0,-1-1,24-11,-10-6,-19 13</inkml:trace>
</inkml:ink>
</file>

<file path=ppt/ink/ink27.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3-02-12T03:36:32.561"/>
    </inkml:context>
    <inkml:brush xml:id="br0">
      <inkml:brushProperty name="width" value="0.05292" units="cm"/>
      <inkml:brushProperty name="height" value="0.05292" units="cm"/>
      <inkml:brushProperty name="color" value="#FF0000"/>
    </inkml:brush>
  </inkml:definitions>
  <inkml:trace contextRef="#ctx0" brushRef="#br0">18587 12492 126 0,'0'0'62'0,"-33"0"-15"0,33-18-5 0,-33 18 24 15,16 0 39-15,1 0 14 0,16-19-3 0,-17 19-23 16,17 0-41-16,0 0-24 0,0 0-18 16,0 0-1-16,0 0 8 0,0 19 14 0,17-19 13 15,-17 0 12-15,16 18 5 0,-16-8 14 16,17 8 8-16,-17 1 10 0,33-1-7 0,-33 1-29 15,0 18-11-15,0-28 4 0,33 19-13 0,-33-9-16 16,0 0-5-16,33 9 3 0,-33-10 1 0,0-18 10 16,17 19 12-16,-1-10 20 0,-16 0 36 0,17 1 28 15,-1-10-124-15,1 0-2 0,-1-10 0 16,34 10 0-16,-50-18 0 0,33-1 0 0,0 1 0 16,0-10 0-16,0 0 0 0,0-10 0 0,17 11 0 15,-17-11 0-15,0-8 0 0,17 9 0 16,-17 9 0-16,33-9-103 0,-33-1-178 0,0 20-41 15,0-10-6-15,17 0 22 0,16 9 44 16,-33 10 61-16</inkml:trace>
  <inkml:trace contextRef="#ctx0" brushRef="#br0" timeOffset="362.6">20753 12595 144 0,'0'18'133'0,"-16"1"-15"0,16-10-29 0,0 0-22 16,0 1-1-16,0-1 23 0,0 0-7 0,0 1-9 15,0-10-5-15,16 0-2 0,1 0 6 0,-1 0 13 16,1-10 8-16,16 1-12 0,17-10-16 16,-17 1-21-16,33-1-21 0,-17 1-10 0,18-20-9 15,-1 10 3-15,-17 1 0 0,50-1 2 0,-49 0-6 16,16 0 3-16,0 0-6 0,1 9 0 16,-18 1 1-16,1-1-1 0,-1 10-15 0,-16 9-52 15,1-9-61-15,-34 9-45 0,16 0-30 0,-16 9-11 16,0 0 11-16,0 10 27 0,0-19 37 0,-16 18-50 15</inkml:trace>
  <inkml:trace contextRef="#ctx0" brushRef="#br0" timeOffset="920.19">17942 16706 52 0,'0'0'48'0,"0"0"5"16,0 0 5-16,0 9 3 0,0-9 5 15,0 0 10-15,0 0 5 0,0 10 8 0,0-10 8 16,0 0 1-16,0 9-5 0,0-9-1 0,0 9-16 16,0-9-17-16,0 9 3 0,0-9 1 15,0 0-4-15,33 10-8 0,-33-10-11 0,0 0-12 16,0 0-4-16,0 0 0 0,0 9-4 0,0-9-12 16,0 0 1-16,0 0-7 0,0 0 2 15,0 0-1-15,0 0 2 0,0 0-3 0,0 9-4 16,0-9 0-16,0 0 4 0,0 0 0 15,0 0-4-15,0 0 0 0,0 0 5 16,0 0-5-16,0-9-21 0,0 9-43 16,0 0-31-16,0 0-36 0,0 0-33 15,0 0-43-15,0 0-13 0,0 0 15 0,-33-9 39 16</inkml:trace>
</inkml:ink>
</file>

<file path=ppt/ink/ink28.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2-03T11:18:19.979"/>
    </inkml:context>
    <inkml:brush xml:id="br0">
      <inkml:brushProperty name="width" value="0.05292" units="cm"/>
      <inkml:brushProperty name="height" value="0.05292" units="cm"/>
      <inkml:brushProperty name="color" value="#FF0000"/>
    </inkml:brush>
  </inkml:definitions>
  <inkml:trace contextRef="#ctx0" brushRef="#br0">21448 8437 47 0,'0'0'15'16,"-17"0"-7"-16,17 0-4 0,0 9 2 0,0 0 3 15,0 1 5-15,0-1-3 0,0 0-4 16,0 1 7-16,0-1 2 0,0 9 5 0,0-18-2 15,0 19-9-15,17-19 3 0,-17 19 8 16,0-19 13-16,0 0 4 0,16 0 16 0,-16 0 7 16,0 0 9-16,17 0-18 0,-17 0-10 15,16 0-9-15,17-19 2 0,-33 0-10 0,34 1-11 16,-18-1 0-16,17 1-12 0,-16-1 1 16,16 10 3-16,0-29-6 0,16 11 3 0,-49 8-1 15,34 0 0-15,-18-18 1 0,1 19-5 0,16-1-1 16,-33 10 6-16,16-10-3 0,1 10 0 15,-17-1 0-15,0 10 2 0,16 0-2 0,-16 0-3 16,0-18-3-16,0 18 0 0,0 0-15 16,0 18-28-16,17-18-25 0,-17 0-9 0,0 10-13 15,0-1 8-15,0 0-2 0,0 1-10 0</inkml:trace>
  <inkml:trace contextRef="#ctx0" brushRef="#br0" timeOffset="700.57">22754 8679 20 0,'0'0'37'0,"0"9"5"16,0-9-17-16,0 0-9 0,0 0 0 0,0 0 16 16,0 0 10-16,17 0-14 0,-17 0-12 0,0 0-7 15,0 0 1-15,0 0 0 0,0 0-1 16,0 0-5-16,0 0 6 0,0 0 12 0,0 0 6 16,0 0 1-16,0 0 9 0,16-9 1 15,-16 9 3-15,33 0-10 0,-33 0-10 0,0-19 9 16,33 19 0-16,-33-19-2 0,17 19 0 15,-1-18-3-15,1 8-4 0,0-8-5 0,-1 9-5 16,1-10-4-16,-1 10-3 0,1-10-1 0,-1 19 0 16,17-19 1-16,-33-8-3 0,33 17-2 15,-33-8 2-15,0-1-1 0,17 10 0 0,-1-10-1 16,-16 19 0-16,17-19 0 0,-17 1 3 16,0 9-2-16,17-1-1 0,-17 1 2 0,0 0-2 15,16-1-5-15,-16 10-4 0,0 0-24 16,0 0-40-16,0 0-26 0,0 0-15 15,0 0-5-15,0 0 1 0,0 0-118 0</inkml:trace>
  <inkml:trace contextRef="#ctx0" brushRef="#br0" timeOffset="1431.59">25185 8055 12 0,'0'0'6'0,"0"0"2"15,0 0 3-15,0 0 3 0,0 0-5 0,0 0-2 16,0 0-2-16,0 0-1 0,0 0 3 15,0 0 3-15,0 0 1 0,0 0-4 0,0 19 1 16,17-19 4-16,-17 0 3 0,0 0-3 16,0 19 1-16,0-19 0 0,16 0-1 0,-16 0 0 15,0 9 4-15,0-9 4 0,0 0-3 0,0 9 2 16,0-9 2-16,17 0 16 0,-17 9 6 16,0-9 4-16,0 0-1 0,16 0 1 15,-16 0-10-15,17 0-8 0,-1 0-8 0,1 0-5 16,-1-9-7-16,1 9-1 0,16-9-1 0,0 0-7 15,-33 9 6-15,33-19-6 0,0 19 3 16,-16-19-6-16,16 19 5 0,0-18 0 0,0-1-1 16,-17 10 1-16,1 0-1 0,0-10-1 15,16 10 0-15,-17 9 1 0,1-19 3 0,-1 19-7 16,-16-19 1-16,17 19 3 0,-17 0-3 0,16-18 2 16,-16 18-8-16,0 0-25 0,0 0-19 15,0 0-19-15,0 0-8 0,0 18-5 0,0-18 2 16,-16 0 6-16,16 19-6 0</inkml:trace>
  <inkml:trace contextRef="#ctx0" brushRef="#br0" timeOffset="6014.73">15941 10316 5 0,'0'0'3'0,"-16"0"0"0,16 0-1 0,-17-19-1 15,17 19 0-15,0-9-1 0,-16 9 0 0,16-10 0 16,-17 10 0-16,17-9-7 0,0 0 0 0</inkml:trace>
  <inkml:trace contextRef="#ctx0" brushRef="#br0" timeOffset="6461.14">15180 9451 1 0,'34'0'0'0,"-34"0"0"16,33 9 0-16,0-9 0 0,16 0 0 0,17 0 0 15,1 9 0-15,15-9 0 0,17 0 0 16,-32 0 0-16,15 0 0 0,1 0 0 0,0 0 0 16,-1 0 0-16,18 0 0 0,-18 0 0 15,17 0 0-15,-16 0 0 0,16 0 0 0,-32 19 0 16,15-19 0-16,-16 0 0 0,-16 18 0 15,16-18 0-15,-33 0 1 0,33 19 0 0,-49-19 0 16,16 9 2-16,0 1 4 0,0-10 15 0,-33 9-6 16,0 0-7-16,33-9-5 0,-33 10-1 15,0-10-1-15,0 0 4 0,0 0 2 0,0 0 0 16,0 18-2-16,0-18-2 0,0 0-1 16,0 0 1-16,0 0-2 0,0 0-5 46,0 19-3-46,0-19-8 16,0 0-15-16</inkml:trace>
  <inkml:trace contextRef="#ctx0" brushRef="#br0" timeOffset="8542.04">4746 13822 6 0,'0'0'4'0,"0"0"2"0,0 0 0 16,0 0 1-16,0 0 0 0,0 0-1 16,0 0-4-16,0 0-1 0,0 0 0 0,0 0 1 15,0 0-1-15,0 0 1 0,33 0 0 16,-33 0 1-16,0 10 1 0,0-10-1 0,33 0 2 16,-33 0 1-16,33 0-3 0,-33 0 0 0,33-10-2 15,17 10 1-15,-17 0 3 0,0-9-2 16,0 9 0-16,17-9-1 0,16 9 1 15,-33 0-2-15,33 0 1 0,0-19 0 0,-16 19 0 16,16 0 1-16,0 0-2 0,17-18 2 0,-17 18-1 16,0 0 0-16,-16 0-2 0,49 0 2 15,-33 0-1-15,17-10-1 0,-17 10 1 16,17 0 1-16,16 0-2 0,0-9 0 0,-16 9 0 16,16-9 0-16,-16-1 2 0,-17 10 0 15,33-9 6-15,-16 9-3 0,16-9 0 0,-16-1-4 16,16 1 0-16,-33 9-1 0,17-9 2 0,16 9 3 15,-17 0 0-15,18 0 0 0,-34 0-2 16,50 0-3-16,-50 0 3 0,49 0-2 0,-48 0 4 16,15 0-1-16,18 0 0 0,-34 0-1 0,16 9 1 15,-15-9-2-15,15 0 3 0,-16 0 0 16,0 0 3-16,1 0-2 0,15-9 1 0,-16 9-6 16,-16 0 3-16,0-19-4 0,-1 10 2 15,17 9-2-15,-16-9 0 0,0-1 2 0,-1 1-2 16,17 0-2-16,-33-1 3 0,17 10 1 0,-17-9-2 15,33 9 0-15,-33 0 2 0,0 0-2 0,1 0 1 16,15 0-1-16,-16 0 0 0,33 9 9 0,-33-9 7 16,-16 0 6-16,49 0-5 0,-33 10 1 15,0-10-4-15,0 9-3 0,0 0-1 0,0-9-4 16,17 10 4-16,-17-10-5 0,0 9 5 0,0-9-5 16,0 0 2-16,0 9 2 0,17-9-3 15,-50 0 0-15,33 0-1 0,0 0 1 0,0 0 4 16,0 0-2-16,-33 0 2 0,17-9-3 15,-1 9 2-15,34-9-1 0,-50 9 0 0,33-10-1 16,-33 1-6-16,0 0 4 0,33-1-5 0,-33 1 5 16,33 0-7-16,-33 0 0 0,0 9 4 0,33-10-2 15,-33 10 0-15,0-9 0 0,17 9 1 0,-17 0-3 16,16 0-1-16,-16 0-6 0,0 0-15 16,0 0-18-16,0 0-15 0,0 0-20 0,0 0-13 15,0 0 2-15</inkml:trace>
  <inkml:trace contextRef="#ctx0" brushRef="#br0" timeOffset="14803.78">24540 12185 8 0,'0'0'8'16,"-33"-9"7"-16,33 9 4 0,0 0-7 0,0 0-7 15,0 0-2-15,0-9-2 0,0 9 5 0,0 0-2 16,0-10-2-16,33 10-2 0,-33-9 0 16,0 9-7-1,0-9-7-15,-33 9-6 16</inkml:trace>
  <inkml:trace contextRef="#ctx0" brushRef="#br0" timeOffset="15969.18">5755 16204 67 0,'0'-10'40'15,"0"10"-15"-15,-33-9-11 0,33 9-7 0,0 0-4 16,0 0 4-16,0 0 8 0,0 0 6 0,-17 0-3 16,17 0-2-16,0 0-8 0,0 0-5 15,0 0 0-15,0 0-2 0,0 0 0 0,0 0 1 16,17 0-2-16,-17 9 4 0,0-9 1 0,0 10 0 15,0-1 0-15,33-9 1 0,-33 9 1 16,0-9 3-16,0 10 9 0,0-10 7 0,0 0 14 16,0 0 11-16,33 0 8 0,-33 0 1 15,0-10-6-15,0 1-6 0,33-10-10 0,-33 10-9 16,33-19-8-16,-33 0-9 0,33-9-9 0,0 9-1 16,-16 0 1-16,16 0-1 0,-33 0-2 0,33 1 0 15,-33 17-3-15,33 10 0 0,-33-18-1 16,0 8-11-16,33 1-17 0,-33 9-13 0,0 0-17 15,0 0-13-15,0 9-9 0,0-9-10 0,0 10 0 16,0 8 6-16,33-8 14 0</inkml:trace>
  <inkml:trace contextRef="#ctx0" brushRef="#br0" timeOffset="24112.02">23035 12027 8 0,'0'0'4'0,"0"0"4"16,0 0 4-16,0 0-1 0,0 0-2 0,0 0 0 15,0 0 0-15,0 0-1 0,0 0-1 16,0 0-1-16,0 0-3 0,0 0-1 0,0 0 1 16,33-9-3-16,-33 9 1 0,0 0 1 0,17 0-2 15,-1 0 0-15,18 0 0 0,-18 0 1 16,1 0-1-16,16 0 0 0,16 0 0 0,-49 0 0 15,33 0 0-15,0 0 0 0,-16 0 0 0,16 0 0 16,0 0-3-16,-16 0-2 0,-1 0-6 16,17 0-2-16,-33 0-2 0,0 0-5 15</inkml:trace>
  <inkml:trace contextRef="#ctx0" brushRef="#br0" timeOffset="24811.15">23035 12167 15 0,'0'-10'15'0,"0"10"-2"16,0 0-5-16,0-9-3 0,0 9-3 0,0 0 1 15,0 0 1-15,0-9-1 0,0 9 1 0,33 0-1 16,-33-10-1-16,0 10-1 0,33 0 1 15,-16 0 0-15,16 0-2 0,0-18 2 0,0 18-2 16,0 0 0-16,0 0 0 0,0 0 0 16,17 0 0-16,-17 0 0 0,0 0 2 0,0 0-2 15,0 0 0-15,0 0 0 0,0 0 0 0,-16 0 0 16,0 0 0-16,-1 0 0 0,1 0 0 16,-17 0-2-16,16 0 0 0,-16 0 0 15,0 0-4-15,0 0-3 0,0 0-1 16,0 0-4-16,0 0-2 0</inkml:trace>
  <inkml:trace contextRef="#ctx0" brushRef="#br0" timeOffset="29108.38">14420 8799 30 0,'0'0'25'0,"0"0"-7"0,0 0-2 0,0 0 3 16,0-18 7-16,0 18 8 0,0 0 6 0,0 0 4 16,0 0 3-16,0-19 2 0,0 19 14 0,0 0 3 15,0 0 6-15,0 0 17 0,0 0 3 16,0 0-1-16,0 0-12 0,0 0-16 0,0 0-18 16,-17 0-4-16,17 0-9 0,0 0 4 0,0 0 10 15,0 0 14-15,0 0 2 0,-16 19 6 16,16-19-2-16,0 0-7 0,0 18-3 0,-33-18 12 15,33 10 0-15,-33-1 13 0,33 0-5 0,-34 1-3 16,34-1-1-16,-33 10 2 0,0-1-73 16,17 1-1-16,-17-1 0 0,33-18 0 0,-33 19 0 15,0 9 0-15,0-10 0 0,-1 1 0 16,1 0 0-16,17 9 0 0,-17-10 0 0,0 10 0 16,33 0 0-16,-33-9 0 0,0 9 0 0,-1-1 0 15,18 1 0-15,-1 10 0 0,1-20 0 16,-1 10 0-16,1 9 0 0,16 0 0 0,-33-9 0 15,0 0 0-15,33 19 0 0,-33-10 0 0,33-9 0 16,-33 9 0-16,16 0 0 0,-16 1 0 0,16 8 0 16,1-9 0-16,16 10 0 0,0 9 0 15,-33-10 0-15,33 10 0 0,-33-10 0 0,33 10 0 16,-33 0 0-16,33 9 0 0,-33-9 0 16,16 0 0-16,0 9 0 0,17 19 0 0,-16-29 0 15,-1 29 0-15,1-28 0 0,16 28 0 16,0-19 0-16,0 9 0 0,-33 10 0 0,33-19 0 15,0 9 0-15,33 10 0 0,-33-9 0 0,0-1 0 16,16 19 0-16,1-28 0 0,-1 19 0 0,18 9 0 16,-1-28 0-16,0 19 0 0,-33-10 0 15,33 10 0-15,16-10 0 0,-16 10 0 0,1-10 0 16,-1 1 0-16,33-1 0 0,-33 1 0 0,0-10 0 16,16 9 0-16,-15-9 0 0,32 10 0 15,-33-10 0-15,0 0 0 0,16 9 0 0,-15-9 0 16,32 0 0-16,-33 10 0 0,-17-29 0 0,34 19 0 15,-1-18 0-15,-15 18 0 0,-1-28 0 0,0 10 0 16,-17-1 0-16,17 1 0 0,33-10 0 0,-32 0 0 16,-1 0 0-16,0-9 0 0,16 19 0 15,-16-29 0-15,34 10 0 0,-1 0 0 0,-33 0 0 16,16 0 0-16,17 0 0 0,-16-9 0 0,16 9 0 16,0-10 0-16,17 1 0 0,0-1 0 15,-1 1 0-15,1 0 0 0,16-1 0 0,-16-9 0 16,0 10 0-16,-1-19 0 0,1 19 0 0,16-19 0 15,-33 9 0-15,17-9 0 0,-17 9 0 16,17-9 0-16,0 0 0 0,-1 0 0 0,-16 10 0 16,17-10 0-16,16 0 0 0,-49 0 0 0,49 0 0 15,-33 0 0-15,17 9 0 0,16-9 0 0,-33 0 0 16,17 0 0-16,0 0 0 0,-1 0 0 16,1 9 0-16,0-9 0 0,16 0 0 0,-33 0 0 15,0 0 0-15,17 0 0 0,0 0 0 0,-1 0 0 16,1 0 0-16,0-9 0 0,16 9 0 0,-33 0 0 15,17-9 0-15,16 9 0 0,-33-10 0 0,50 10 0 16,-50-9 0-16,33 0 0 0,-16 9 0 0,16 0 0 16,-16-19 0-16,16 19 0 0,-16-19 0 15,-1 10 0-15,1 0 0 0,0 0 0 0,-17-1 0 16,17 1 0-16,16-10 0 0,-50 10 0 0,34 0 0 16,0-10 0-16,-17 19 0 0,0-18 0 15,17-1 0-15,-17 10 0 0,0-1 0 0,17 1 0 16,-34-10 0-16,17 10 0 0,1 0 0 0,-18-10 0 15,17 19 0-15,1-18 0 0,-1 8 0 16,-33-8 0-16,33 8 0 0,-16 1 0 0,16-10 0 16,-33 10 0-16,33 0 0 0,-17-10 0 0,1 1 0 15,16-1 0-15,-16 0 0 0,33 1 0 0,-50-1 0 16,33 10 0-16,-17-10 0 0,18 1 0 16,-18-1 0-16,1 1 0 0,-1-1 0 0,17 10 0 15,-32-10 0-15,15 19 0 0,1-28 0 0,-1 19 0 16,-16 0 0-16,1-1 0 0,-1 1 0 0,0 0 0 15,0-1 0-15,-17 1 0 0,17 0 0 16,0-10 0-16,-16 19 0 0,0-18 0 0,-1-1 0 16,17 10 0-16,-16-10 0 0,-1 10 0 0,17-10 0 15,0 10 0-15,-33-10 0 0,33 1 0 16,-16 8 0-16,-1-8 0 0,1 8 0 0,0 1 0 16,16 0 0-16,-17-10 0 0,1 10 0 0,-1 9 0 15,17-19 0-15,-33 19 0 0,33-18 0 0,-33 8 0 16,17-8 0-16,-1 8 0 0,1 1 0 15,0 0 0-15,-17 0 0 0,16 9 0 0,1-10 0 16,-1 1 0-16,1 9 0 0,-1-19 0 0,17 19 0 16,-33-18 0-16,33 18 0 15,-33 0 0-15,0-10 0 0,17 10 0 16,-17 10 0 15,0 8 0-31,0-18 0 16,-17 19 0-16,17-19 0 0,0 9 0 15,-33 1 0-15,33-1 0 0,-33-9-163 0,17 9-112 16,-17-9-3-16,16 0 9 0,1 0 20 0,-1 0 24 16,0 0 30-16,1 0 38 0,-1 0-77 15</inkml:trace>
  <inkml:trace contextRef="#ctx0" brushRef="#br0" timeOffset="29557.03">22638 12809 120 0,'0'0'85'15,"0"0"-29"-15,-33-10-25 0,33 10-10 0,0 0 10 16,0 0 5-16,0 0 8 0,0 0 11 15,0 0 24-15,0 10 34 0,0-10 26 0,0 0 3 16,33 9-16-16,-33 9-10 0,17-18-14 0,16 0-10 16,-16 19 15-16,16-10-4 0,16 1-24 0,17-1-12 15,-49 0-16-15,33 1-15 0,-1-1 17 16,17 0 16-16,-33 10 8 0,17-1-60 0,-17-18-17 16,0 19 0-16,0-10 0 0,0 1 0 0,0-1 0 15,-33 0 0-15,17 10 0 0,-17-1 0 0,0-8 0 16,0 27 0-16,-17-28 0 0,17 19 0 15,-33-9 0-15,-16 9 0 0,16-1 0 0,0 11 0 16,-17-10 0-16,0 18 0 0,1-27 0 16,-1 9 0-16,0 9 0 0,17 0 0 0,-49-18 0 15,32 9 0-15,0 9 0 0,17 0 0 0,0-18 0 16,-16-1 0-16,16 10 0 0,0-9-104 16,0 18-228-16,16-28 11 0,0 0 28 0,17 10 31 15,-33-10 36-15,33 1 37 0,0-1 41 0,0 0-21 16</inkml:trace>
  <inkml:trace contextRef="#ctx0" brushRef="#br0" timeOffset="30939.14">23283 12371 22 0,'0'0'28'0,"0"0"-4"16,0 0-8-16,0 0-3 0,0 0 2 0,0 0 1 15,0 0 1-15,0 0-3 0,0 0-3 16,0 0-5-16,0 0-2 0,0-18 0 0,0 18-3 16,0 0-1-1,0 0 2-15,0 0-10 16,0 0-14-16,0 0-6 0,0 0-5 0,0 0-5 15</inkml:trace>
  <inkml:trace contextRef="#ctx0" brushRef="#br0" timeOffset="33004.74">23647 12548 6 0,'0'0'4'0,"0"0"3"0,0 0 4 0,33 0 2 16,-33 0-6-16,-33 0-2 0,33 0-2 0,0 0-1 15,0 0-1-15,0 0 1 0,0 0 0 16,0 0-9 15,0 0-6-31,0 0-4 0</inkml:trace>
  <inkml:trace contextRef="#ctx0" brushRef="#br0" timeOffset="34269.14">23912 12009 7 0,'0'0'11'0,"0"0"15"0,0-19-2 16,16 19 2-16,-16 0-8 0,17 0-6 0,-1 0-3 16,1 0 0-16,-1 0 5 0,1 0 1 0,-1 0 4 15,1 0-1-15,0 0 3 0,-1 0-4 16,17 0 0-16,-16 0 0 0,-1 0 0 0,1 19 2 15,-1-19 9-15,1 0 30 0,-1 0 15 0,17 9-32 16,-16 0-19-16,16 0-4 0,0 1 12 16,-16 8 20-16,16-8-2 0,-17 8-21 0,17 1-6 15,-16-1-8-15,16-8 8 0,0 18 9 0,0-10-13 16,-16 10-1-16,-1-9-3 0,17 9 12 16,-16 0 31-16,16 0-14 0,-17 9-14 0,34-19-13 15,-50 20-9-15,33-11 3 0,-16 11-5 16,16-10 7-16,-17 9-1 0,1-9 13 0,16 18 12 15,-17-18-5-15,34 19-12 0,-50-1-6 0,33 1 4 16,0 8-5-16,0 11-6 0,0-11 3 16,0 20-2-16,17-1 0 0,-17 1-3 0,-16-1 0 15,16 0 1-15,0 1-4 0,0 9 22 16,0-10 28-16,0-9 20 0,0 9-12 0,-16 10-7 16,16-28-10-16,-17 9-13 0,1 10 2 0,-1-10 1 15,-16 0 2-15,17-9 6 0,-17 9-2 16,0-9 2-16,-17 9-8 0,1 9-7 0,-1-9 9 15,1 0-8-15,-17 10-7 0,16-20 2 0,-16 11-17 16,-33-11 14-16,16 11-7 0,-16-1-3 0,33-10-2 16,-50 1 9-16,17 9-6 0,0-9 11 15,-17 9 0-15,17-18 18 0,0 9-37 0,0-10 0 16,0 10 0-16,16-10 0 0,-49 1 0 16,33-1 0-16,-17 1 0 0,17-1 0 0,-17-8 0 15,17 8 0-15,-17-9 0 0,17 10 0 0,-16-1 0 16,15 10 0-16,-15-19 0 0,-1 10 0 0,0-1 0 15,17 1 0-15,-33-1 0 0,16 1 0 0,1-10 0 16,-18 19 0-16,34-28 0 0,-33 9 0 0,16 0 0 16,1-9 0-16,-18 0 0 0,1 0 0 15,17-9 0-15,-18 18 0 0,1-28 0 0,16 10 0 16,-16-10 0-16,0 10 0 0,0-10 0 0,0-9 0 16,-1 9 0-16,1-9 0 0,-17 0 0 15,17 10 0-15,16-10 0 0,-32 0 0 0,16-10 0 16,-34 10 0-16,17 0 0 0,1-9 0 0,15 9 0 15,-15-9 0-15,16 9 0 0,-17-10 0 0,17 10 0 16,-17-9 0-16,17 0 0 0,-17-1 0 16,17 10 0-16,-1-9 0 0,1 0 0 0,0 9 0 15,-17-19 0-15,17 19 0 0,0-9 0 16,-17 0 0-16,17-1 0 0,0 1 0 0,16 0 0 16,-16-1 0-16,16 1 0 0,-16 0 0 0,16-10 0 15,-33 10 0-15,34 9 0 0,-1-28 0 0,0 19 0 16,17-10 0-16,-33 10 0 0,33-10 0 0,-17 1 0 15,17 8 0-15,-17 1 0 0,17-19 0 0,0 19 0 16,0-10 0-16,16 10 0 0,-16-10 0 16,-17 10 0-16,34-10 0 0,-1 10 0 0,-16-10 0 15,0 10 0-15,16 0 0 0,17 0 0 0,-33-1 0 16,16 1 0-16,17 0 0 0,0-1 0 16,0 10 0-16,-33-9 0 0,33 9 0 0,0 0 0 15,16 0 0-15,-16 0 0 0,0 0 0 0,33 0 0 16,-33 0 0-16,17 0 0 0,-1 0 0 15,1 0 0-15,16 0-24 16,0 0-52-16,0 0-23 16,0 0-19-16,0 0-34 0,0-9-42 0,0 9-15 15,0 0-15-15,0-10-1 0,0 10 11 16,16-9 30-16,-16 9 40 0</inkml:trace>
  <inkml:trace contextRef="#ctx0" brushRef="#br0" timeOffset="34552.55">16751 15804 174 0,'-16'0'150'15,"16"9"-33"-15,-17-9-38 0,17 0-15 16,0 0 7-16,-33 0 1 0,33 0-12 0,-33 9-16 15,33-9-8-15,-49 19 84 0,32-10 56 0,1 0-78 16,-1 10-47-16,0 9-22 0,17-9-12 16,-16-1-9-16,16 10-5 0,0 0 0 0,0-9-3 15,0 9-5-15,0-1-5 0,16-8 12 0,1 0-13 16,-17 9-15-16,17-10-17 0,-1 10-22 16,1-28-30-16,32 19-28 0,-49-10-26 0,33 0-35 15,-33-9-16-15,33 0 23 0,-16 0 44 0</inkml:trace>
  <inkml:trace contextRef="#ctx0" brushRef="#br0" timeOffset="35968.03">12965 15162 8 0,'0'0'7'0,"0"0"0"0,0 9-2 16,0-9-2-16,0 0-9 0,0 0-14 16</inkml:trace>
  <inkml:trace contextRef="#ctx0" brushRef="#br0" timeOffset="37084.65">21233 7953 79 0,'0'0'36'0,"0"0"0"16,0 0 3-16,0 0 13 0,0 19 16 0,0-19 11 15,0 0 12-15,0 0 6 0,0 9-7 0,0-9 4 16,0 9 9-16,0-9 16 0,0 0 2 15,0 0 8-15,0 0-4 0,0 0 6 0,0 0 15 16,0 0 0-16,0 0 9 0,16 0-44 16,-16-9-111-16,17 0 0 0,-1 9 0 0,17-19 0 15,-33 19 0-15,34-19 0 0,-18 1 0 0,17-10 0 16,0 9 0-16,-16 1 0 0,16-1 0 16,16-18 0-16,-15 9 0 0,-34 9 0 0,33 1 0 15,-17-1 0-15,17 1 0 0,-16-1 0 0,-1 0 0 16,1 19 0-16,-1-9-182 0,-16 9-120 15,33 0-18-15,-33 0 0 0,0 0 18 0,0 9 50 16,34 10-115-16</inkml:trace>
  <inkml:trace contextRef="#ctx0" brushRef="#br0" timeOffset="38165.81">13246 15218 17 0,'0'-10'39'0,"0"-8"4"0,0 8 2 0,0 1 2 16,0 0-6-16,0-10-2 0,0 19 15 0,0-9 14 15,0 0 25-15,0 9-2 0,0-10-13 0,0 10-11 16,0 0 9-16,-33 10 7 0,33-10 3 16,0 9 11-16,0 0 3 0,0-9-1 0,-33 19 17 15,33-10 10-15,0 10-16 0,0-10 13 0,0 10 20 16,0-1-1-16,0-8-118 0,33 8-24 0,-33-9 0 15,0 1 0-15,0 8 0 0,33-8 0 16,-33-1 0-16,0 0 0 0,33-9 0 0,-33 0 0 16,33 0 0-16,-33 0 0 0,33-9 0 15,0 0 0-15,17-10 0 0,-17 0 0 0,0-8 0 16,16-1 0-16,1 0 0 0,33 0 0 16,-50-9 0-16,33 9 0 0,-17 0 0 0,18 0 0 15,-34 0 0-15,16 9 0 0,-16 1 0 0,0 9 0 16,1-1 0-16,-1 1 0 0,-33 0 0 0,33 9 0 15,-33 0 0-15,33 9 0 16,-33 0 0 0,0 1 0-16,0-1 0 15,0 9 0-15,0-18 0 0,0 10 0 0,0 8 0 16,0 1 0-16,16-10 0 0,-16 10 0 0,0-1 0 16,0 10 0-16,0-18-211 0,0-1-211 0,17 10 21 15,-17-10 44-15,0 9 77 0</inkml:trace>
  <inkml:trace contextRef="#ctx0" brushRef="#br0" timeOffset="39231.58">16735 15069 11 0,'0'0'28'15,"0"0"8"-15,0 0 6 0,0 0 4 0,0 0 0 16,0 0 2-16,-17 0-5 0,17 0-2 0,0 0 3 16,0 0 5-16,0 0 9 0,0 0-2 15,0 0-1-15,0 0 0 0,0 0-1 0,17 9 0 16,-17-9 7-16,0 0-7 0,0 0-3 0,0 0-5 16,0 0-12-16,0 0-6 0,0 9-4 0,16-9-4 15,-16 0-5-15,0 0 0 0,0 0-3 0,0 0-3 16,0 0-6-16,0 0 4 0,0 0-4 15,0 0-11-15,17-9-7 0,-17 0-47 0,0 9-70 16,0-19-59-16,17 10-23 0,-17-10 6 16,0 1-106-16</inkml:trace>
  <inkml:trace contextRef="#ctx0" brushRef="#br0" timeOffset="40097.71">23035 7227 71 0,'0'0'55'16,"0"0"-5"-16,0 0-11 0,0 0-12 0,0 0 10 15,0 0 9-15,33 0 18 0,-33 19 4 0,0-19 16 16,0 9 3-16,0 10 0 0,0-10 2 0,0 10 12 16,0 9 8-16,0-10 1 0,17 1 8 15,-17 0 2-15,0-1 3 0,0 10 15 0,16-9-19 16,-16-1-14-16,17 1 3 0,-17-19-16 0,17 19-92 15,-17-10 0-15,16-9 0 0,1 9 0 16,-1-18 0-16,1 9 0 0,-1-9 0 0,17-10 0 16,0 19 0-16,-16-37 0 0,16 18 0 0,0 1 0 15,0-10 0-15,33 9 0 0,-49-18 0 0,16 0 0 16,16-1 0-16,-15 10 0 0,-1-27 0 16,16 27 0-16,-32-9 0 0,16-1 0 0,0 1 0 15,-17 28 0-15,17-28 0 0,-16 37 0 16,-17-19 0-16,17 19 0 0,-1-19 0 0,17 19 0 15,-33 19-98-15,17-19-286 16,-17 19-2-16,16-1 48 0,1-18 62 0,-1 28 48 16,1-9-104-16</inkml:trace>
  <inkml:trace contextRef="#ctx0" brushRef="#br0" timeOffset="41480.21">16371 14994 58 0,'0'0'68'0,"0"10"8"0,0-1 2 0,0 0 1 16,0 1 6-16,0-1 6 0,-16-9 12 0,16 9 12 16,0 1 2-16,0-1 1 0,0 0-9 0,0-9-8 15,-17 9-5-15,17 1-3 0,0 8-2 0,0-8-11 16,0-1 6-16,0 0 3 0,0 1 1 16,0 8 6-16,0-9 10 0,0 1-84 0,17 8-22 15,-17 10 0-15,0-28 0 0,0 10 0 0,16 8 0 16,-16-9 0-16,17 1 0 0,-17-1 0 15,0 0 0-15,16-9 0 0,-16 10 0 0,33-1 0 16,-33-9 0-16,33-9 0 0,-33 9 0 16,33-10 0-16,-33-8 0 0,33-1 0 15,-16 1 0-15,16 8 0 0,-16-27 0 0,32 9 0 16,-16-9 0-16,0 0 0 0,0 9 0 0,1-9 0 16,-1-1 0-16,16 11 0 0,-16-11 0 0,0 20 0 15,-33-10 0-15,33 19 0 0,-16-10 0 0,-17 0 0 16,16 10 0-16,1 0 0 0,-17-1 0 15,0 10-8 1,33 0-361-16,-33 0-19 0,0 0 16 0,0 0 41 16,0 0 73-16</inkml:trace>
  <inkml:trace contextRef="#ctx0" brushRef="#br0" timeOffset="42595.6">25532 6967 204 0,'-16'19'162'0,"16"-19"-48"0,-17 18-32 0,17-18-13 0,0 19 16 15,0-19 30-15,0 9 32 0,0 0-23 0,0 1-22 16,17-1-18-16,-17 0 37 0,0 10 25 15,16-19 20-15,1 0 0 0,16 19-7 0,-33-19-158 16,0 0-1-16,33 0 0 0,-16 0 0 0,-1 0 0 16,17-19 0-16,0 19 0 0,-16-19 0 15,16 10 0-15,0-10 0 0,0 1 0 0,0-1 0 16,0-18 0-16,0 9 0 0,0-9 0 16,17 18 0-16,-17-18 0 0,0-9 0 0,-16 27 0 15,16-18 0-15,-17 18 0 0,17-9 0 0,-16 10 0 16,-17 8 0-16,33 1 0 0,-33 9 0 0,0 0 0 15,0 0-318-15,0 0-18 0,0 0 6 16,0 9 17-16,0 1 34 0,0 8 58 16</inkml:trace>
  <inkml:trace contextRef="#ctx0" brushRef="#br0" timeOffset="43694.7">18736 15208 161 0,'0'0'149'0,"0"0"4"15,0 0-11-15,0 0-13 0,0-9 1 0,0 9 11 16,0 0 6-16,0 0 2 0,0 9 0 15,0-9 3-15,0 0-12 0,0 10 10 0,0-10-2 16,0 18-141-16,0-18-7 0,33 10 0 0,-33-1 0 16,0 0 0-16,0 0 0 0,0-9 0 15,0 10 0-15,0-1 0 0,33 0 0 0,-33 1 0 16,0-10 0-16,0 9 0 0,33 0 0 16,-33 1 0-16,0-10 0 15,0 18 0-15,17-18 0 0,-1 0 0 16,1 0 0-1,-1 0 0-15,-16-18 0 0,17 8 0 16,16 1 0-16,0 0 0 0,-33-10 0 0,33 0 0 16,0-8 0-16,-16-1 0 0,16 0 0 15,0 0 0-15,0-9 0 0,0-1 0 0,0 1 0 16,0 0 0-16,0 0 0 0,-16 9 0 0,-1 0 0 16,1 9 0-16,-1 1 0 0,-16 9 0 0,17-10 0 15,-17 10-10-15,0 9-341 0,0-10-25 16,0 10 2-16,0 0 35 0,0 10 69 0</inkml:trace>
  <inkml:trace contextRef="#ctx0" brushRef="#br0" timeOffset="45827.06">18124 15655 2 0,'0'0'1'0,"0"0"0"0,0 0-2 15,0 0 0 1</inkml:trace>
  <inkml:trace contextRef="#ctx0" brushRef="#br0" timeOffset="47108.81">23697 11730 8 0,'0'0'9'0,"0"0"4"0,16 0 5 0,-16 0-1 16,0 0-1-16,0 0-6 0,0 0-3 15,0 0-1-15,0 0-3 0,0 0 0 0,0 0 1 16,0 0-1-16,0 0 0 0,0 0-1 0,-16 0 1 16,16 0 1-16,0 0 1 0,0 0 3 15,0 0-2-15,0 0 1 0,0 0 0 0,0 0-2 16,0 0 2-16,0 0-4 0,0 0-1 15,0 18 1-15,0-18 0 0,0 0-1 0,0 0 0 16,0 0-1-16,0 0 1 0,0 0-1 0,0 0 2 16,0 0-2-16,0 0 2 0,0 0-2 15,0 0 3-15,0 0-1 0,0 0 1 0,0 0 1 16,0 0 0-16,0 0 3 0,0 0-4 16,0 0 1-16,0 0 1 0,0 0-3 0,0 0 4 15,0 0-1-15,0 0 3 0,0 0 1 0,0 0-2 16,0 0 4-16,0 0-7 0,0 0-2 0,0 0 0 15,16 0 3-15,-16 0-4 0,0 0 0 16,0 0-1-16,0 0 1 16,0 0 0-1,0 0-4 1,0 0 4-16,0 0-4 0,0 19 2 16,17-19 0-16,-17 0 2 15,0 0-4-15,0 0 4 16,0-19-1-16,0 19 0 15,0 0-3-15,0 0 4 0,0 0-4 16,0 0 3 0,0 0-3-16,0 0 0 31,0 0 4-31,0 0-1 0,0 0-3 31,0 19 4-31,0-19-4 0,0 0-3 16,0 0-1-16,0 0-5 15,0 0-7-15,0 0-4 0,0 0-4 16,0 0-4-16,0 0 1 0,0 0-1 0,0 0 0 16,-17 0-1-16,17 0-2 0</inkml:trace>
  <inkml:trace contextRef="#ctx0" brushRef="#br0" timeOffset="49006.93">14965 7637 30 0,'0'-19'27'0,"0"10"-3"0,0-28-2 15,0 18 1-15,0-9 2 0,0 10 11 0,-33-1 0 16,33 0 1-16,0 1 7 0,0-1 15 0,-33 1 16 16,17-1 4-16,16 10 11 0,-17-1 2 15,17 1-14-15,0 9-34 0,-16 0-24 0,16 0-2 16,0 9 8-16,0 1 21 0,0-1 10 16,0 28-7-16,0-18 2 0,16-1-10 0,-16 10-5 15,17 0-17-15,-17 0-2 0,16 9-5 0,-16-18-2 16,33 9-2-16,-33 9-5 0,0-18-4 15,0 18 2-15,33-28-2 0,-33 19 1 0,0 0 2 16,0-10 1-16,0 1-10 0,0 0-60 16,0-19-48-16,34 9-25 0,-34 0-5 15,0-9 14-15,0 10 4 0,0-10 52 0,0-10-27 16,0 1-42-16</inkml:trace>
  <inkml:trace contextRef="#ctx0" brushRef="#br0" timeOffset="49256.3">14932 7730 8 0,'0'-19'12'0,"0"1"11"16,-33-20-3-16,17 1 2 0,16 9 9 0,0-9 6 15,-17 9 0-15,17 0-8 0,0 0-5 16,17 10 0-16,-17-19-3 0,0 18-3 0,16 0 1 16,17 10 7-16,-33-10 11 0,0 19 0 15,33 0-9-15,-33 0-4 0,0 0-9 0,34 0 4 16,-34 0 0-16,16 19 7 0,1-19-5 16,-1 19-4-16,1-10 0 0,-1 10-4 0,-16-1-5 15,17 1 0-15,-17-1-1 0,0 10-7 0,0-9 6 16,-17-1 1-16,1 1-5 0,16 0 4 15,-33-1-6-15,16 1 2 0,1-10 2 0,-18 10-8 16,34-10 6-16,-33 0-2 0,0 10 0 16,17-19-24-16,-1 19-46 0,1-19-37 0,-1 0-22 15,1 0 4-15,16 0-89 0</inkml:trace>
  <inkml:trace contextRef="#ctx0" brushRef="#br0" timeOffset="49523.52">15147 7497 71 0,'0'0'37'0,"0"0"-10"16,0 10 0-16,0-10 15 0,0 9 9 0,0-9 7 15,-33 9 4-15,33 0-2 0,0 10-6 16,-16-19-10-16,16 19-3 0,-17-1-5 0,17-18 2 16,0 19-17-16,-16-10-9 0,16 10-3 15,0-10-5-15,-17 19-1 0,17-28-3 0,0 19 2 16,0-19-2-16,0 18 3 0,17-18-2 15,-17 19 1-15,16-19-1 0,-16 0 1 0,17 9 0 16,-1 0-2-16,17-9 0 0,-33 10-3 16,33-10 6-16,-33 0-1 0,34 9-2 0,-34-9 2 15,16 0-2-15,1 0-9 0,-1 0-64 0,-16 0-50 16,17-9-30-16,-1 9 3 0</inkml:trace>
  <inkml:trace contextRef="#ctx0" brushRef="#br0" timeOffset="49757.96">15362 7572 49 0,'0'0'41'0,"0"-19"-17"16,-33 19-1-16,17 0 2 0,16 0-3 16,0 0-8-16,-17 0-5 0,17 0-2 0,0 0 3 15,0 19 6-15,-16-19 0 0,16 18 2 0,0-18 0 16,0 19-4-16,0-1-7 0,0 1-2 15,0 9-2-15,0-9 0 0,16-1 1 16,-16 1-2-16,0-19-2 0,17 18 0 0,-17 1 0 16,16-10-2-16,-16 10 4 0,33-19-2 0,-33 18 3 15,0-18-5-15,0 0-21 0,33 19-25 16,-33-19-20-16,0 0-3 0</inkml:trace>
  <inkml:trace contextRef="#ctx0" brushRef="#br0" timeOffset="50039.15">15114 7674 29 0,'0'0'21'0,"0"0"-5"0,0 0 6 0,33 19 3 15,-33-19 5-15,0 18 1 0,0 1-1 16,0-19-6-16,0 18 4 0,0-8 7 0,33 8-2 16,-33 1-2-16,0-1-10 0,0 1-6 15,0-19-7-15,0 19 1 0,0-10-9 0,34 10 1 16,-34-10 0-16,0 19 1 0,0-28 0 0,0 18-2 16,0-18 3-16,16 19-21 0,-16-19-40 15,17 0-29-15,-17 0-13 0</inkml:trace>
  <inkml:trace contextRef="#ctx0" brushRef="#br0" timeOffset="51154.78">14751 7711 52 0,'-34'0'15'0,"-15"19"-7"0,16-19 2 16,0 0 9-16,0-19 9 0,0 19 3 0,33 0 2 15,-34 0-1-15,1 0 2 0,17-18 8 0,-1 18 2 16,17 0 11-16,-16-19 12 0,16 0-15 16,0 10-20-16,0-10-9 0,0 1-9 0,0 18 2 15,0-19-7-15,16-18-2 0,1 18 2 16,-1-8-7-16,17 8-2 0,-33-18 2 0,34 18 1 15,-1-27-1-15,0 27-2 0,16-18 0 0,17-10 2 16,-32 10 1-16,32 0-3 0,-33-10-4 16,16 10 7-16,17 0-1 0,-16-10-4 0,0 10 4 15,32 0-2-15,-15-9 0 0,-18 8 0 0,17 1-2 16,0 0 7-16,17 9-1 0,-17 9-6 16,0-18 2-16,1 9-2 0,-1 0 7 15,16 19-5-15,-32-10 0 0,16 1 0 0,0-1 4 16,17-9-4-16,0 10 2 0,-1-1 1 0,1 19-1 15,16-18-2-15,0-1 5 0,17 0-5 16,-17 1 2-16,17 8-2 0,0 1 9 0,16-9 3 16,-16 8-7-16,0 10-1 0,16-18-4 15,-33 18 4-15,17-19-1 0,0 19 0 0,-17 0-3 16,0 0 0-16,17 0 6 0,-50 0-10 0,17 0 6 16,-17 19-2-16,17-19 0 0,-17 18 2 15,0-18 3-15,0 19 0 0,0-1-3 0,17 10 1 16,-17-9-5-16,0 0 4 0,17 8 1 0,-17 1-2 15,-16 0-1-15,16 9 1 0,0-9 2 16,0 0-7-16,-16 19 4 0,16-10 1 16,-17-9 1-16,1 9-1 0,16 0-1 0,-16 1 0 15,16 8 0-15,-16-9 0 0,16-9 0 0,0 9 0 16,-17 1 3-16,18-1-3 0,-1-9 0 16,-17 9-2-16,1 0 4 0,0-9-2 0,16 9 0 15,-33 0 0-15,0-9-4 0,0 10 6 16,0 17-4-16,-16-27 2 0,16 9 0 0,0 19-3 15,0-19 3-15,-33 10-2 0,16 9 8 16,1-28-6-16,-1 27 3 0,1-17-5 0,-1 8-2 16,1-9 9-16,16 10-5 0,-16-10-3 15,16 0 4-15,-33 1-1 0,33-1 0 0,-17 9 2 16,1-9-2-16,-1-9-2 0,1 10 2 0,-1 17 2 16,17-27-2-16,1 9-2 0,-34 1 0 15,0-1 5-15,33 9-6 0,-33-8 3 0,33-10 0 16,-33 9 1-16,16 0-1 0,1-9 0 0,-1 9-4 15,1 0 7-15,-1 0-5 0,-16-18 5 16,17 18-5-16,-1-9-1 0,-16 9 3 16,34-18 0-16,-34 0-2 0,0 8 3 0,0 11 1 15,33-20-5-15,-33 1 3 0,0 0 0 0,0-1 0 16,0 10 0-16,0-9 0 0,33-1-4 0,-33 1 5 16,0-1 4-16,0 1-8 0,0 9 3 15,0-9-2-15,0-1 2 0,0-9 3 16,0 10-1-16,0 0-7 0,0-10 5 0,0 19 2 15,0-28-2-15,0 18-3 0,0 1 6 0,0-19-3 16,0 9 2-16,0 1-2 0,0-1 1 0,0 0-1 16,0 1 2-16,0-1-2 15,0-9 1-15,0 9-1 0,0-9-5 0,0 0-21 16,0 19-17-16,0-19-25 0,0 0-24 16,0 0-11-16,0 0-5 0,0-19 7 0,-33 19 12 15</inkml:trace>
  <inkml:trace contextRef="#ctx0" brushRef="#br0" timeOffset="51621.28">20489 9218 213 0,'0'9'90'0,"0"-9"-48"0,0 19-18 0,0-19-15 15,0 0 3-15,0 19 17 0,33-19 5 0,-33 18 21 16,16-9-10-16,1 10-18 0,-1 0-13 16,1-1 7-16,-1 1 32 0,17 18 19 0,-16-28-13 15,33 10-24-15,-17 9-12 0,-33 0-13 16,33-10 3-16,0 1 4 0,0 0 0 0,17-1-8 15,-17 10 2-15,0-9-1 0,-17-19 0 16,17 18-1-16,-16-18 4 0,16 0-5 0,17 0-8 16,-50 0 1-16,33 0-1 0,0 0 7 0,-17-18-6 15,17 18-1-15,-16-19 0 0,16 1-3 16,16-1 3-16,-15 0 0 0,-18 10 0 16,17-28-2-16,0 0 6 0,0 9-4 0,0-10 3 0,0-8-3 15,17 9 0-15,-33 0 1 0,16-19-3 16,0 19 5-16,-17-10-3 0,1 10 0 15,-1 9-8-15,17 9-4 0,-33-18-34 0,0 37-35 16,0-28-20-16,0 28-18 0,0-9 8 16,0 18 1-16,0-9 9 0,0 9 11 0,0 10 12 15,-33 0 14-15</inkml:trace>
  <inkml:trace contextRef="#ctx0" brushRef="#br0" timeOffset="53219.86">9293 16446 116 0,'0'0'32'15,"0"0"-16"-15,0 0-7 0,0 0-1 16,0 0 1-16,0 0 8 0,0 0 11 0,0 9 7 15,0-9 6-15,0 9-2 0,0-9-4 0,0 9 2 16,0-9 5-16,0 10-1 0,0-10-1 16,0 9 6-16,0-9 5 0,0 0 17 0,0 0 13 15,17 0-7-15,-17 0 9 0,17 0 8 0,-1 0-10 16,1-9-9-16,-1-1-14 0,17-8-18 16,0 9-7-16,0-10-18 0,-33-9-5 0,33 0-3 15,1 9-2-15,15-8-5 0,-16 8 0 0,0-18 1 16,0 9-1-16,0 0-7 0,-33 0-8 15,34 9-60-15,-18-8-61 0,17 8-24 0,-33 0-20 16,0 1-8-16,0-1-7 0,33 1 27 16</inkml:trace>
  <inkml:trace contextRef="#ctx0" brushRef="#br0" timeOffset="53802.25">7937 13664 5 0,'34'0'9'0,"-34"0"5"0,0 0-1 15,0 0-4-15,0-9-2 0,0 9-4 16,0 0-2-16,0 0 1 0,0 9-2 16,0 10 0-16,0-19-3 0,0 9-7 15,0 0-9-15</inkml:trace>
  <inkml:trace contextRef="#ctx0" brushRef="#br0" timeOffset="54552.08">9905 16222 97 0,'0'0'72'0,"0"10"-13"0,0-10-15 15,0 0-15-15,0 9-12 0,0-9 3 16,0 0 8-16,0 0 6 0,0 0-1 0,0 0-6 16,0 0-7-16,0 0-5 0,0 0 3 0,0 0-12 15,0 0-2-15,0 0 1 0,0 0-3 16,0 0-1-16,0 0-3 16,0 0 4-16,0 0-4 15,0 9 4-15,0-9 0 0,0 9-4 16,0-9 7-16,0 0-7 15,0 10 4-15,0-10-1 0,0 0 1 0,0 0 5 16,0 9 0-16,0-9 5 0,0 0 1 16,0 9 0-16,0-9 6 0,0 0-4 0,0 0-2 15,0 0-3-15,0 0-2 0,0 0 5 0,0 19 0 16,0-19 3-16,0 0 6 0,0 0-4 16,0 0-3-16,0 0 4 0,0 0-5 0,0 0-7 15,0 0-2-15,0 0-2 0,0 0 7 0,0 0-1 16,0 9 7-16,0-9-9 0,0 0 3 15,0 0 0-15,0 10-5 0,0-10-2 0,0 0 0 16,0 9 0-16,0-9-6 0,0 0 6 16,0 9-5-1,0-9 5-15,0 0-2 0,0 9-32 16,0-9-24 0,0 0-23-16,0 0-13 0,0 0-13 15,0 0-1-15,0 0 0 0,0 0 9 0,0 0 13 16,0 0-44-16</inkml:trace>
  <inkml:trace contextRef="#ctx0" brushRef="#br0" timeOffset="55567.83">9839 16008 63 0,'0'10'56'0,"0"-10"-4"15,0 0-15-15,0 9-14 0,0-9-4 0,0 0-3 16,0 0 1-16,0 0-2 0,-33-9-4 16,33 9-5-16,0 0-1 0,0 0-10 15,0 0-9-15,0 0-21 0,0 0-13 16,0 0-16-16,0-10 3 0</inkml:trace>
  <inkml:trace contextRef="#ctx0" brushRef="#br0" timeOffset="56234.04">9872 15943 77 0,'0'0'74'0,"-33"0"-8"0,33 0-21 0,0 0-17 16,0 0-9-16,0 0 5 0,0 0 5 15,0 0 1-15,0 0-1 0,0 0-10 0,0 0-10 16,0 0-2-16,0 0-5 0,0 0-5 16,0 0-3-16,0 0-7 15,0 0-16-15,0 0-14 0,0 0-3 0,0 0 0 16,0 0 0-16,0 0 6 0,33 0 5 0,-33 0 8 15,0 0 3-15,0-18 5 0,0 18 4 16,0 0 5-16,0 0 1 0,0 0 5 0,0 0 2 16,0 0 5-1,0 18 3-15,0-18 3 0,0 0 0 0,0 0 1 16,0 0 3-16,0 0 0 0,0 0 1 0,0 0 1 16,0 0 1-16,0 0-1 0,0 0-3 0,0 0 3 15,0 0-3-15,0 0 2 0,0 0-5 16,0 0 0-16,0 0-2 0,0 0-1 0,0 0-1 15,0 0-2-15,0 0-1 0,0 0-2 47,0 0 2-31,0 0-4-16,0 0 4 0,0 0-1 16,0 0-1-16,0 0 5 0,0 0-1 15,0 0 0-15,0 0-2 0,0 0 1 16,0 10-1-16,0-10 3 0,0 0-1 0,0 0-2 15,0 0 2-15,0 0 2 0,0 0-4 0,0 9 2 16,0-9 0-16,0 0-2 0,0 0 1 16,0 0-2-16,0 0 1 0,0 0 0 15,0 0-4 1,0 0 3-16,0-9-1 0,0 9-2 16,0 9 2-16,0 0 0 15,0-9 1 1,0 0-4-16,0 9 3 0,0-9-2 15,0 0-7-15,0 0-8 0,0 10-12 0,0-10-6 16,0 0-4-16,0 0-4 0,0 0 2 16,0 0 1-16</inkml:trace>
  <inkml:trace contextRef="#ctx0" brushRef="#br0" timeOffset="56534.16">9905 15980 19 0,'0'0'18'0,"-33"0"-4"0,33 0-7 0,0 0-2 16,0 0-4-16,0-9 1 0,0 9-9 16,0 0-2-16,0 0-5 0,0 0-17 15</inkml:trace>
  <inkml:trace contextRef="#ctx0" brushRef="#br0" timeOffset="56767.18">9872 15990 37 0,'0'0'29'0,"0"0"-1"16,0 0-5-16,0 0-9 0,0 0-5 0,0 0-2 16,0-10-5-16,0 10-2 0,0 0 1 15,0 0-7-15,0 0-5 16,0 0-8-16,0 0-6 0,0 0-3 0,0-9-25 16</inkml:trace>
  <inkml:trace contextRef="#ctx0" brushRef="#br0" timeOffset="58665.75">8764 12892 18 0,'0'0'22'0,"33"-9"-2"0,-33 9-5 15,0 0-2-15,0-9-3 0,0 9 0 0,0 0 1 16,33-10-1-16,-33 10 3 0,0 0-2 0,0-9-1 16,0 9-4-16,0 0 3 0,34 0 2 15,-34 0 4-15,0 0 1 0,0 0 4 0,0 0 5 16,0 0 2-16,0 0 3 0,0 0 5 0,0 0 6 16,0 0 12-16,0 0-5 0,0 0-13 15,-34 0-13-15,34 0-9 0,0 0-4 0,-33 0 0 16,33 0-1-16,0 0-3 0,-33 0 2 0,0 0-3 15,17 0 1-15,-17 0-2 0,0 0-3 16,-1 0 4-16,1 0-6 0,0 0 4 0,0 0 1 16,-16 0-3-16,16 0-3 0,0 0 3 0,-1 0 3 15,1 0-3-15,-33 0 0 0,50 0 2 0,-50 0-5 16,32 0 4-16,1-19-1 0,-16 19 0 16,16 0 0-16,0 0 0 0,0-18 1 0,33 18-1 15,-34 0 0-15,1-9 0 0,0 9 0 16,0-10 0-16,17 10-2 0,-17-9 2 0,33 9 0 0,-33-9 3 15,0 9-3-15,33 0-2 0,-34 0 2 16,34 0 0-16,-33 0 0 0,33 0-2 0,-16 0 4 16,-1 0-1-16,1 0-1 0,16 0-4 0,0 0 4 15,0 0 1-15,0 0-3 16,-33 0 5-16,33 0-1 0,0 0-7 0,0 0 8 16,0 9-8-16,0-9 7 15,0 9 1-15,33 1-6 16,-33-10 0-16,0 9 3 15,0 9 3-15,0-18-6 16,0 0 6-16,0 19-3 0,16-19 0 0,-16 9-5 16,0 1 5-16,17-1 2 0,-17 0-2 0,0 10 2 15,0-1-4-15,16-8 3 0,-16 8-1 16,0 1 0-16,0 0 0 0,0-1-2 0,0 10 2 16,33-9 1-16,-33-1 0 0,0 10-4 15,0-9 8-15,0 9-5 0,0-10 0 0,0 10 0 16,0 0 0-16,0-9 0 0,34 9-3 15,-34 0 7-15,0-10-7 0,0 10 3 0,0-9 4 16,0 9-4-16,33-1 0 0,-33-8-2 0,0 0 0 16,0 9 4-16,0-10-4 0,0 1 2 0,0-1 0 15,0 1 2-15,0 0-2 0,0-1 2 0,0-9-6 16,0 10 6-16,33-10-5 0,-33 10 3 16,0-10 0-16,0 10 4 0,0-19-4 0,0 18-3 15,0-8 7-15,0-1-4 0,0 0 0 0,0 1-2 16,0-1 4-16,0-9-5 15,0 0 4-15,0 9-1 0,0-9 0 16,0 0-3-16,0 0 6 0,0 0 0 0,0 0-6 16,0 0 0-16,33-9 3 0,-33 9 2 15,0-9-4-15,16 9-1 0,1 0 3 16,-17-10 0-16,16 10-2 0,17 0-4 0,0-9-5 16,-33 9 1-16,34-9-4 0,-1 9 2 15,0 0-8-15,-17-10 3 0,17 10 6 0,0-9-1 16,0 9 3-16,1 0 1 0,-1-9 0 0,0 9-4 15,-17 0-3-15,17 0-1 0,0 0-3 0,0 0 3 16,1 0-2-16,-1 0 5 0,0-19 5 16,-17 19-2-16,17 0 3 0,0-9 3 0,0 9-6 15,-33 0 4-15,33 0 2 0,1-9-2 16,-34 9 1-16,16 0 5 0,1-10-4 0,16 10 4 16,-17 0-3-16,17 0 3 0,-33-9 0 0,33 9 0 15,-33 0-3-15,33-9 3 16,-33 9 0-16,34 0 0 0,-34 0 3 0,0-10-3 15,16 10 0-15,-16-9 0 0,17 9 0 16,-17-9 1-16,0 0 4 0,16 9 0 16,-16 0 8-16,0-10 6 0,0 10 5 0,0-9 3 15,0 9-6-15,0-19 2 0,0 10-5 16,0 0 0-16,0-10 2 0,0 10-2 0,0-10-5 16,0 10-2-16,0-10 2 0,0 10 3 15,0-19-1-15,0 10-3 0,0-10-2 0,0 9-5 16,0-9 4-16,0 0-1 0,-16 0-2 0,16 0-4 15,0 0-2-15,0 1 0 0,-17-11 6 16,17 1-6-16,-16 9 0 0,16-18 0 0,0 9 0 16,0 18 0-16,-34-18 0 0,34 9 0 0,0 0 0 15,-33 9 0-15,33 10 0 0,0-10-7 0,0 19-20 16,0-18-18-16,0 18-5 0,0-9-4 16,0 9-6-16,0 0-4 0,0 0 5 0,0 0 1 15,0 0 3-15,0 0 5 0,0 9 4 0</inkml:trace>
  <inkml:trace contextRef="#ctx0" brushRef="#br0" timeOffset="59480.98">10021 15822 163 0,'0'10'130'0,"0"-1"4"0,0-9-36 15,0 0-50-15,0 0-29 0,0-9-13 16,0 9 4-16,0 0-2 16,0-10-6-16,0 10 3 0,0 0 21 0,0 0 25 15,0-9-3-15,0 9-22 0,0 0-14 0,0 0-5 16,0 0-9-16,0 0-12 0,0 0-43 0,0 0-31 15,0 0-10-15,0 0 3 0,0 0 1 16,0 9 4-16,0-9 9 0,0 10 12 0,0-10-35 16</inkml:trace>
  <inkml:trace contextRef="#ctx0" brushRef="#br0" timeOffset="59997.64">10302 16315 42 0,'0'-9'64'0,"-33"-10"1"0,33 1-11 0,0 8-6 0,0 1-4 16,0 0 3-16,-33 9 8 0,33-9 17 15,0 9 15-15,0-10 3 0,0 10-4 0,0 0-15 16,0 0 3-16,0 0 0 0,0 0 1 0,0 0 18 16,0 10 0-16,0-10 10 0,0 9 7 15,0 0 9-15,0 10-6 0,0-10-17 0,0 19-17 16,0-19-3-16,0 10 10 0,0-1-55 0,0 10-31 16,0-9 0-16,0 9 0 0,0-9 0 0,33 8 0 15,-33-8 0-15,0 9 0 0,0 0 0 0,0-19 0 16,0 10 0-16,0-1 0 0,0 1 0 15,0-10 0-15,0 1 0 0,0-1 0 0,0 0 0 16,0-9-47-16,0 19-173 0,0-19-35 0,0-19-8 16,0 10 7-16,0 0 18 0,0-1 26 0,0 1 36 15,0-10 35-15,0 1 35 0</inkml:trace>
  <inkml:trace contextRef="#ctx0" brushRef="#br0" timeOffset="60217.15">10236 16306 49 0,'-33'0'71'16,"33"0"2"-16,0-19-7 0,0 19-8 16,-17-9-7-16,17 0-1 0,0 9 8 0,0-10 8 15,0 1 8-15,0 0-1 0,0 0-9 0,0 9-11 16,17-10-15-16,-17 1 1 0,0 0-18 0,33-1 3 16,-33 1-10-16,0 9-5 0,33-19 0 0,-33 10-4 15,33-9-5-15,0 8 2 0,-33 1-2 16,33 0-4-16,-16-10 1 0,-1 10 3 0,34 9-8 15,-50-10-34-15,33 1-41 0,-33 9-39 0,0 0-26 16,33 0-2-16,-33 0 9 0,0 0 25 16</inkml:trace>
  <inkml:trace contextRef="#ctx0" brushRef="#br0" timeOffset="60446.65">10385 16343 81 0,'0'9'112'0,"0"1"1"0,0-10-6 16,0 9-10-16,0-9-11 0,0 0 4 0,0 0 7 15,16 0 15-15,-16-9-5 0,17 9-14 16,-17-10-20-16,33 1-31 0,-33 9-15 0,0-9-14 16,33 0-4-16,-33-1-9 0,33 1 3 0,-33 9-10 15,33-19-9-15,0 10-22 0,-33 0-53 0,17-1-41 16,-17 1-29-16,16 0-17 0,1 9-4 0,-17-9 16 15,33-1 35-15</inkml:trace>
  <inkml:trace contextRef="#ctx0" brushRef="#br0" timeOffset="60714.08">10699 16092 175 0,'0'0'161'0,"0"9"-9"0,0-9-27 16,0 0-40-16,-33 10-23 0,33-10 6 0,0 9 11 16,0-9 25-16,0 9 5 0,0 1-2 0,0 8-14 15,33-9-3-15,-33 10-4 0,0 0-11 0,0-10-19 16,33 10 0-16,-33-1-17 0,0-9-11 16,33 10-15-16,-33 9-4 0,0-19-5 0,17 1-4 15,-17-1-4-15,16 9 4 0,-16-8 3 16,0-1-17-16,17-9-48 0,-17 9-55 0,0-9-57 15,0 0-33-15,0 0-24 0,0 0 1 0,0 0 20 16,0-9 28-16,0 9 37 0,16-9-55 0</inkml:trace>
  <inkml:trace contextRef="#ctx0" brushRef="#br0" timeOffset="60997.02">10881 16073 90 0,'0'0'126'0,"0"0"3"16,0 0-13-16,0 10-15 0,-33-10-16 0,33 0-1 16,0 0-3-16,0 9 20 0,-17-9-6 0,17 9-5 15,-16 1-8-15,16-1-15 0,0 0-6 16,0 1-18-16,0 8-8 0,0-9-10 0,0 10-4 16,0-10-3-16,16 1 1 0,-16 8-4 0,0-8-1 15,17-1 5-15,-17 0-11 0,33 0 3 0,-33 1 5 16,33-1-9-16,-33 0-1 0,0-9-3 15,33 0-1-15,-33 0-2 0,33 0 2 0,-33 0-2 16,17-9-5-16,-1 0-31 0,1 9-56 0,-1-10-44 16,-16 1-51-16,17 0-25 0,-17 0-9 15,33-10 4-15,-33 10 34 0,0-1 47 0</inkml:trace>
  <inkml:trace contextRef="#ctx0" brushRef="#br0" timeOffset="61763.08">9260 13804 87 0,'0'0'44'0,"0"0"-23"0,0 0-10 0,0 0-7 16,-33-19-2-16,33 19-11 15,0 0-7-15,0-18-6 16,0 8-2-16,0 10-1 0,-33-9-2 16</inkml:trace>
  <inkml:trace contextRef="#ctx0" brushRef="#br0" timeOffset="62228.48">8334 12278 41 0,'-33'0'29'16,"33"0"0"-16,0 0-1 0,0 0 2 15,0 0-5-15,0 0-7 0,0 0-8 0,-16 0-4 16,16 0 10-16,0 10 12 0,0-10-3 0,16 9 7 16,-16 0 1-16,0 10-1 0,0-10 2 15,33 10 1-15,-33-1 0 0,0-8 1 0,0-1 3 16,0 10-4-16,33-1-5 0,-33 1-1 16,0 9-9-16,0-28-6 0,0 18-8 0,0 1 0 15,34-10-1-15,-34 10-3 0,0-10-4 16,0 10 4-16,0-10-2 0,0 10 2 0,0-19-1 0,0 18-1 15,0-18-51-15,0 0-39 0,0 0-19 16,0 0-14-16,0 0 8 0,0 0 21 16</inkml:trace>
  <inkml:trace contextRef="#ctx0" brushRef="#br0" timeOffset="62512.05">8268 12278 76 0,'0'-18'25'0,"0"8"-6"16,0 10-3-16,0-18 4 0,0-1 3 16,0 10 4-16,0 9-5 0,17-9-6 0,-17 9-3 15,16 0-1-15,-16-10 1 0,33 10 2 16,-33 10 1-16,33-10 5 0,-33 9-3 0,34 0-4 16,-34 10-6-16,33-19-6 0,-33 18 1 0,0-18-3 15,33 10 4-15,-33 8-1 0,0-8 2 0,0 8 5 16,0-8 0-16,0 8-1 0,-33 1-6 15,33-19 3-15,-33 18-4 0,33-8 0 0,-34 8-1 16,34-8 0-16,-33-1-1 0,33 0 0 16,-33-9 0-16,33 9 0 0,-16 1 2 0,-1-10-24 15,1 0-21-15,16 0-19 0,0 0-7 0,0 0-2 16,0 0 5-16</inkml:trace>
  <inkml:trace contextRef="#ctx0" brushRef="#br0" timeOffset="62763.81">8483 12260 63 0,'0'0'39'15,"0"0"-10"-15,0 0-4 0,0 9 3 0,0-9 9 16,0 9 9-16,0 1 4 0,0-1 6 16,0 0-1-16,0 1-3 0,0 8-1 0,0 1-2 15,0-1 0-15,17-18-7 0,-17 10-11 0,0 8-13 16,0-8-7-16,16-1-5 0,-16 9-3 0,33-8 0 15,-33-1 1-15,0 10-3 0,0-19-1 16,0 0 4-16,33 18 0 0,-33-18-7 0,0 0-38 16,0 10-32-16,0-10-31 0,33 0-7 15,-33 0 9-15,0 0 12 0,34 0 19 0,-34-10 16 16,16 10 9-16</inkml:trace>
  <inkml:trace contextRef="#ctx0" brushRef="#br0" timeOffset="62977.27">8715 12381 33 0,'-17'-10'45'0,"17"-8"-2"15,-16 18-4-15,-1-19-8 0,17 19 0 0,-16 0 1 16,16-9 1-16,0 9-3 0,-34 0 2 16,34 9-3-16,0-9-4 0,-33 19 6 0,33-19 1 15,0 18 6-15,-33-8 0 0,33-1-7 0,0 10-3 16,0-10-8-16,0 9-4 0,0-8 1 16,0-1-1-16,33 10-1 0,-33-19 3 0,0 18-2 15,33-18-4-15,-33 0-2 0,34 0-2 0,-18 0-4 16,1 0-4-16,-1 0 2 0,17 0 0 15,0-18-2-15,-33 18-6 0,33-19-46 0,0 10-45 16,-33 9-33-16,0-10-4 0,34 1 9 0,-34 0 25 16</inkml:trace>
  <inkml:trace contextRef="#ctx0" brushRef="#br0" timeOffset="65142.14">11013 16557 136 0,'0'0'181'0,"0"-9"-59"16,0 9-60-16,0 0-34 0,0 0-9 15,0 0-9-15,0 0 26 0,0 0 7 0,0 0-9 16,0 0-4-16,17-19 22 0,-17 19 59 0,0 0 42 16,0 0-40-16,0 0-35 0,0 0-24 0,0 0 3 15,0 0 1-15,0 0-11 0,0 0-18 16,0 0-10-16,0 19-2 0,16-19 5 0,-16 9-5 16,0-9-6-16,17 9 12 0,-17 10 16 0,33 0 27 15,-33-1 22-15,0-8-1 0,33 27-22 0,-33-28-12 16,0 10-17-16,0-1-8 0,33 10-12 0,-33-9-9 15,0-1-7-15,33 10 0 0,-33-9 0 16,0-1 0-16,0 10 0 0,0-9 0 0,17 0 0 16,-17-1 0-16,0-9 0 0,0 10 0 0,16-10 0 15,-16 10 0-15,0-10 0 0,0 1 0 0,0-1 0 16,0 0 0-16,0 1 0 0,0-1 0 16,0 0 0-16,0 0 0 15,17 1 0 1,-17-1 0-16,16-9 0 15,1 0 0-15,16-9 0 16,-33 9 0-16,33-10 0 0,-33 10 0 16,33-9 0-16,-33 9 0 0,33-9 0 15,-16 0 0-15,16-1 0 0,-17 10 0 0,34-9 0 16,-17 0 0-16,0-1 0 0,-33 10 0 0,50-9 0 16,-17 0 0-16,0 9 0 0,0 0 0 15,0-10 0-15,0 10 0 0,17 0 0 0,-17-9 0 16,33 9 0-16,-33 0 0 0,0-9 0 0,17 9 0 15,-1 0 0-15,1 0 0 0,-17 0 0 16,33 0 0-16,-33 0 0 0,17 0 0 0,16 0 0 16,-33 0 0-16,0 0 0 0,17 0 0 0,16 0 0 15,-33 0 0-15,33 9 0 0,-33-9 0 0,0 0 0 16,17 0 0-16,16 0 0 0,-50 9 0 16,34-9 0-16,-17 0 0 0,17 10 0 0,-17-10 0 15,0 0 0-15,16 0 0 0,-15 0 0 0,-1 0 0 16,0 0 0-16,0 0 0 0,16 0 0 15,-16 0 0-15,1 0 0 0,-1 0 0 0,0 0 0 16,0 0 0-16,0 0 0 0,-17-10 0 0,17 10 0 16,1 0 0-16,-1 0 0 0,0-9 0 15,0 9 0-15,-33 0 0 0,33-9 0 0,-33 9 0 16,16 0 0-16,1 0 0 0,-1-10 0 16,1 10 0-16,-1 0 0 0,18-9 0 15,-34 9 0-15,0-9 0 0,0 0 0 16,0-1 0-16,0 1 0 15,0 0 0 1,0-1 0-16,0 1 0 16,0 0 0-16,0-1 0 15,-34 10 0-15,34-9 0 0,-16 0 0 0,16 0 0 16,0-1 0-16,-17 1 0 0,17 0 0 16,0-1 0-16,-16 1 0 0,16 0 0 0,-17-10 0 15,17 10 0-15,0-10 0 0,-16 1 0 0,16-1 0 16,0 10 0-16,0-10 0 0,0 10 0 0,0-10 0 15,0 1 0-15,0-1 0 0,0 0 0 16,-33 1 0-16,33-1 0 0,0 1 0 0,0-1 0 16,0 0 0-16,0 1 0 0,0-1 0 0,0 10 0 15,0-28 0-15,0 18 0 0,0 0 0 0,0-8 0 16,0 8 0-16,0-9 0 0,0 9 0 16,0-8 0-16,0 8 0 0,0-9 0 0,0 9 0 15,0 1 0-15,0-1 0 0,0 1 0 16,0-1 0-16,0 0 0 0,0 10 0 0,0 9 0 15,0-18 0-15,0 8 0 0,0 1 0 0,0 0 0 16,0-1 0-16,0 1 0 31,0 9-65 63,0 0-39-94,0 0-13 0,0 0-37 0,0 0-18 16,0 0-15-16,0 0-6 0,0 0-1 15,0-9 9-15,0 9 17 0,0 0 24 0,0-10 22 16,0 10 25-16,0-9-46 0</inkml:trace>
  <inkml:trace contextRef="#ctx0" brushRef="#br0" timeOffset="67573.89">21365 8883 9 0,'17'-37'6'16,"-17"9"9"-16,0 9 4 0,16 1-5 0,-16 18-6 15,0-19-2-15,17 1 3 0,-17 8 4 16,0 1 1-16,0 9 0 0,0 0-5 0,0-9-2 15,0 9-2-15,0 0 3 0,0 0-1 0,0 0 0 16,0 0-2-16,0 0-2 0,0 0-2 16,0 0 2-1,-17 0 24-15,17 0-4 16,0 0-10-16,0 9-7 0,0-9-2 0,0 0 3 16,0 0 8-16,0 0-4 0,0 0-5 0,0 0-4 15,0 9-2-15,0-9 2 16,0 10 2-16,0-10-2 15,0 0 0-15,-16 0-2 16,16 0 4-16,0 0-2 0,0 0-4 16,0 18 4-16,0-18-1 15,0 0 0-15,0 0-1 16,0 0 1-16,-17 0-1 0,17 0-3 0,0 0 4 16,0 0 2-1,0 19-5-15,0-19 4 0,0 0-4 16,0 0 3 15,0 0 0-15,0 0-4-1,0 0 6 1,0 0-5-16,0 0 2 16,-16 0 0-16,16 0 3 15,0 18-5-15,0-18-1 0,0 0 6 0,0 0-1 16,0 0-2-16,0 0-2 0,0 10-1 15,-34-10 5-15,34 9-2 0,0 0 1 0,0 1-1 16,-33-1-2-16,17 0 3 0,-1 1 1 0,17 8-6 16,-16 1 4-16,-17-1 0 0,16-8 2 15,1 8 0-15,16 1-2 0,-33 18 0 0,0-18 4 16,33-1 3-16,-50 20-2 0,17-11 5 16,0 11 0-16,0-10-3 0,0 9-4 0,0 0-1 15,-34 0 0-15,1 10 0 0,17-10 0 0,-18 9 0 16,1 1 0-16,17-1-2 0,-34 1 0 15,17 9 0-15,0-10 0 0,-17 10 2 0,0 0-5 16,1 9 6-16,-17-19-5 0,16 29 2 0,-16-19 0 16,16 9 0-16,-16-9 4 0,-1 9-4 15,18 0 0-15,-34 9-3 0,17-18 5 0,0 9-2 16,16 10 1-16,-33-10-1 0,50 18 0 0,-33-17-2 16,16 8 3-16,17 0 1 0,-33 1 13 15,16-1-3-15,17 1-7 0,-17-1-2 16,17 19-1-16,0-19-2 0,0 10-2 0,0 0 2 15,16-10 2-15,-33 10-2 0,17 0 0 0,0-10-12 16,0 1-9-16,0 18 11 0,16-28 5 0,-16 9-1 16,-17 10-7-16,17-19 8 0,0 9 1 15,0-9 4-15,0 1-3 0,16-1 3 0,-16 0 0 16,16-9 0-16,-16 9-4 0,33 0 2 0,-33 9 2 16,16-9 0-16,17 0-2 0,-33 10 5 15,17-29-3-15,-1 19 1 0,0-9-3 0,17 0 4 16,0 0-2-16,-33 9 0 0,33-18-2 15,0 8 2-15,-17 1 0 0,17-9 0 0,0-1 0 0,0 1 0 16,0-1-2-16,17-9 2 0,-18 1 2 16,1 8-2-16,33-18-2 0,-33 9 2 0,0-9 3 15,0 0-1-15,17 0-2 0,-1-9 0 16,-16 8 0-16,16-8 1 0,17 9-1 0,-33-9 0 16,33-1 0-16,-33 1 0 0,33-1-2 0,-33 10 2 15,17-9 0-15,-1 0-2 0,1-1 2 0,-1 10 0 16,-16-9 2-16,16 18-2 0,17-28 2 15,-33 19-2-15,33 0 0 0,-33 0 3 0,0 0-3 16,0 0 6-16,17 9 10 0,-1-9-1 0,1 9-7 16,16 0-3-16,-17-9-5 0,1 19 0 15,16-29 4-15,-34 10 7 0,34 0 0 0,-33 0-3 16,33-9-5-16,-33-1-3 0,17-9 0 0,16 10 0 16,-17-10 2-16,1-9 0 0,16 10-2 15,-17-10 0-15,17-10 3 0,-16 1-7 16,16 0-15-16,0-1-25 0,-17-8-17 0,17 9-15 15,0-19-5-15,0 0-61 0</inkml:trace>
  <inkml:trace contextRef="#ctx0" brushRef="#br0" timeOffset="67857">15214 14362 313 0,'0'9'137'0,"0"10"-60"0,0-1-39 15,-34 1-21-15,34-10-8 0,0 10-3 0,0 0 27 16,0 18 25-16,0-28-4 0,0 10-5 16,0-1-12-16,0 1-3 0,0-10 8 0,34 10-1 15,-34-10-1-15,0 10-14 0,33-19-9 0,-17 9-7 16,17-9-8-16,0 0 6 0,0 0-11 0,0 0 1 15,1-9-18-15,15 9-47 0,-16-19-51 16,33 0-41-16,-33 10-24 0,0-9 4 0,-16 8 31 16</inkml:trace>
  <inkml:trace contextRef="#ctx0" brushRef="#br0" timeOffset="71071.57">14502 14446 65 0,'0'9'52'0,"0"-9"-18"16,0 0-3-16,34 0-3 0,-34 9 4 16,0-9 9-16,0 0 22 0,0 0 18 0,0 0 12 15,0 0 8-15,0 10 2 0,-34-10 8 0,34 0 3 16,0 0-1-16,0 0 6 0,0 0 1 15,0 0-8-15,0 0-5 0,0 0-2 0,-33 0-14 16,33 0-22-16,-16 0 2 0,-1 0-2 0,1 0 4 16,-1 0-24-16,1-10-49 0,16 10 0 15,-33 0 0-15,0 0 0 0,-1-9 0 0,-15 9 0 16,16 0 0-16,0 0 0 0,0 0 0 0,0 0 0 16,-34-9 0-16,18 9 0 0,16 0 0 0,0 0 0 15,-33 0 0-15,16 0 0 0,0 0 0 16,1 0 0-16,16 9 0 0,-33-9 0 0,16 0 0 15,17 9 0-15,0-9 0 0,-33 10 0 16,16-10 0-16,17 9 0 0,0-9 0 0,-33 9 0 16,0-9 0-16,-1 19 0 0,18-19 0 0,-17 0 0 15,0 9 0-15,16-9 0 0,-16 9 0 16,-33-9 0-16,49 10 0 0,-49-10 0 0,16 9 0 16,17 0 0-16,-17-9 0 0,17 10 0 0,-33-10 0 15,16 9 0-15,17 0 0 0,0-9 0 0,-17 9 0 16,17 1 0-16,0-1 0 0,0-9 0 15,16 19 0-15,-16-19 0 0,-17 9 0 0,17 0 0 16,0 1 0-16,0-1 0 0,0 0 0 0,16 0 0 16,-16 1 0-16,-17-1 0 0,50 0 0 15,-33 1 0-15,0-1 0 0,16 10 0 0,-16-19 0 16,33 9 0-16,-33 0 0 0,16 0 0 0,17-9 0 16,-33 10 0-16,33-1 0 0,-33 0 0 0,16 1 0 15,17-10 0-15,0 9 0 0,0 0 0 16,-33-9 0-16,49 10 0 0,-16-1 0 0,0-9 0 15,-33 19 0-15,33-19 0 0,0 0 0 16,16 9 0-16,-16-9 0 0,0 9 0 0,0-9 0 16,0 9 0-16,0 1 0 0,0-10 0 0,16 0 0 15,-16 9 0-15,0-9 0 0,0 9 0 0,0-9 0 16,0 10 0-16,0-10 0 0,16 9 0 16,-16-9 0-16,0 0 0 0,0 9 0 0,33-9 0 15,-49 0 0-15,16 0 0 0,16 10 0 0,0-10 0 16,-16 0 0-16,0 0 0 0,0 9 0 0,33-9 0 15,-49 18 0-15,32-18 0 0,-16 0 0 0,17 0 0 16,-18 0 0-16,34 0 0 0,-33 0 0 16,0 0 0-16,0 0 0 0,17 0 0 0,-1 0 0 15,-16 0 0-15,17 0 0 0,16 0 0 0,-34 0 0 16,1 0 0-16,33 0 0 0,-33 0 0 16,33 0 0-16,-49 0 0 0,32 0 0 0,1 0 0 15,-1 0 0-15,1 0 0 0,-18 0 0 0,34 0 0 16,-33 0 0-16,33 0 0 0,-33 0 0 0,33 0 0 15,-33 0 0-15,17 0 0 0,-1 0 0 16,1 0 0-16,16 0 0 0,-33 0 0 16,33 0 0-16,-33 0 0 0,33 0 0 0,-34 0 0 15,34 0 0-15,-33 0 0 0,33 10 0 16,-33-10 0-16,17 9 0 16,-1 0 0-16,17 1 0 15,-16-10 0-15,16 9 0 0,0 0 0 0,0 1 0 16,0-1 0-16,-33 0 0 0,33 0 0 15,0 1 0-15,0 8 0 0,0-8 0 0,-33-1 0 16,33 0 0-16,0 1 0 0,0-1 0 0,0 0 0 16,-34 0 0-16,34 1 0 0,0-1 0 15,0 0 0-15,0 1 0 0,-33 8 0 0,33-18 0 16,0 10 0-16,0-1 0 0,0 9 0 0,0-8 0 16,-33-1 0-16,33 0 0 0,0 10 0 0,-16-10 0 15,16 19 0-15,0-28 0 0,0 10 0 16,-17 8 0-16,17 1 0 0,0-10 0 0,0 10 0 15,0-10 0-15,0 10 0 0,17-1 0 16,-17-9 0-16,0 10 0 0,0 0 0 0,16-10 0 16,-16 10 0-16,33-1 0 0,-33-9 0 0,0 10 0 15,0 0 0-15,0-10 0 0,33 10 0 0,-33-1 0 16,0-9 0-16,0 10 0 0,0-10 0 0,34 10 0 16,-34 0 0-16,0-1 0 0,0-9 0 15,33 10 0-15,-33-10 0 0,33 10 0 0,-33 0 0 16,0-10 0-16,16 9 0 0,1 1 0 0,-1 0 0 15,17-10 0-15,-33 10 0 0,33-1 0 16,-33-8 0-16,34 8 0 0,-34 1 0 0,33-10 0 16,0 0 0-16,-33 10 0 0,16-10 0 15,17 1 0-15,0 8 0 0,-33-9 0 0,33 1 0 16,0 8 0-16,-33-8 0 0,34-1 0 0,-18 0 0 16,1 10 0-16,16-10 0 0,-17 0 0 0,17 10 0 15,0-10 0-15,0 10 0 0,-33-10 0 16,34 10 0-16,-1-10 0 0,-17 0 0 0,17 1 0 15,0 8 0-15,0 1 0 0,0-19 0 0,1 9 0 16,-18 1 0-16,17-1 0 0,-16 0 0 16,32 0 0-16,-16 1 0 0,0-1 0 0,0 0 0 15,-16 1 0-15,16-10 0 0,0 9 0 0,0-9 0 16,0 9 0-16,33 10 0 0,-49-19 0 0,16 0 0 16,0 0 0-16,0 9 0 0,0-9 0 15,0 10 0-15,17-1 0 0,-17-9 0 0,0 9 0 16,0-9 0-16,0 9 0 0,0-9 0 0,0 0 0 15,17 10 0-15,-17-10 0 0,0 9 0 0,0-9 0 16,33 9 0-16,-49-9 0 0,49 0 0 16,-33 10 0-16,0-10 0 0,0 9 0 0,17-9 0 15,16 0 0-15,-33 0 0 0,0 9 0 0,33-9 0 16,-49 0 0-16,49 0 0 0,-33 0 0 0,0 0 0 16,17 0 0-16,-17 0 0 0,33 0 0 15,-33 0 0-15,0 0 0 0,0 0 0 0,17 0 0 16,-17 0 0-16,33 0 0 0,-33-9 0 0,0 9 0 15,0 0 0-15,17-9 0 0,-17 9 0 16,33 0 0-16,-33 0 0 0,0-10 0 0,17 10 0 16,16-9 0-16,-33 9 0 0,0-9 0 15,17 9 0-15,-17 0 0 0,33-10 0 0,-33 10 0 0,0-9 0 16,17 9 0-16,16 0 0 0,-33-9 0 0,0 9 0 16,17-9 0-16,-1 9 0 0,1-10 0 15,16 10 0-15,-33 0 0 0,0-9 0 0,17 9 0 16,16 0 0-16,-33 0 0 0,0-19 0 15,17 19 0-15,-17 0 0 0,33-9 0 0,-33 0 0 16,0 9 0-16,0-10 0 0,0 10 0 0,17-9 0 16,-17 0 0-16,0 9 0 0,17-10 0 15,-17 1 0-15,33 0 0 0,-33 9 0 0,0-9 0 16,-17-1 0-16,34 10 0 0,0-9 0 0,-17 9 0 16,0 0 0-16,0 0 0 0,-17-19 0 0,17 10 0 15,-16 9 0-15,33-9 0 0,-17 9 0 16,-33 0 0-16,33-10 0 0,0 10 0 0,0-9 0 15,-17 9 0-15,18-9 0 0,-1 9 0 0,0-9 0 16,0 9 0-16,-33 0 0 0,33-10 0 16,-17 10 0-16,17-9 0 0,-16 9 0 0,33-9 0 15,-50 9 0-15,33-10 0 0,0 10 0 0,-33-9 0 16,33 9 0-16,-17 0 0 0,17 0 0 16,-16-19 0-16,-1 10 0 0,18 9 0 0,-1-9 0 15,-33 0 0-15,33-1 0 0,0 10 0 0,-33-9 0 16,16 0 0-16,17-1 0 0,-16-8 0 0,-1 8 0 15,17 1 0-15,-33 9 0 0,34-28 0 16,-34 19 0-16,33 0 0 0,-33-1 0 0,33-8 0 16,-33 8 0-16,16 1 0 0,1 0 0 0,-17 0 0 15,16-1 0-15,1 10 0 0,-1 0 0 16,-16-28 0-16,33 28 0 0,-33-9 0 0,0 0 0 16,34-1 0-16,-34 1 0 0,33-10 0 0,-33 10 0 15,0 0 0-15,33 0 0 0,-33-1 0 0,16-8 0 16,1 8 0-16,-1-8 0 0,-16 8 0 0,17 1 0 15,-1-9 0-15,17 8 0 0,-33 1 0 16,34 0 0-16,-34-1 0 0,0 1 0 0,33 0 0 16,-33-10 0-16,0 10 0 0,0 0 0 15,33-1 0-15,-33 1 0 0,0 0 0 0,16-1 0 16,-16 1 0-16,17 0 0 0,-17-1 0 0,16 1 0 16,1 0 0-16,-17-10 0 0,16 10 0 0,-16 0 0 15,33-1 0-15,-33 1 0 0,0 0 0 16,0-1 0-16,0 1 0 0,33 9 0 0,-33-18 0 15,0 18 0-15,0-10 0 0,34 1 0 16,-34 0 0-16,0-1 0 0,0 1 0 16,16 0 0-1,-16-1 0-15,0 1 0 16,17 0 0-16,-17 0 0 0,0-1 0 16,16 10 0-16,-16-18 0 0,17 8 0 15,-17 1 0-15,0 0 0 0,0-1 0 16,16 10 0-16,-16-9 0 0,0 0 0 15,0-1 0-15,17 1 0 0,-17 0 0 0,0 0 0 16,0-1 0-16,0 10 0 0,0-18 0 16,16-1 0-16,-16 10 0 0,0-1 0 0,0-8 0 15,0 9 0-15,0-10 0 0,0 0 0 0,0 1 0 16,-16-1 0-16,16 1 0 0,0-1 0 0,0 0 0 16,0 1 0-16,0-10 0 0,0 9 0 15,-17-9 0-15,17 0 0 0,0 1 0 0,-16 8 0 16,16-9 0-16,0 9 0 0,-17-9 0 15,1 10 0-15,16-10 0 0,-17 0 0 0,1 9 0 16,16-8 0-16,0 8 0 0,-34 10 0 0,34-29 0 16,-33 20 0-16,0 9 0 0,17-10 0 0,-1 0 0 15,1 10 0-15,-1 0 0 0,1-10 0 0,16 1 0 16,-33 18 0-16,33-10 0 0,-33 1 0 16,33 9 0-16,0-9 0 0,-34 9 0 15,34 0 0-15,-33 0 0 16,17 0 0-16,16-10 0 0,-17 10 0 15,17 10 0-15,-16-10 0 16,16 9 0-16,-17-9 0 0,1 9 0 16,16 1 0-16,0-10 0 15,-33 9 0-15,33 0 0 16,-33 10 0-16,33-19 0 16,0 9 0-16,-34-9-171 0,34 9-23 15,0 1-15-15,0-1-7 0,0 10 0 0,-33-10 10 16,33 0 16-16,-16 0 19 0,16 10 30 0,-17 0 19 15,17-10 22-15</inkml:trace>
  <inkml:trace contextRef="#ctx0" brushRef="#br0" timeOffset="72169.82">5060 16287 179 0,'17'0'113'15,"-1"0"-51"-15,-16-9-32 0,17 0-18 0,-17 9-4 0,33-10-5 16,-33 1-1-16,33 0 2 0,0 0-7 15,-33-1 6-15,33 1 0 0,0 0 13 0,0 9 23 16,17-10 20-16,16 1 7 0,-33 9-4 16,17-19-5-16,16 19-11 0,-33 0-9 0,33-9-10 15,17 9-10-15,-17 0 3 0,0 9 4 0,17-9 0 16,-17 0-8-16,33 19-2 0,-49-19-7 16,49 9-4-16,-33 1 2 0,17-1-5 0,-17 0 4 15,-17 1-4-15,18-1 0 0,-1 0-2 0,0 0 5 16,-50 1-1-16,51-10-4 0,-34 9 5 15,0-9-3-15,0 0-2 0,0 9 2 0,-33-9-3 16,16 0-2-16,1 0-1 0,-1 0 3 16,-16-9 0-16,0 9-9 0,0 0 0 0,34-9-15 0,-68 9-12 15,34-10-11-15,0 10-6 0,0 0 4 16,0-9-4-16,-16 9 1 0,16 0 4 0,-17-9-5 16,17 9-4-16,-16-9-3 0,16 9-3 0,-33 0-4 15,33 0 5-15,-33 0 9 0,0 9-35 16</inkml:trace>
  <inkml:trace contextRef="#ctx0" brushRef="#br0" timeOffset="72486.77">5722 16548 152 0,'-17'9'115'0,"17"0"-33"0,-33-9-37 15,33 10-25-15,0-10-13 0,0 0-2 0,0 0-1 16,0 0-3-16,0 0 7 0,33 0-2 0,-33 0 3 16,17 0 5-16,16-10 13 0,0 10 14 15,0 0 1-15,0-9-9 0,0 0-6 0,17 9-10 16,16-19-5-16,0 10-5 0,-33 0-2 0,50-1-5 16,-17 1 2-16,-33 0 0 0,33-1-4 15,-16 10-1-15,16-9 0 0,-33 0 5 0,16 9-10 16,-15-9-3-16,-1 9-32 0,0 0-24 15,-33 0-11-15,33 9 4 0,-33-9 11 0,0 0 8 16,0 9 6-16,0 0 9 0,0-9 4 0,0 10 3 16,0-1 4-16,-33-9 2 0,33 9 2 0,0 1-13 15</inkml:trace>
  <inkml:trace contextRef="#ctx0" brushRef="#br0" timeOffset="74417.92">26541 10176 220 0,'-17'-18'97'0,"1"-1"-44"0,-1 10-5 0,1-10 43 16,16 19 46-16,-17-19 41 0,17 19-14 16,0 0-63-16,0-18-49 0,0 18-27 0,0 18 28 15,0-18 48-15,0 19 0 0,0-19 1 0,0 19-3 16,17-1-3-16,-17 10-19 0,0-9-9 16,16 18 2-16,-16-18 1 0,0 18-28 0,17-9-43 15,-17 9 0-15,0-19 0 0,16 10 0 16,-16 10 0-16,0-20 0 0,0 10 0 0,17 0 0 15,-17 0 0-15,0 9 0 0,0-18 0 0,0-1 0 16,0-8 0-16,0 8 0 0,0-8 0 0,0-1 0 16,0-18 0-1,0-1 0-15,0-8 0 0,0-1 0 16,17 10 0-16,-17-10 0 0,0-18 0 0,16 9 0 16,1 0 0-16,-17 0 0 0,16 10 0 15,1-1 0-15,-17 0 0 0,33 1 0 0,-33 8 0 16,16 1 0-16,1 0 0 0,-1 9 0 15,1 0 0-15,-1 0 0 0,1 9 0 16,0 0 0-16,-1 1 0 0,1-1 0 0,-1 10 0 16,1 9 0-16,16-28 0 0,-33 18 0 0,16 1 0 15,1-1 0-15,-1 1 0 0,-16-10 0 16,17 10 0-16,-1-1 0 0,-16-18 0 0,17 19 0 16,-17-19 0-16,16 0 0 0,-16 0 0 15,0-19 0 1,17 1 0-16,-17-1 0 0,0 10 0 15,17-19 0-15,-17 19 0 0,0-28 0 0,0 9 0 16,0-10 0-16,0 20 0 0,0-19 0 0,-17-10 0 16,17 10 0-16,0 0 0 0,0 9 0 15,-17 0 0-15,17 9 0 0,0-9 0 0,0 10 0 16,0-1-230-16,0 10-93 0,0 0 17 16,0-1 10-16,17 1 24 0,-17 9 41 0,17-9 55 15</inkml:trace>
  <inkml:trace contextRef="#ctx0" brushRef="#br0" timeOffset="74834.39">27269 10111 11 0,'0'0'28'15,"0"0"10"-15,33 0 3 0,-33 0-2 16,0 0 0-16,0 0 3 0,0 0-3 0,0 0 3 16,0 0 6-16,0 0-7 0,0 0-2 0,0 0 12 15,-33 0 11-15,33 9 15 0,0 1 15 16,0-1 11-16,-17 10 2 0,17-10 15 0,0 19 1 15,-16-10-8-15,16 1-6 0,0 0-4 0,0 8 9 16,0-8 10-16,0 18 1 0,0-18-18 16,0-10-21-16,16 19-84 0,-16-9 0 0,17 9 0 15,16-10 0-15,-17 1 0 0,1-10 0 0,16 10 0 16,0-10 0-16,-17 0 0 0,18 1 0 16,-1-1 0-16,0-9 0 0,-17 0 0 0,17 0 0 15,-16 0 0-15,-1 0 0 0,1-9 0 0,-1 9 0 16,1-19-47-16,-17 10-281 0,16-1-27 0,-16-8 3 15,17-1 28-15,-17 1 65 0,0-10 75 16</inkml:trace>
  <inkml:trace contextRef="#ctx0" brushRef="#br0" timeOffset="75000.75">27351 10092 121 0,'-16'0'98'0,"-1"-18"-37"0,1 18-17 16,16-19 10-16,0 19 8 0,0-9-5 0,0 0-15 15,0 9-16-15,16-10-13 0,1 10-5 16,-17-9-5-16,16 9-3 0,17 0 0 0,-16 0 0 16,-1 0-2-16,1 0-12 0,0 9-50 0,-1-9-33 15,1 10-16-15,16-10 8 0,-33 9 16 16</inkml:trace>
  <inkml:trace contextRef="#ctx0" brushRef="#br0" timeOffset="75184.82">27252 10232 51 0,'-16'0'62'0,"-1"9"-7"0,0 1-14 16,1-1 1-16,16-9 14 0,0 9 21 0,0-9 18 16,0 0 12-16,0 9 10 0,0-9-9 15,16 0-9-15,1 0-16 0,0 0-31 0,-1 0-21 16,1 0-11-16,16-9-14 0,-17 9 1 0,1 0-1 16,16-9-2-16,-17 9-8 0,17 0 4 0,-16-9 0 15,16 9-36-15,17-10-64 0,-34 10-56 16,17 0-41-16,0-9-8 0,0 9 24 0</inkml:trace>
  <inkml:trace contextRef="#ctx0" brushRef="#br0" timeOffset="75579.12">28079 10195 79 0,'0'0'39'0,"0"0"-1"0,0 18 12 0,0-18 15 15,0 0 20-15,16 0 3 0,1 0 2 0,0 0-16 16,-1 0-8-16,1 0 6 0,16 0-1 16,0 0 0-16,0 0-10 0,16 0-9 0,1 0-11 15,-17 0-13-15,17 0-8 0,-1 0-13 0,-16 0-4 16,0 0-2-16,1 0-1 0,-18 0 2 0,1 0-2 16,-1 0-3-16,-16 0-1 0,0 0-9 15,0 0-46-15,0 0-34 0,0 0-38 16,-16 0-6-16,-1 0 4 0,1 19 3 0,-1-19 9 15,0 0 12-15,-32 0-60 0</inkml:trace>
  <inkml:trace contextRef="#ctx0" brushRef="#br0" timeOffset="75750.53">28079 10353 52 0,'-17'9'51'0,"1"0"-5"0,16-9 4 16,0 10 18-16,0-10 21 0,0 9 9 0,16-9-16 15,1 0-12-15,-1 0-8 0,18 0 1 0,-18 0 16 16,17 0-2-16,-16 0-11 0,16 0-28 15,0 0-15-15,0-9-11 0,16 9-11 0,-32 0 7 16,16 0-8-16,0-10 0 0,0 10 0 16,0-9-24-16,-16 9-55 0,32-9-52 0,-49 9-32 15,17-19-13-15,0 1 16 0,-1-1 29 0</inkml:trace>
  <inkml:trace contextRef="#ctx0" brushRef="#br0" timeOffset="75966.87">28459 9897 115 0,'-16'0'67'0,"16"-9"-19"0,0 9-8 0,0 0-2 16,0 9 7-16,0-9 1 0,16 9 3 15,1 1-8-15,-1-1 28 0,1 19 25 0,-1-10 20 16,17 1 2-16,-33 0 3 0,17 9-7 16,0 9-16-16,-1-19-12 0,-16 20-25 0,17-10-11 15,-17 9-19-15,0 0-13 0,0-9-7 0,0 0 3 16,-17 18-11-16,1-27 6 0,-18 18-13 15,1-9 12-15,0 9-47 0,0-18-90 0,-16 9-72 16,16 0-56-16,-1-1-17 0,-15-8 37 16</inkml:trace>
  <inkml:trace contextRef="#ctx0" brushRef="#br0" timeOffset="76749">29584 9897 128 0,'-17'0'80'16,"17"-9"-26"-16,0-1-1 0,0 1 21 15,-16 9 29-15,16 0 12 0,0 0-20 0,0 0-28 16,-17 0-1-16,17 9 22 0,0 1 23 0,0 8 25 16,-16-8-8-16,16 27-13 0,0-19-35 15,0 1-4-15,0 0 7 0,0 9-10 0,0 9-18 16,0-19-21-16,16 1-14 0,-16 9-10 15,17-9-4-15,-17 18-1 0,0-19-5 0,0 1 3 16,16 0-12-16,-16-1-11 0,0 1-112 0,0 9-113 16,0-28-68-16,0 18-12 0,0-18 34 15,-16 19 62-15</inkml:trace>
  <inkml:trace contextRef="#ctx0" brushRef="#br0" timeOffset="77148.75">29468 9888 96 0,'0'-19'77'16,"0"1"-34"-16,17 18-11 0,-17-19 6 15,16 0 10-15,1 10 10 0,-1 9-10 0,1-9-11 16,-1 9-16-16,1 0-3 0,32 0 11 0,-49 9 7 16,17 0 1-16,16-9 8 0,-17 19-7 0,18 0-5 15,-18-19-11-15,1 18-9 0,-17-9-5 16,16 10-1-16,-16-10-5 0,0 1 0 0,0 8 4 15,0 1-3-15,0-19-1 0,-16 18 1 0,-1 1-3 16,1-19 0-16,-1 0 3 0,-16 9-6 16,16 1 6-16,1-1-3 0,-1-9 0 0,-16 0 1 15,17 9 2-15,-1-9 1 0,-16 0-4 16,33-9 0-16,-16 9 0 0,-1 0-4 0,1 0 2 16,16 9 4-1,16 1 15 1,-16-1 5-16,0 0 11 0,17 10-1 15,-1-1-5-15,1 1-5 0,16-10-3 0,-17 1-10 16,17 8 2-16,0 1-8 0,0 9 4 0,1-10-5 16,-1-18-2-16,0 19-3 0,0-10 8 0,0 1-9 15,0-1-45-15,0 0-53 0,-16 0-46 16,-1-9-16-16,17 0-4 0,-16 0 25 0,-1 0 31 16</inkml:trace>
  <inkml:trace contextRef="#ctx0" brushRef="#br0" timeOffset="78748.07">30179 10055 14 0,'0'0'30'16,"0"0"4"-16,0 0 2 0,0 0 0 0,0 0 3 15,0 0 9-15,17 0 9 0,-17 0 5 16,0 0-1-16,0 0-6 0,0 0-7 0,16-9-6 16,-16 9 5-16,17-9-9 0,-17 9-1 15,16-10-4-15,-16 1 4 0,17 0 8 0,-17-1-2 16,16 1-1-16,-16 9-9 0,0-19-13 0,0 1-5 15,0 18-5-15,0-19 2 0,0 10 2 16,0 0-9-16,-16-1-1 0,16 1-7 16,-17 9-1-16,1-9 4 0,-1 9 0 15,1 0 2-15,-1 9-1 0,0 0-1 0,1 1-6 16,-1-1 11-16,17 19-1 0,-16-10-4 16,16 1-2-16,0-10 6 0,0 10 4 0,0 0-8 15,0-1 7-15,16 1-7 0,-16-1 4 0,17 1-4 16,-1-19 1-16,1 19 2 0,0-10-3 15,-1 0 7-15,17 1-6 0,-16-1-1 0,-1 0 0 16,1-9-3-16,-1 0 3 0,1 0-24 16,-1 0-62-16,1 0-45 0,-1-9-36 0,1 0-7 15,0-1 21-15,-1 1 30 0</inkml:trace>
  <inkml:trace contextRef="#ctx0" brushRef="#br0" timeOffset="79014.35">30477 9562 47 0,'-17'0'35'16,"17"0"-9"-16,0 0-3 0,-16 0 3 0,16 10 13 15,0-10 7-15,0 18 0 0,-17 1-4 0,17-19 2 16,0 18 11-16,0 10 11 0,0 0 9 15,0 0-3-15,0-9-7 0,17 18-16 0,-17-9-15 16,0 9-13-16,16 0-5 0,1-18-12 0,-17 9 1 16,16 9-1-16,1 0-4 0,-17-18 2 15,16-1 2-15,-16 10-4 0,17-9-47 0,-17-1-74 16,16 1-49-16,-16-10-4 0,17-9 23 16</inkml:trace>
  <inkml:trace contextRef="#ctx0" brushRef="#br0" timeOffset="79350.25">30824 9953 137 0,'-17'-19'51'0,"1"19"-23"0,-1-9 1 16,1 9 21-16,-1-9 19 0,1 9 0 16,-17 0-12-16,16 0-19 0,17 0-13 0,-16 9-7 15,-1-9-6-15,17 9-2 0,0-9-3 16,-16 19-3-16,16-19 1 0,0 18-5 0,0-18 6 15,16 0-6-15,1 19 0 16,-17-19 4-16,16 0-4 0,1 0 0 0,-1 0 0 0,1 0 0 16,-1 0 0-16,1 0 0 0,-1 0 3 15,1-19-5-15,-17 19 4 16,16 0 0-16,-16 0-2 0,17 0-3 16,-17 0 1-16,0 0 2 15,16 0 0-15,-16 19 0 0,17-19 3 16,-17 0-9-16,0 9-45 15,17-9-20-15,-1 0-24 0,-16 0-5 0,17 0 11 16,-1 0 21-16,1-9 15 0,-1 9 14 0,-16-19-10 16</inkml:trace>
  <inkml:trace contextRef="#ctx0" brushRef="#br0" timeOffset="79698.14">30989 9916 14 0,'0'-19'36'0,"0"0"1"16,0 10-8-16,-16-28-13 0,16 9-2 0,0 9 2 16,-17-8 13-16,1-1 3 0,-1-10 11 0,17 11-1 15,-16-1 7-15,-1 0 9 0,1 9 16 16,-1-9 6-16,0 10 2 0,17 8 1 0,-16 1-21 15,16 9-27-15,-17 0-23 0,17 0-3 16,0 0-4-16,0 0 0 0,0 19-2 0,0-10 4 16,17 28 17-16,-17-18 10 0,0-1 10 0,16 10 13 15,1 0-10-15,-17 0-15 0,17 9-13 16,-1-9-6-16,1 0-9 0,-1 19 0 16,1-29-1-16,-17 1-3 0,16-1 4 0,1 1 2 15,-17-10-5-15,16 10 6 0,1-19-7 0,-17 18 10 16,16-18-3-16,-16 0-3 0,17 0-1 15,-1 0-2-15,1-18-1 0,0 18 3 0,-1 0 2 16,1-19-2-16,-1 19-7 0,17-9 7 16,-16 0 1-16,-17 9 2 0,16 0-9 0,1 0-3 15,-1 0 7-15,-16 9-6 16,0-9 8-16,0 9-6 0,17 10 3 0,-17-19 6 16,0 18-6-16,0-18 0 0,0 19-4 15,0-10 8-15,0 1-6 0,-17-1-55 16,17-9-62-16,0 9-48 0,0-9-30 15,0 0-4-15,-16 0 26 0,16-9 38 0</inkml:trace>
  <inkml:trace contextRef="#ctx0" brushRef="#br0" timeOffset="79830.6">31171 9832 64 0,'0'-28'44'0,"-16"0"-8"0,16 0 0 16,0 10 2-16,0-20-1 0,0 11 0 15,0 8-8-15,0 0-14 0,0 19-7 0,0-18-2 16,0-1-3-16,0 19-5 0,0 0-2 0,16 0-30 15,-16 0-19-15,0 0-15 0,17 19-3 16</inkml:trace>
  <inkml:trace contextRef="#ctx0" brushRef="#br0" timeOffset="80246.17">31320 9804 85 0,'0'9'37'0,"0"10"-1"0,0-19 13 0,0 19 10 15,0-19 3-15,0 18-9 0,0-18-14 0,17 9-11 16,-17-9-2-16,0 10 1 0,0-1-3 15,0-9-2-15,16 9-2 0,-16-9-1 0,0 10 2 16,17-10 4-16,-17 0 4 0,0 9-1 16,16-9 1-16,-16 0 1 0,17-9 6 0,-17 9-2 15,16-10 9-15,1 10-6 0,-1-9 7 0,-16 0-7 16,17-1 0-16,-1 1 1 0,1 9 8 16,-1 0-1-16,-16-18 5 0,17 18 0 15,-17 0 3-15,17-19-26 0,-17 19-9 0,0 0-13 16,0 0 5-16,16 19-10 0,-16-19-3 0,0 0-1 15,0 0 4-15,17 18 3 0,-17-18-3 16,0 9 3-16,16 1 0 0,-16-10-2 16,0 9 3-16,17 0 2 0,-17-9 2 0,16 0-2 15,-16 0-10-15,17 10 9 0,-1-10-3 0,-16 0-1 16,17 0-3-16,-1 0 2 0,1-10 0 16,-1 10 0-16,1 0 8 0,0-9-8 0,-1 9 0 15,1 0 0-15,-1 0 0 16,1 0-4-16,-17 9 6 15,0-9-9-15,0 10-35 16,0-1-54-16,-17 0-35 0,17 10-29 0,-16-19-16 16,-1 18-3-16,1-18 1 0,-1 19 18 15,-16-10-99-15</inkml:trace>
  <inkml:trace contextRef="#ctx0" brushRef="#br0" timeOffset="80729.48">28608 11069 63 0,'0'0'59'0,"-16"0"-12"16,16 0-12-16,0 0 0 0,-17 0 10 0,17 0 16 15,0 0 20-15,0 0 11 0,0 0-1 16,17 0 14-16,-17 0 9 0,16-9 20 0,1 9 6 15,-1 0 1-15,17 0-15 0,17-19-7 0,-1 19-12 16,18 0-8-16,-1 0-1 0,33-18-33 0,-16 8-13 16,32 10-18-16,-15-9-19 0,15 0 0 15,1-1-11-15,-17-8-1 0,17-1-2 0,0 10-4 16,-17-10 10-16,0-9-4 0,0 10-3 16,-32 8-8-16,15 1 8 0,-32 0-4 0,0 0 1 15,-17 9 3-15,0-10-4 0,-17 10-24 16,1 0-45-16,-1 0-27 0,-16 0-9 0,0 10-14 15,0-10-27-15,-16 9 7 0,-1 0-4 0,17 0-10 16,-33 1-10-16,17-1-11 0,-17 0 14 16,-1 19 22-16,1-28 33 0,-16 19 27 0</inkml:trace>
  <inkml:trace contextRef="#ctx0" brushRef="#br0" timeOffset="80962.75">29203 11162 124 0,'-66'19'126'0,"0"-10"-28"16,0 10-33-16,49-1-27 0,-32-8 17 0,16-1 62 15,33 0 72-15,0 0 38 0,16-9-10 0,17 19-46 16,0-19-39-16,34-19-31 0,15 19-14 0,1 0 3 16,16-9-15-16,0 9-23 0,1 0-22 15,15-9-11-15,-15 0-14 0,15 9-4 0,1-19 6 16,-17 10 0-16,0-10-12 0,1 10 3 16,-18-10 4-16,1 1-7 0,0-1 1 0,-17 10-6 15,0-10-55-15,-16 10-36 0,16-1-40 0,-33 1-24 16,16 0-16-16,-15 9-12 0,-1 0-1 15,0 0 5-15,-17-19 9 0,1 19 8 0,-1 0 19 16,-16 0 28-16</inkml:trace>
  <inkml:trace contextRef="#ctx0" brushRef="#br0" timeOffset="82960.57">8152 6241 32 0,'-33'0'21'0,"0"0"-11"0,17 19-3 15,-1-19-4-15,1 0-3 0,-17 19 4 0,33-19 3 16,-33 0 2-16,33 0-1 0,0 0 3 0,0 0 4 16,-34 18 2-16,34-18-3 0,0 0 0 15,0 0-2-15,0 0 2 0,34 0-1 16,-34 0 1-16,0 0-2 0,33 0 4 0,-33 0-2 15,33 0-2-15,-17-18-2 0,17 18-1 0,0 0-1 16,0 0 1-16,1 0-2 0,-1-19 0 16,0 19 3-16,0 0 4 0,16 0 6 15,-16 0 0-15,1-19-3 0,32 19 3 0,-50 0 2 16,50 0-1-16,0 0-3 0,-16-18 3 0,49 9-2 16,-33-1-3-16,17 10 0 0,16-9 4 15,1 0 6-15,15-1 0 0,1 10-1 0,16-18-5 16,17 18-8-16,-16-19 0 0,15 19-6 0,34 0 1 15,-33 0-3-15,16 0-8 0,17 0 5 16,0 0 2-16,-33 0 3 0,33 0-10 0,-33 0 2 16,16 0 4-16,-16 0-2 0,-17 0 5 15,17 0-7-15,-33 0 5 0,0 0-3 0,16-18 2 16,-49 18-4-16,16 0 2 0,-33 0 2 0,0 0-2 16,17-19 0-16,-17 19-3 0,-16-9 7 15,-1 9-7-15,1-10 8 0,16 1-7 16,-50 0 4-16,34 9-6 0,-17-10 4 0,17 10 3 15,-17-18-5-15,0 18 2 0,-17 0 3 0,17-19-5 16,-16 19 2-16,33 0 2 0,-50 0-4 16,33-18 4-16,-33 18-2 0,33 0-5 0,-33 0 5 15,0 0-3-15,33 0 5 16,-33 0-7-16,0 0 3 0,0 0-2 16,0 0-3-16,0 0-7 0,0 0-3 0,0 0 3 15,0 0 1-15,0 0 1 0,0 0-9 0,0 0-9 16,0 0-9-16,0 0-7 0,0 0-11 15,0 0-5-15,0 0-6 0,0 0 0 0,0 0-2 16,0 18-2-16</inkml:trace>
</inkml:ink>
</file>

<file path=ppt/ink/ink29.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2-03T11:19:49.351"/>
    </inkml:context>
    <inkml:brush xml:id="br0">
      <inkml:brushProperty name="width" value="0.05292" units="cm"/>
      <inkml:brushProperty name="height" value="0.05292" units="cm"/>
      <inkml:brushProperty name="color" value="#FF0000"/>
    </inkml:brush>
  </inkml:definitions>
  <inkml:trace contextRef="#ctx0" brushRef="#br0">6317 9320 13 0,'0'0'19'15,"0"0"-5"-15,0 0-4 0,0 0-1 0,-33 0-2 16,33 0 4-16,0 0-2 0,0 0-1 15,0 0-1-15,0 0-2 0,0 0-1 0,0 0 3 16,0 0 1-16,0 0-1 0,0 0 0 0,0 0-4 16,0 0 1-16,0-9-2 0,0 9 0 31,0 0-1 0,0 0 1 0,0 0-4-31,0 0-1 32,0 0-7-32,0 0-8 0,0 0-4 15,0 0-3-15,0 0-1 0,0 0-24 0</inkml:trace>
  <inkml:trace contextRef="#ctx0" brushRef="#br0" timeOffset="532.65">6962 9209 9 0,'0'0'15'0,"0"0"1"0,0 0-6 15,0 0-2-15,0 0-2 0,0 0-2 0,-33 0-2 16,33 0 0-16,0 0 0 16,0-10-5 15,0 10 0-31,0 0-5 0,0 0-4 0,33 0-6 16</inkml:trace>
  <inkml:trace contextRef="#ctx0" brushRef="#br0" timeOffset="782.91">7474 9218 6 0,'0'0'3'0,"0"0"3"0,0 0 4 15,0 0 3-15,0 0-4 0,0 0-2 0,0 0-3 16,0 0-1-16,0 0-1 0,0 0-1 16,0 0 1-16,0 0-4 15,0 0 3 1,0 0-7 0,0 0-5-16,0 0-9 0</inkml:trace>
  <inkml:trace contextRef="#ctx0" brushRef="#br0" timeOffset="1765.06">8864 9172 14 0,'0'0'12'0,"0"0"-2"16,0 0-4-16,0 0-3 0,0 0 0 0,0 0 0 15,0 0 0-15,0 0-1 0,0 0 0 16,0 0-4 0,0 0-1-1,0 0 0-15,0 0-5 0,0 0-4 16,0 0-15-16</inkml:trace>
  <inkml:trace contextRef="#ctx0" brushRef="#br0" timeOffset="4545.85">5457 10939 46 0,'0'0'36'15,"0"9"-18"-15,0-9-9 0,0 0-6 16,0 9-1-16,0 1 0 0,0-1 1 16,0 0 0-16,0 1 4 0,0-1 4 0,0-9 2 15,0 9 5-15,33-9 10 0,-33 0 12 0,0 0 5 16,0 0 4-16,0 0-8 0,17-9-11 16,-1 0-15-16,-16-10-7 0,50 0-5 15,-50 1 1-15,33-1-1 0,-33-18-3 0,33 9 5 16,0-9 0-16,0 0-4 0,-16 9-1 0,16-9 3 15,0-1 0-15,0 11-3 0,0-1-2 16,0 0 3-16,-33 9 1 0,33 0-2 0,-33 19 0 16,17-18-3-16,-17 9 1 0,33 9 2 0,-33 9-3 15,0-9-5-15,0 18-2 0,0-18-8 16,0 19-13-16,0 0-9 0,0-10-6 0,0 19-1 16,0-9 1-16,0 8 5 0,0-8 2 0,0 0-2 15,0 9-35-15</inkml:trace>
  <inkml:trace contextRef="#ctx0" brushRef="#br0" timeOffset="5147.92">5490 11618 41 0,'0'9'37'15,"0"-9"-15"-15,0 0-11 0,0 19-7 0,0-19-1 16,0 0 0-16,0 0 1 0,0 0 4 0,0 0 3 15,0 0-1-15,0 0 5 0,0 0-1 0,0 0 9 16,0 0 8-16,0 0 3 0,0 0 3 16,17 0-2-16,-17 0-7 0,16-19-9 0,-16 10-7 15,17-10-2-15,16 10-4 0,-33-19-1 0,33 9-5 16,0 1 3-16,-33-19-2 0,33 9 0 16,0 0 2-16,-16 0-3 0,16-9 2 0,0 9-4 15,0-9 2-15,-33 18 0 0,33-9-2 0,0 19 4 16,-33-10-2-16,33 10 0 0,-33 0-2 15,0-1-1-15,0 10-2 0,0 0 1 0,0 0-1 16,0 10-5-16,0-1-7 0,0 0-6 16,0 10-5-16,0-1-6 0,0 1-3 0,0 0 1 15,-33 9 2-15,33-10 2 0,0 10 2 0,0 0 1 16,-33 0-1-16,33 0-1 0</inkml:trace>
  <inkml:trace contextRef="#ctx0" brushRef="#br0" timeOffset="5796.55">5540 12678 88 0,'0'0'54'15,"0"10"-17"-15,0-10-19 0,0 0-9 0,0 0-4 16,0 9 1-16,0-9 0 0,0 19 4 15,0-19 2-15,0 0 1 0,0 0-2 0,0 18-8 16,0-18 2-16,0 0 6 0,33 0 8 0,-33 0 6 16,0 0 1-16,0 0 1 0,33 0-6 15,-33 0-8-15,0 0-5 0,33 0-2 0,-33-18-3 16,33-1 3-16,0 0-2 0,-33 1 0 16,17-1-2-16,16 0-2 0,0 10 0 0,-33-28 0 15,33 9 2-15,0 9-2 0,-33-8 2 0,33 17-2 16,0-8 0-16,-33-10 0 0,17 9 0 15,16 10 0-15,-33 0 1 0,0-1-1 0,33 10 0 16,-33 0-2-16,0 0 4 16,0 0-4-16,0 10-1 15,0-10-7-15,0 9-6 0,0 0-9 0,-33 0-10 16,33-9-7-16,0 10-9 0,0-1-2 0,0 10 4 16,0-19 5-16,0 0 4 0,0 18 4 0</inkml:trace>
  <inkml:trace contextRef="#ctx0" brushRef="#br0" timeOffset="6143.91">6152 13246 79 0,'0'0'116'0,"0"0"-31"0,0 9-40 15,0-9-26-15,-17 0-34 0,17 0-18 0,0 0-5 16,0 9-3-16,-33-9-6 0,33 10-5 0,0-10-2 16</inkml:trace>
  <inkml:trace contextRef="#ctx0" brushRef="#br0" timeOffset="6361.1">6251 13860 358 0,'0'9'399'15,"0"-9"-180"-15,-33 9-137 0,33-9-125 0,-33 0-83 16,0 0-15-16,16 0 17 0,17 0 26 0,0 0 8 16,0 0-10-16,0 0-5 0,-33 0 6 0</inkml:trace>
  <inkml:trace contextRef="#ctx0" brushRef="#br0" timeOffset="6560.6">6284 14074 285 0,'0'0'166'0,"0"-10"-82"16,0 10-53-16,0-9-57 0,-33 9-30 0,33-9-4 15,0-10 10-15,0 19 2 0,0-19-7 0,0 10-10 16,0-9-4-16,0 8-60 0</inkml:trace>
</inkml:ink>
</file>

<file path=ppt/ink/ink3.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2-03T10:35:08.023"/>
    </inkml:context>
    <inkml:brush xml:id="br0">
      <inkml:brushProperty name="width" value="0.05292" units="cm"/>
      <inkml:brushProperty name="height" value="0.05292" units="cm"/>
      <inkml:brushProperty name="color" value="#FF0000"/>
    </inkml:brush>
  </inkml:definitions>
  <inkml:trace contextRef="#ctx0" brushRef="#br0">19248 5330 83 0,'0'0'26'0,"0"0"-12"0,0 0-5 0,17 0 0 16,-17 0 3-16,0 0 6 0,0 0-5 0,0 19-2 15,0-19 6-15,0 0 14 0,0 0 6 0,-17 9-8 16,17 0-5-16,0 0-6 0,0 10 4 16,0-19 19-16,0 19-4 0,0-19-11 15,0 18-6-15,0-18 26 0,0 19 4 0,0-19-9 16,0 0 22-16,17 18 3 0,-17-18 3 0,0 0 37 16,17 0 29-16,-17 0 28 0,16 0-11 15,1-18-60-15,-1-1-41 0,1 19-28 0,16-18-11 16,0-1-4-16,0-18-1 0,16 28 6 15,1-29-13-15,0 20 7 0,16-29-10 0,-33 29 6 16,17-1 6-16,-1-18-14 0,1 9 6 0,-17 9-4 16,-33 10 10-16,16 0-6 0,1 9-3 15,-1-19-3-15,-16 19-4 0,0 0-10 0,0 0-7 16,0 0-32-16,0 19-28 0,0-19-41 16,0 9-24-16,0 10-14 0,0-1-5 0,0 1 0 15,0-1 3-15,0 1 12 0,0 0 21 0</inkml:trace>
  <inkml:trace contextRef="#ctx0" brushRef="#br0" timeOffset="1381.59">18008 1879 158 0,'-16'-19'48'16,"-1"1"-22"-16,17 18-9 0,0-19 9 16,0 19 8-16,0 0 9 0,0-18-5 0,0 18-22 15,0 0-10-15,0 0-4 0,0 0-5 0,0 18 3 16,0-18 1-16,-33 19 0 0,33-1 1 15,0 1-2-15,0 0 0 0,0-10 1 16,0 28 2-16,0-18-2 0,0-1 1 0,0 19 0 16,0-27 0-16,0 27 0 0,0-18-2 0,0 18 2 15,0-19-1-15,-33 10-1 0,33-9 3 16,0 18-2-16,0-18 1 0,0-1 1 0,0 10-3 16,0-9 4-16,0-1-4 0,0 1-19 15,0 0-62-15,0-1-33 0,0-8-113 0</inkml:trace>
  <inkml:trace contextRef="#ctx0" brushRef="#br0" timeOffset="1964.23">22109 1665 48 0,'0'-9'37'0,"17"9"-11"0,-17 0-8 16,0 0 3-16,0-19 10 0,0 19 12 15,16 0 3-15,-16 0-5 0,0 0-12 0,0 0-10 16,0 0-9-16,0 0-4 0,0 0-5 16,0 0 0-16,0 19 4 15,0-10-3-15,0 10 6 0,0-1 3 16,0 1-2-16,33-1 1 0,-33 1 0 0,0 9-6 15,0 9 1-15,0-18 1 0,0-1-6 16,0 20 4-16,0-29 0 0,0 28-2 0,0-18 2 16,0-1-1-16,0 1 3 0,-33-1-12 0,33 10-52 15,-16-9-35-15,16 0-13 0,-17-1-96 16</inkml:trace>
  <inkml:trace contextRef="#ctx0" brushRef="#br0" timeOffset="4412.6">16338 1860 81 0,'0'0'25'0,"0"0"-10"0,0-18 3 0,0 18 5 15,0 0 6-15,0 0-1 0,0 0-13 16,0 0-7-16,0 0-5 0,0 0-3 16,0 18 0-16,0-18 0 0,0 19 1 15,0 0-1-15,0 8 0 0,-17 11 3 0,17-20-3 16,0 19 0-16,0-9 1 0,0-9 1 0,-16 18-2 16,16 0 0-16,0-9 2 0,0-9-4 15,-17 18 2-15,17-18 0 0,0-1 0 16,0 10 2-16,0-9-2 0,0-1 0 0,0 1 3 15,0 0-3-15,0-1-14 0,0-18-30 16,0 0-21-16</inkml:trace>
  <inkml:trace contextRef="#ctx0" brushRef="#br0" timeOffset="4878.29">16305 1842 76 0,'16'0'31'0,"-16"-19"-16"0,17 19-8 0,-17-18-4 15,17 18 0-15,-1-28 2 0,1 28-2 0,-1-19-1 16,17 19-2-16,0 0 0 0,0 0 4 16,-16 0-1-16,16 0 1 0,0 0-1 15,-16 19 1-15,32-10-3 0,-49 28 2 0,33-18 0 16,-33-1 1-16,33 1 1 0,-33 9-4 15,0 9 1-15,0-18-1 0,-33 18-1 0,33-19 2 16,-33 10 0-16,33-9-2 0,-33 0 2 16,0 18-2-16,17-19 0 0,-18-8 0 0,18 8 2 15,-1 1-2-15,-16-19 0 0,33 19 3 0,-33-19 18 16,33 0 18-16,0 0 7 0,-33 0 7 16,33 0-8-16,0 0-11 0,-16 0-1 0,16 0-8 15,0-19-7-15,0 19-7 0,0 0-3 0,0-19-3 16,16 19-5-16,-16-18 2 0,33 18-4 15,-33-10 0-15,33 10 2 0,-33 0 0 16,33 0-3-16,-16 0 3 0,16 0-3 0,0 0 5 16,0 10-2-16,0 8 3 0,0-18-3 0,0 19 0 15,0-19 0-15,1 19 0 0,-18-1 2 16,17-18 0-16,0 19 0 0,0-1 0 16,-33-18-5-16,33 10-7 0,-33 8-30 0,17-18-27 15,-17 19-19-15,16-19-4 0,-16 0 6 0,0 0-71 16</inkml:trace>
  <inkml:trace contextRef="#ctx0" brushRef="#br0" timeOffset="5328.48">17049 1823 59 0,'0'-18'40'0,"0"18"-18"0,0 0-7 16,0 0-7-16,0 0-3 0,0 0-4 16,0 0-1-16,0 18 0 15,0-18 0-15,0 19 0 16,0-1 0-16,0 1 0 0,0 0 2 0,-33 8-2 16,33-8 0-16,0 0 0 0,0-1 2 15,0 1 14-15,0-1 6 0,-17 10-10 0,17-9-6 16,0 0-3-16,0-1-1 0,0 1 1 15,0-1-3-15,0 10 0 0,0-28 2 0,-16 19 0 16,16 0 2-16,0-19 28 0,0 18-8 16,0-18-11-16,16 19-9 0,-16-19 0 0,0 18 1 15,0-18 6-15,0 0 0 0,0 0 2 16,0 0 12-16,17 0 10 0,-17 0 1 0,33 0-15 16,-33 0-7-16,33 0-7 0,0 0-7 0,-33 0 5 15,33 0-5-15,0-18 0 0,-16 18 0 16,16 0 0-16,0 0 1 0,0-19 0 15,-33 19-1-15,33 0 2 0,-33 0-2 0,0 0 0 16,17 0 0-16,-1 0-10 0,-16 0-20 16,0 0-25-16,17 0-23 0,-17 0-13 15,0 0 4-15</inkml:trace>
  <inkml:trace contextRef="#ctx0" brushRef="#br0" timeOffset="6160.7">17810 1739 8 0,'16'0'12'0,"-16"0"6"16,0 0-2-16,17 0-6 0,-17 0-4 0,0 0-3 16,16 0-1-16,-16-18-2 0,17 18 1 15,-17 0 0 1,33 0-1-16,-33 18 0 15,0-18-9-15,0 0-15 0</inkml:trace>
  <inkml:trace contextRef="#ctx0" brushRef="#br0" timeOffset="6995.4">18157 1823 31 0,'0'-18'19'0,"0"18"-3"0,0 0 2 15,0 0-2-15,0-19-4 0,0 19-2 0,0 0 3 16,0-9 0-16,0 9 0 0,0 0-5 15,0 0 1-15,0 0-6 0,0 0 1 0,0 0-3 16,0 0 3-16,0 0-1 0,0 0 0 0,0 0 0 16,0 0 0-16,0 0-1 0,0 0 1 15,0 0-1 1,0 0 0 15,0 0 0-31,0 0 1 16,0 0 1-16,0 0 0 0,0 0 2 15,0 0 4-15,0 0 0 0,0 0 2 16,0 0-2-16,0 0-3 0,0 0 4 16,0 0-1-16,0 0 0 0,0 0 1 0,0 0-3 15,0 0-5-15,0 0-2 16,0-19 0-16,0 19 1 0,-33 0-2 16,33 0 0-16,0 0 2 15,0 0-2-15,0-19-2 16,0 19 3-1,-33 0-4 1,33 0 4-16,0 0 1 16,0 0-5-16,0 0 1 15,0 19 2-15,-17-19 0 16,17 0 0-16,0 19 1 0,-16-10-4 16,16 10 3-16,0-1 1 0,-17 1-1 15,17-1 1-15,-16 1 1 0,16 9-2 0,-17-10 3 16,17 20-3-16,-16-20 0 0,16 1 2 0,0 9-2 15,-17-10 0-15,17 20 0 0,0-20 0 16,0 19 0-16,-33-9-3 0,33-9 6 0,0 0-3 16,0-1 0-16,0 19 0 0,-33-37 0 0,33 28 2 15,0-9-2-15,0-1 4 0,0-18-4 16,0 19 0-16,0 0 1 0,0-19-3 16,0 18 4-16,0-18-5 0,0 0-41 0,0 10-24 15,0-10-10-15,0 0-74 0</inkml:trace>
  <inkml:trace contextRef="#ctx0" brushRef="#br0" timeOffset="8392.52">22341 1498 12 0,'0'0'19'0,"0"0"7"0,0-19-2 0,0 19-11 16,0 0-5-16,0 0-3 0,0 0-2 16,0 0 7-16,0-19-2 0,0 19-3 0,-17 0 0 15,17 0-2-15,0 0 1 0,0 0-3 0,0 0 0 16,0-18-1 0,0 18 1-16,0 0 0 0,-16 0-1 15,-1 0 0 16,17 0 1-15,0 0-3-16,0-19 2 0,0 19 1 16,-16 0 0-16,16 0-3 0,0 0 3 15,-17 0-1-15,17 0 2 0,-16 0-5 16,16 0 5 0,-17 0-2-16,17 0-2 15,-17 0 2 1,17-9 0-16,0 9 1 15,0 0 1 1,0 0 2-16,0 0 3 0,0 0-2 0,0 0-2 16,0 0 0-16,0 0-5 0,0 0 4 15,-33 9-5 1,33 10 3-16,0-19 0 16,0 18 0-16,0 1 1 0,-33 0 0 0,33-1-1 15,0 1 6-15,-16-10 35 0,16 28-16 16,-17-18-13-16,17 18-4 0,0-18-2 0,0 9 1 15,0 9 63-15,0 0-26 0,0-18-24 16,0 9-8-16,0 9-7 0,0-19-1 0,0 20-1 16,0-11-1-16,0-8 0 0,17 0-1 15,-17-1-1-15,0 1 1 0,0-1 0 16,16 10-1-16,-16-9 0 0,0 0 0 0,0-1 2 0,0 1 1 16,33-19-3-16,-33 18 1 0,0-8-3 15,0 8 4-15,0-18-4 0,0 19 2 16,0-19 2-16,0 19-2 0,0-19 0 15,0 0 2 1,0 0 0-16,0 0-1 16,0 0 0-16,0 18-1 0,0-18 2 15,0 0-1-15,0 0 0 0,0 0 3 16,0 0-3 0,0 0-12-16,0 0-34 15,0 19-16-15,0-19-12 0,0 0 0 0,0 0 2 16,0 0-55-16</inkml:trace>
  <inkml:trace contextRef="#ctx0" brushRef="#br0" timeOffset="9391.14">19017 1414 35 0,'-33'0'11'0,"33"0"-6"16,0 0-3-16,-33 9-2 0,33 10 1 0,-17-1-1 16,17-18 0-16,0 19 2 0,-16 0 8 15,16-1 7-15,0 1-7 0,0 9 14 0,0-10-3 16,0 1 8-16,16 0 2 0,1-19 6 16,16 18 8-16,-33 1 5 0,33-19 4 15,-33 0 3-15,33 0-12 0,-16 0-2 0,16 0-5 16,-17 0 10-16,17-19 8 0,17 19 9 0,-50-18-1 15,33-1 4-15,-33 0-13 0,16 19-13 16,1-18-16-16,0-10-8 0,-17 9-6 0,16 1-8 16,-16-1 0-16,0 0 2 0,0 1-1 15,0-1-5-15,0 10 3 0,0-10-3 0,0 1 1 16,0-1-1-16,0 19 0 0,0-19 0 16,0 19-9-16,0 0-56 15,0 0-65-15,0 0-35 0,0 0-14 0,0 0 5 16,0 0 25-16</inkml:trace>
  <inkml:trace contextRef="#ctx0" brushRef="#br0" timeOffset="9757.76">19447 1302 50 0,'0'-9'29'0,"0"9"-8"0,0 0-6 15,0 0-4-15,0 0-3 0,0 0-3 0,0 0 1 16,0 0 4-16,16 0 5 0,1 9 1 16,16-9-4-16,-16 19-4 0,16-19 0 0,-17 18-2 15,34-18-2-15,-50 19-1 0,33-19 1 16,-33 19-2-16,16-1-1 0,1-18-1 0,-1 19 0 16,-16-19 1-16,0 9 0 0,17 10 0 15,-17-19 0-15,0 18 1 0,0-18 0 0,-17 0 0 16,17 19 7-16,0-19 21 0,0 0 4 15,-16 0 13-15,16 0 17 0,0 0 8 0,-17 0-14 16,17 0-23-16,-16-19 1 0,16 19 21 16,0-18-11-16,0 18-17 0,-33-19-16 15,33 10-2-15,0-10-8 0,0 1 1 0,0-1-4 16,0 0 2-16,0 1 0 0,33-10-1 16,-33 9-4-16,0 1 3 0,16-1-4 0,1 19-39 15,16-18-51-15,-16-1-22 0,16 19-16 16,0-9 2-16,0 9 19 0</inkml:trace>
  <inkml:trace contextRef="#ctx0" brushRef="#br0" timeOffset="10040.69">20108 1135 47 0,'17'0'41'0,"-17"0"-16"0,0-19-1 0,0 19-6 16,-17-18 2-16,17 18 5 0,0-19-3 16,0 19-6-16,-16-9-2 0,16-10 13 15,0 0-2-15,-33 19-6 0,33-18 2 16,0-1 3-16,-33 19-7 0,33-18 8 0,-17 18 24 15,17-19-16-15,-16 19-17 0,16-9-7 16,0 9-5-16,-17 0-4 0,17 0-3 0,0 0-1 16,0 9 5-16,0 10-1 15,0-19 0-15,0 18-4 0,0 1 5 16,0 18-1-16,17-9 2 0,-17-9-2 0,16 18 6 16,1 0-1-16,-17-9-5 0,33 9 3 15,-33 0 2-15,0-9-5 0,33 9 1 0,-33 1-1 16,0-1 6-16,0 9-6 0,0-27-7 15,0 18-45-15,0-9-47 0,0-9-13 0,-33-1-9 16</inkml:trace>
  <inkml:trace contextRef="#ctx0" brushRef="#br0" timeOffset="12158.14">16040 2707 39 0,'0'0'11'0,"0"0"-4"0,0 0-5 0,0 0 3 16,33 0 2-16,-33 0 3 0,34 0-5 0,-1 0 1 15,0 0 3-15,16-19 8 0,17 19-4 16,1 0-4-16,15-18-5 0,-16 18 1 15,-16-19-2-15,49 19-3 0,-33-28 0 0,17 19 2 16,16-1-2-16,-49 10 2 0,49-18-2 0,-33-1 0 16,17 19 0-16,-17 0 0 0,0-18 0 15,-16 18 0-15,-17 0 0 0,0 0 1 0,0 0-1 16,0 0 0-16,0 0 2 0,-33 0 0 16,0 0-2-16,0 0 1 0,0 0 1 0,0 0-4 15,0 0 0-15,0 0-8 16,-33 0-5-16,33 0-5 0,-33 0-4 0,33 18-7 15,-50-18-26-15</inkml:trace>
  <inkml:trace contextRef="#ctx0" brushRef="#br0" timeOffset="12438.62">16222 2809 5 0,'0'0'0'0,"0"0"4"16,0 0 20-16,0 19-1 0,0-19-9 0,0 0 1 15,33 0 2-15,-33 0 8 0,33 0-2 0,0 0 4 16,1 0-12-16,15 0-7 0,17 0-2 16,-16-19-2-16,16 19-4 0,33-18 2 0,-49 18-1 15,33-19 8-15,32 0-6 0,-49 10-2 16,50-10-1-16,-33 19 2 0,16-18-1 0,-33 18-1 15,17-19 0-15,-17 19 1 0,-16 0-1 16,-1 0-8-16,-16 0-10 0,17 0-15 0,-50 0-7 16,33 0 1-16,-33 0 1 0</inkml:trace>
  <inkml:trace contextRef="#ctx0" brushRef="#br0" timeOffset="16337.64">19199 5153 7 0,'0'0'7'15,"-33"0"3"-15,33 0 2 0,0 0-2 16,0 0-5-16,0 0 1 0,0-9-2 0,0 9-1 16,0 0 1-16,0 0 1 0,0 0 2 15,0 0 0-15,0 0-2 0,0 0-1 0,0 0-2 16,0 0-1-16,0 0 1 0,0 0 0 16,0 0 3-1,0 9 4-15,0-9-4 0,0 0 1 0,-17 19 2 16,17-19 1-16,0 0 0 0,0 18 2 15,0-18 7-15,0 0-4 0,0 19-2 0,0-19 0 16,0 19 0-16,0-10-2 0,0 0-1 0,0 10-1 16,0-10-1-16,0 10 2 0,0-1-6 15,0 1 8-15,0 0 1 0,0-10-2 0,0 9-7 16,0 1 1-16,17 0-1 0,-17-1-1 16,0 1-1-16,0-19 1 0,33 18-2 0,-33-8-2 15,0-1 3-15,0 19-1 0,0-28 0 0,0 0 1 16,0 19 0-16,0-19 0 0,0 0-3 15,0 18 5-15,0-18-1 0,0 0-1 16,0 0 0-16,0 0 2 16,0 0-2-16,0 0-6 0,0 0-1 15,0 0-18-15,0 0-19 0,0-18-15 16,0 18-12-16,0 0-58 0</inkml:trace>
  <inkml:trace contextRef="#ctx0" brushRef="#br0" timeOffset="19271.28">16040 2632 40 0,'0'0'19'0,"-33"0"-9"0,33 0-1 0,0 0 5 15,0 0 6-15,0 0-3 0,0 0 2 0,0 0-1 16,0 19-4-16,0-19-2 0,0 0 5 16,0 0 3-16,0 0 0 0,0 0 2 15,0 0 2-15,33-19 2 0,-33 19 4 0,33 0 3 16,-16-9-8-16,33 9-4 0,-17-9-6 16,49 9-6-16,-49-10-1 0,50 10-6 0,-17-18 3 15,0 18-5-15,17-19 6 0,-17 19-2 16,0 0-8-16,1-18 4 0,15 18 0 0,-49 0 3 15,33-19-5-15,-16 19 2 0,-17 0 4 0,33 0-4 16,-49 0 2-16,16 0-5 0,-17 0 4 16,1 0-3-16,-1 0 2 0,1 0 3 0,16 0-3 15,-33 0-2-15,0 0 5 16,0-19-2-16,0 19-3 16,0 0-6-16,0 0-16 0,0 0-3 15,0 0-5-15,0 0-17 0,-33 19-14 0,33-19-5 16,-33 0 1-16,16 0 5 0</inkml:trace>
  <inkml:trace contextRef="#ctx0" brushRef="#br0" timeOffset="19616.09">15974 2809 19 0,'-16'19'14'0,"16"-19"-5"0,-17 0-1 0,17 0 1 16,0 0 2-16,0 0 4 0,0 0 0 0,17 0 1 15,-1 0 0-15,17 0-1 0,-33 0 3 16,33 0-1-16,17 0-2 0,0 0 0 0,-1-19-3 16,50 19-5-16,-49 0-4 0,49-18-1 0,-16 18-2 15,0-19 3-15,-1 19 0 0,1 0-3 16,16-19 1-16,-33 19 4 0,0-9-2 0,17 9-3 15,-33-9 2-15,16 9-1 0,0 0-3 16,-33-10 2-16,17 10 0 0,-17 0 2 0,0 0 0 16,-17 0-2-16,1 0 0 0,16 0 0 15,-33 0-4-15,0 0-3 16,0 0-2-16,0 0-8 0,0 0-13 0,0 0-13 16,0 0-8-16</inkml:trace>
  <inkml:trace contextRef="#ctx0" brushRef="#br0" timeOffset="27276.65">11923 6102 33 0,'0'0'31'0,"0"0"-5"16,-17-9-9-16,17 9-6 0,0 0-3 0,0 0-3 15,0 0 2-15,0 0-1 0,0-10-2 16,0 10-2-16,0 0 1 0,0 0-5 16,0 0 0-1,0 0-2-15,0 0-7 16,0 0-4-16,0 0-5 0,0 0-1 0,0 0-2 15,0 0-25-15</inkml:trace>
  <inkml:trace contextRef="#ctx0" brushRef="#br0" timeOffset="28724.99">11625 7748 108 0,'0'0'65'0,"0"0"-20"0,0-9-20 0,0 9 1 16,0 0 11-16,0-9 1 0,0 9-6 0,0 0-6 16,0 0-6-16,0 0-2 0,0 0-5 15,0 0-2-15,0 0-4 0,0 0-5 0,0 0-1 16,0 0 3-16,0 9-6 16,0 0 2-16,0 1 0 15,0-10 3-15,0 9-3 0,17 0 4 0,-17 10 6 16,0-19 10-16,16 18 5 0,-16-18-4 15,0 19 1-15,0-19 5 0,17 19 7 0,-17-19 6 16,16 9 2-16,-16-9 0 0,17 0 7 16,16 9-8-16,-33-9-7 0,0-9-9 0,33 9-12 15,-33-9-6-15,33 9-4 0,0-19-3 0,0 0 2 16,0 1 1-16,17-1 0 0,-17 1-3 16,0-1 1-16,0 10-1 0,0-10 1 0,0 1-1 15,17-1 0-15,-17-9 3 0,-33 19-6 16,33-10 3-16,0 10-3 0,-33 9 3 0,17 0 2 15,-1-19-2-15,1 19 0 0,-1 0-3 0,-16 0 6 16,17 0-9-16,-17 0-11 0,33 0-12 16,-33 0-21-16,0 0-15 0,0 0-14 0,0 0-11 15,0 0-1-15,0 0-2 0,0 19-3 0,0-19 11 16,0 0 9-16,0 9 9 0,0 0-35 16</inkml:trace>
  <inkml:trace contextRef="#ctx0" brushRef="#br0" timeOffset="30006.86">9194 9432 41 0,'0'-9'31'0,"0"9"-8"0,0-10-4 15,0 10-3-15,0 0-3 0,0-9-3 16,0 9 6-16,0 0-2 0,0 0 1 0,0 0-1 16,0 0-5-16,0 0-2 0,0 0-1 0,0 0-1 15,0 0 4-15,0 0-2 0,33 0-1 0,-33 9 0 16,0 1 3-16,33-1 4 0,-33 10 5 15,0-10 4-15,0 19-2 0,33-28 5 0,-33 18 1 16,0 1-3-16,0 0-5 0,17-10-3 0,-17 10 3 16,0-1-5-16,17 1 6 0,-17-19 2 15,16 18 10-15,-16-18 2 0,17 0 8 0,-17 0-8 16,16 0 5-16,17 0-10 0,0-18-3 0,-33-1-9 16,33 1-5-16,0-10-6 0,17 9 2 15,-17-18-4-15,33 0 0 0,-33 9 0 0,17-10 0 16,16 1-3-16,-33 9 3 0,0-9-3 0,33 19 0 15,-49-1 0-15,16 0 0 0,0 10 0 0,0 0-2 16,-33-1 2-16,33 10 1 0,-33 10-3 16,0-10 5-16,0 9-6 0,0 0-1 0,0 10-7 15,0 0 1-15,0-1-16 0,0-18-11 16,0 19-9-16,0-10-15 0,0 10-12 0,0-10-2 16,-33 0-5-16,33 10 8 0,0-19 5 0,0 18 7 15,0-18 9-15,-33 0 7 0,33 19 6 16</inkml:trace>
  <inkml:trace contextRef="#ctx0" brushRef="#br0" timeOffset="31072.73">3704 9423 39 0,'0'0'46'0,"0"0"-15"16,-33 0-17-16,33 9-8 0,0-9-2 0,0 0-4 16,0 0 2-16,0 0-1 15,-33 0 0-15,33 0 1 0,0 0 2 16,0 0 1-16,0 9 1 0,0-9 1 0,33 0 4 15,-33 10 2-15,0-10 5 0,33 9 3 16,-33-9 5-16,33 9 2 0,-33-9 4 0,33 19 8 16,17-19-4-16,-17 0-5 0,33 0-3 15,-33 0-1-15,33 0-6 0,17 0-1 0,-17 0-3 16,17 18 9-16,16-18-1 0,0 0-4 16,17 0-5-16,0 0-3 0,16 0 7 0,-16 0 3 0,16 0-2 15,17 0-2-15,-50 19 2 0,50-19 8 16,0 0 12-16,-33 9 37 0,49-9 18 0,-16 10-6 15,0-1-40-15,16 0-26 0,17 1-13 0,-33 8-3 16,0-18 35-16,-17 19 42 0,17-19 16 0,0 18-33 16,-17-18-28-16,17 19-21 0,-1-10-13 0,18 1 2 15,-17 8 20-15,-1-9 15 0,1 10 10 16,17 0-13-16,-18-1-14 0,1-18-13 0,-16 10-4 16,15 8-3-16,1-9-10 0,-16 1 5 0,15-10 5 15,1 9-9-15,-33-9 5 0,49 9-5 0,-49-9 5 16,16 0 1-16,17-9 1 0,0 9-13 15,-17-9 18-15,-16 9-11 0,-17 0 2 0,17-10 3 16,0 10 3-16,16-9 0 0,-49 9 9 0,16 0-2 16,-16-9 2-16,16 9-8 0,-33 0 26 0,0-9-22 15,17 9-5-15,-17 0-3 0,-33-10-3 16,17 10 0-16,16 0 2 0,-33 0-7 0,0 0 5 16,0 0 8-16,-33 0-6 0,17 0-6 0,-1 0-5 15,-16 0 5-15,0 0-1 0,17 0 11 0,-34 0-6 16,17 0-10-16,0 0-34 0,-16 0-18 15,16 0 3-15,-17 0 12 0,17-18 11 0,-33 18-23 16,33 0-23-16,-33 0-38 0,0 0-34 0,0 0-31 16,16 0-13-16,-16 0 10 0,0 18 25 0,0-18 25 15,0 0 20-15,0 0 22 0</inkml:trace>
</inkml:ink>
</file>

<file path=ppt/ink/ink30.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3-02-12T03:36:44.081"/>
    </inkml:context>
    <inkml:brush xml:id="br0">
      <inkml:brushProperty name="width" value="0.05292" units="cm"/>
      <inkml:brushProperty name="height" value="0.05292" units="cm"/>
      <inkml:brushProperty name="color" value="#FF0000"/>
    </inkml:brush>
  </inkml:definitions>
  <inkml:trace contextRef="#ctx0" brushRef="#br0">11642 6195 17 0,'0'0'17'0,"0"0"1"0,16 0 2 0,-16-9 5 16,0 9 6-16,0 0 3 0,0 0 6 15,0 0 4-15,0 0-3 0,0-10 1 0,-16 10 1 16,16 0-3-16,0 0-9 0,-17 0-2 0,17 0-6 15,0 0-7-15,0-18-5 0,-33 18-2 16,33 0-3-16,-33 0 5 0,33 18-5 0,-33-18-1 16,33 0 1-16,-33 0-5 0,16 10 1 0,-16-1 0 15,17 0 1-15,-1 1-3 0,-16 17 0 16,0-8 1-16,0 0-3 0,-17-1 0 0,34 10 0 16,-17 9 14-16,16-18-7 0,-16 18 3 15,33-18-5-15,-33 27 1 0,33-8 2 0,0-11-6 16,0 11 3-16,0-1-1 0,0 0 1 15,0 0-3-15,0 10 1 0,33-10 1 0,-33 9-2 0,0-8 2 16,33-1-6-16,-16 0 5 0,-1 10-1 16,1-10 2-16,16-9-2 0,0 9 0 0,0-18 2 15,0 18 0-15,0-19-4 0,0 1 2 16,0 9 0-16,17-10 2 0,-17 1-1 0,0-10 2 16,0 1-1-16,-33 8 8 0,33-18 5 15,0 10 3-15,17-10 12 0,-17-10 8 0,0 10 7 16,-33-9 1-16,33 0 3 0,0-10-9 0,-16 0 2 15,16 1-3-15,0-1-9 0,0-9-4 0,0-9-2 16,-33 19-1-16,33-29-1 0,-16 10-3 16,-1-19-5-16,1 10-4 0,-17-10-1 0,16 9 3 15,1-9-1-15,-17 19 1 0,0-19 3 0,0 10-3 16,0-1 2-16,0 10 1 0,-17 0 1 16,1 0-9-16,-1 0 2 0,1 9-3 0,-1-10-4 15,-16 1 3-15,0 9-8 0,0 10-3 0,0-1-9 16,0-18-12-16,0 18-7 0,16 10-14 15,-16-10-14-15,0 19-12 0,0 0-22 0,33-18-19 16,-33 18-23-16,16 0-17 0,1 0-3 16,-1 18 11-16,17-18-85 0</inkml:trace>
  <inkml:trace contextRef="#ctx0" brushRef="#br0" timeOffset="682.7">17661 5897 36 0,'-17'0'18'16,"17"-18"-5"-16,-16 18-5 0,-1 0 3 0,1 0 1 16,-1 0 2-16,1 0-2 0,-1 0 3 0,-16 0 3 15,0 0 6-15,0 18-3 0,0-18-2 16,0 19-5-16,0 0-5 0,16-1-3 0,-49 1 1 15,33 9 0-15,-17 9 2 0,1-19 0 0,-1 20 0 16,17 8 2-16,-17-9 3 0,17 1 2 16,0 8-2-16,0-9 1 0,0 10-5 0,-16-10-4 15,32 10 3-15,-16-10-4 0,16 19 4 16,1-29-1-16,16 11-3 0,-17-1 0 0,17 0 3 16,17-9 1-16,-17 9 6 0,16 0-1 15,1-9 2-15,0-9-5 0,16 18-5 0,-17-18 3 16,17-1 2-16,0-18 9 0,0 19 5 0,17-19 2 15,-17 0 0-15,0 0-3 0,33 0-6 0,-49-19-9 16,32 1 0-16,1-1-4 0,-17-9-3 16,0 10-2-16,17-1 1 0,-17-18-1 0,-17 0 2 15,17 9-1-15,-16-10-1 0,16 20-26 16,-33-29-14-16,0 19-10 0,33 1-11 0,-33 8-4 16,-33-18-2-16,33 18-14 0,0 1-5 0,-33 8 1 15</inkml:trace>
  <inkml:trace contextRef="#ctx0" brushRef="#br0" timeOffset="1583.05">11410 14288 23 0,'0'0'18'0,"0"0"-3"16,0 0-4-16,0 0 1 0,0 0 3 0,0 9 2 15,0-9 7-15,0 0 4 0,0 9 3 16,0-9 1-16,0 9 4 0,0 1-1 0,17-1 6 16,-17 0 4-16,16 1-3 0,-16-1-1 0,17 0-2 15,-1 10 1-15,1-19-2 0,16 9 4 16,-33 0-3-16,0 1 2 0,33-1 6 0,-33-9 0 15,33 0 19-15,0 0 5 0,-33 0 0 16,17-9-12-16,16-1-17 0,-17-8-8 0,34-1-17 16,-17 1 2-16,0-10-10 0,0 0-4 0,0 0-4 15,0 0-1-15,17 0 4 0,-17 0-4 0,33 10 0 16,-49-1 2-16,16-9-2 0,0 9-5 16,0 1-1-16,0 9-41 0,0-10-34 0,0 10-18 15,-33 9-12-15,33 0-22 0,-16 0-15 16,16 0-1-16,0 0 11 0,0 0 20 0</inkml:trace>
  <inkml:trace contextRef="#ctx0" brushRef="#br0" timeOffset="2030.85">12915 15180 63 0,'0'0'51'0,"0"10"-13"0,0-10-17 16,-17 9-10-16,17-9-2 0,0 9 3 0,0 1 1 15,0 8-3-15,0-8 4 0,0 8 10 16,0 1-6-16,0-10-1 0,0 10-1 0,17-10-5 16,-17 10 14-16,17-1 15 0,-17-18 8 0,16 10 15 15,1-1-9-15,-17-9 17 0,16 0 29 16,34 0 4-16,-50 0 2 0,33-9 6 0,0-1-12 16,-17-8-22-16,17-10-13 0,1 0-5 0,-1 0 8 15,33-9 18-15,-33-1-19 0,16-8-13 0,18 9-8 16,-34-10 4-16,33 10-16 0,-17 0-17 15,-15 0-6-15,32 9-7 0,-33 0-4 16,0 19-2-16,0-19 2 0,-17 9-12 0,17 10-54 0,1-1-30 16,-34 1-33-16,33 0-23 0,-33 9-20 15,0 0-14-15,33 0-9 0,-33 0 6 0,0 0 5 16,0 0 16-16</inkml:trace>
</inkml:ink>
</file>

<file path=ppt/ink/ink31.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2-03T11:20:02.788"/>
    </inkml:context>
    <inkml:brush xml:id="br0">
      <inkml:brushProperty name="width" value="0.05292" units="cm"/>
      <inkml:brushProperty name="height" value="0.05292" units="cm"/>
      <inkml:brushProperty name="color" value="#FF0000"/>
    </inkml:brush>
  </inkml:definitions>
  <inkml:trace contextRef="#ctx0" brushRef="#br0">8401 6604 38 0,'-34'-18'22'0,"34"-1"-9"15,0 0 4-15,-33 10 14 0,33 9 13 16,0-18-10-16,0 18-20 0,0 0-2 0,0 0-7 15,-33 0-2-15,33 18 7 0,0-18 14 0,0 19 3 16,0-1-4-16,0-8-7 0,-16 8 4 16,16 1 7-16,0-1-5 0,0 1-5 0,16-19 3 15,-16 19 9-15,0-10 10 0,33-9 16 16,-33 9 18-16,0-9 15 0,33 0 8 0,-33 0 2 16,34-9-30-16,-34 0-28 0,33-1-19 0,0 1-9 15,0-28-4-15,16 18-2 0,-16-9-4 16,34-9 4-16,-34 19-3 0,16-20-1 0,17-8 2 15,-33 9-4-15,17-1 5 0,-17 10-3 16,33-9 6-16,-33 19-2 0,0-20-3 0,-33 20-5 16,34-1 2-16,-34 10 6 0,16 0-10 0,1-1 4 15,-17 10 0-15,0 0-2 0,0 0 0 16,0 0 0-16,16 0 2 0,-16 10-16 16,0-10-24-16,0 9-17 0,0 0-34 0,0 10-19 15,0-1-16-15,0-18-24 0,0 19-22 0,0 0 15 16</inkml:trace>
  <inkml:trace contextRef="#ctx0" brushRef="#br0" timeOffset="1065.14">19877 6790 7 0,'0'-9'1'15,"0"9"0"-15,-33 0 1 0,33-19 0 0,0 19 2 16,0 19-1-16,0-19 5 0,0 0 13 0,0 9 24 16,-33 1-11-16,33-1-18 0,0 9-7 15,-17 1-5-15,17 0 10 0,0-19 18 16,-16 18 8-16,16 1-10 0,0-19-12 0,0 0-7 16,0 9 15-16,0 1 28 0,16-1 18 0,-16-9 15 15,0 9 4-15,0-9-15 0,17-9-30 16,16 9-25-16,-33-9-5 0,33-1-9 15,0 1-4-15,0-10 37 0,0 1-8 0,0-1-18 16,17-9-3-16,-1 10-7 0,-16-1-2 0,17-18 2 16,0 18 0-16,16-27 0 0,-50 27 0 15,34-18 2-15,0 0 1 0,16 9-2 16,-33 9-4-16,0-18 4 0,0 18-4 0,0 1 1 16,0-1-2-16,-16 10 0 0,16 0 3 0,-33-1-5 15,33 10-1-15,-33 0 1 16,0 0 5-16,0 10-2 0,0-1-8 15,16 0-6-15,-16 0-3 0,17 19-19 0,-17-28-24 16,0 19-28-16,16 0-15 0,-16-1 7 16,0 1 3-16,17-1-17 0,-17-8 12 15,0 8 6-15,0 1-51 0</inkml:trace>
  <inkml:trace contextRef="#ctx0" brushRef="#br0" timeOffset="3131.43">13560 6725 1 0,'-17'-18'0'15,"17"8"1"-15,0 1 3 0,0-10-1 0,-16 10 3 16,16 9 2-16,0-19 3 0,0 19 1 16,0-18 0-16,0 18 7 0,0 0 2 0,0-19 3 15,0 19-4-15,0 0-5 0,0 0-5 16,0 0-5-16,-33 0-3 0,33 19-2 16,0-19 6-16,0 18 3 15,0 1-3-15,0 0 2 0,0 9 1 0,0-10 2 16,0 19 3-16,0-9-2 0,-33 9 6 0,33 1-6 15,0-1-6-15,0-9-2 0,0 9 1 16,0 0-5-16,0 0 0 0,0 10 0 0,0-10 0 16,0-9 2-16,0 9-1 0,0 0-3 15,0-9 2-15,0 0 2 0,0 0-4 0,0 9 5 16,0-18 0-16,0-10-3 0,0 10-3 16,0-10 3-16,33 19 3 0,-33-28-3 0,0 19-3 15,0-19-1-15,0 0-35 16,0-19-19-16,0 19 0 0,33-18 4 0,-33 8-27 15</inkml:trace>
  <inkml:trace contextRef="#ctx0" brushRef="#br0" timeOffset="3747.47">13428 6725 8 0,'33'-18'1'0,"-33"8"1"0,0 10 0 0,0-9 1 16,0 0 3-16,0-1 5 0,33 10 4 15,-33-9-3-15,0 9-3 0,33 0-4 0,-33 0-1 16,33-19 0-16,0 19 3 0,17 0-2 16,-17 0 0-16,0 0-3 0,16-18-2 0,1 18 2 15,33 0-2-15,-17 0 1 0,0 0-1 16,17 0 0-16,-1 0 1 0,17 0 0 0,-32 0-1 15,15-19 0-15,18 19 0 0,-34 0 1 16,16 0-1-16,18 0 0 0,-34 0 0 0,16 0 0 16,-15 0 2-16,-1 0-2 0,16 0 0 0,-49 0-2 15,17 0 2-15,0 0 0 0,-17 0 0 16,16 0 0-16,-16 0 0 0,-33 0 0 0,34 0 3 16,-18 0-1-16,-16 0 1 0,17 0-1 15,-17 0 1-15,16 0 0 0,-16 0 0 0,0 0-2 16,0 0 1-16,0 0 0 0,0 19-2 15,0-19 2-15,17 0-2 0,-17 18 0 16,0-18 0-16,16 19 0 0,1 0 0 16,-1-1 0-16,-16 10 0 0,33-9 0 15,-33 18 1-15,33-9 1 0,0 9 1 16,-33-18-2-16,17 18 4 0,16-9-5 0,-16 9 1 16,-1 0 1-16,1-18-2 0,-1 18 0 15,-16-9 0-15,33 9 0 0,-33-18 3 0,0 9 0 16,0-10-3-16,0 19 3 0,0-18 1 15,0 0 2-15,0-1-2 0,0 1 0 0,-33 9 3 16,17-28 1-16,-1 18-3 0,-16 1 2 16,17-19-3-16,-18 9 1 0,1 1-5 0,0-10 0 15,0 9 0-15,-16-9 0 0,16 9 2 16,0-9-2-16,-34 0 0 0,1 0-4 0,0 0 4 16,16 0-2-16,-49-9-1 0,17 9-3 0,15-9-11 15,-48 9-7-15,15-10-9 0,18 10-4 16,-17-9-49-16</inkml:trace>
  <inkml:trace contextRef="#ctx0" brushRef="#br0" timeOffset="4580.14">11460 7041 6 0,'0'0'2'0,"0"0"0"0,0 0 1 15,0 0 0-15,0 0 0 0,0 0 0 16,0 0 1-16,0 0-1 0,0 0 1 0,0 0 0 16,0 0 1-16,0 0 0 0,0 0 1 0,0 0 2 15,0 10-1-15,0-10 2 0,0 0-1 0,0 0-1 16,0 9 0-16,0-9-3 0,0 0 0 16,-17 0 0-16,17 0 0 0,0 0 0 0,0 0 0 15,0 0-1-15,0 0-1 16,0 0 0-16,0 0 0 0,0 0-1 15,0 0 0-15,0 0 1 16,0 9 1-16,0-9 0 0,0 0-1 0,0 0 2 16,0 0-2-16,0 0-1 0,0 19 2 15,0-19-2-15,0 0 2 0,0 0 0 16,0 0 0-16,0 0 3 0,0 0-2 0,0 0 1 16,0 19-1-16,0-19-1 0,0 0-1 0,0 0 1 15,0 0-1-15,0 0 1 0,0 0-2 16,0 18 2-16,0-18 0 0,0 0 0 15,0 0-1-15,0 0 0 0,0 0 1 16,0 19-1-16,0-19 1 0,0 0 4 0,0 0 7 16,0 0-6-16,0 0-3 0,0 0 1 15,-16 0-4-15,16 0 0 0,0 0 0 16,0 9-1-16,0-9 2 16,0 0 0-16,0 0-1 0,0 0-1 15,0 0 2-15,0 0 1 16,0 9-2-16,0-9 1 0,0 0-1 15,0 0 0-15,0 0 0 0,16 0-2 16,-16 0 1 15,0 10-1-31,17-10-2 0,-1 0 2 0,1 0-14 16,16 0-20-16,0 0-18 0,0 0-6 16</inkml:trace>
  <inkml:trace contextRef="#ctx0" brushRef="#br0" timeOffset="5595.13">16818 7209 3 0,'0'0'3'0,"0"0"0"15,0 0 4-15,0 0 6 0,16 0 3 16,-16 0-1-16,0 0-2 0,0 0-3 0,0 0-1 15,0 0 1-15,0 0 0 0,0 0 0 0,0 0 0 16,0 0 0-16,0 0-3 0,0 0-1 16,33 0 0-16,-33 0-1 0,0 0-1 0,0 0 0 15,0 0-1-15,0 0 0 0,0 0-1 16,0 0 0-16,0 0-4 0,0 0 2 0,0 0 2 16,0 0 0-1,0 0 0-15,0 0-1 16,0 0 1-1,0 0-1 1,-33 0 0 0,33 0-3-16,0 0 4 15,0 18-1-15,0-18-4 0,0 0 4 16,33 0-1-16,-33 0 2 0,0 0-4 16,0 0 4-1,0 0-1 1,0 0 0-16,0 0-3 15,0 0 0-15,0 0 3 16,0 0-1 0,0 0 2-1,-33 0-2-15,33 0-2 0,0 0 4 16,0 0 0 15,0 0-4-31,0 0-2 16,0 0 1 15,0 0-3-15,0 0-2-16,0 0 0 0,0 0 0 0,0 19-1 15,0-19-3-15,0 0 0 0,0 0 0 16,0 0 1-16,-16 0-1 0,16 0 0 0,0 0-2 16,0 0-7-16,0 0-17 0</inkml:trace>
  <inkml:trace contextRef="#ctx0" brushRef="#br0" timeOffset="9026.27">10236 7367 3 0,'-33'0'2'15,"33"9"-2"-15,0-9 1 0,0 0 0 0,0 0 0 16,0 0 0-16,0 0 3 0,0 0 4 0,0 0 7 15,0 0 0-15,0 0-5 0,33 0-3 16,-33 0-1-16,0 0 0 0,0 0 1 0,0 0-1 16,33 0 0-16,-33 0-2 0,33 0 0 15,-33 0-1-15,33 0 0 0,0 0 1 0,-16 0 0 16,16 0 0-16,0 10-2 0,0-10 0 16,0 0-2-16,33 0 2 0,-49 0-2 0,49-10 2 15,-33 10-1-15,0 0 1 0,17 0-2 0,-1 0 0 16,1 0 0-16,-17-9 0 0,33 9 0 15,-33 0 0-15,17 0 0 0,-17 0 0 16,33 0 0-16,-33 0 0 0,17 0 0 0,-17 0 0 16,33 0 0-16,-33 0 0 0,0 0 1 15,0 0 1-15,0 0-2 0,17 0 0 0,-17 0 0 16,0 0-2-16,-33 0 0 0,33 0 0 0,0 0 2 16,0 0 0-16,17 0-2 0,-17 0 2 15,0 0-2-15,0 0 2 0,0 0-2 0,0 0-5 16,17-19-3-16,-17 19-1 0,33 0-1 15,-49 0 1-15,32 0-2 0,1 0-2 0,-17 0-1 16,33 0-15-16</inkml:trace>
  <inkml:trace contextRef="#ctx0" brushRef="#br0" timeOffset="13489.32">11956 7609 2 0,'0'-19'4'0,"0"19"11"0,0 0 7 0,0 0-2 15,0 0-2-15,0-18-2 0,0 18-7 16,0 0-2-16,0 0-4 0,0 0-2 0,0 18 1 15,0-18-1-15,0 0 1 0,0 19 0 16,0-19-2-16,0 9 0 0,0 0 1 16,0 1-1-16,0 8 0 0,0 1 0 0,0-19 1 15,0 19-1-15,0-19 0 0,0 18 0 0,0-18 0 16,33 19 0-16,-33-19 0 0,0 9 0 16,0 0-2-16,0 1-2 0,0-10-13 15,0 9-8-15,0-9-7 0</inkml:trace>
  <inkml:trace contextRef="#ctx0" brushRef="#br0" timeOffset="14271.34">11989 7516 1 0,'0'0'1'0,"0"-9"2"16,0 9 0-16,0 0 2 0,0 0 2 16,0-10 2-16,0 10-1 0,0 0-3 0,33-9 0 15,-33 9-2-15,0 0-2 0,0 0 1 0,0 0 1 16,33 0-1-16,-33 0 0 0,0 0-1 15,17 0-1-15,-17 0 2 0,16 0 1 16,-16 0 1-16,0 0-2 0,17 9 1 0,-17-9 1 16,0 10-2-16,0-10 2 0,0 9-1 15,0 0-1-15,0-9 0 0,-17 9 0 0,17 10 0 16,-16-19-1-16,16 0-1 0,-17 0 1 16,17 19-1-16,0-19 0 0,-33 0 0 15,33 18 0-15,0-18 0 0,-33 0-2 0,33 0 2 16,0 0-2-16,0 0-2 0,0 0-5 0,0 0-7 15,0 0-4-15,0 0-23 0</inkml:trace>
  <inkml:trace contextRef="#ctx0" brushRef="#br0" timeOffset="14522.56">12237 7590 5 0,'0'0'3'0,"0"19"-3"16,0-19 1-16,33 9-1 0,-33 0 1 15,0 1-1-15,0-1 0 0,0 0 0 0,0 10 0 16,0-19 0-16,0 19 0 15,0-19-5-15</inkml:trace>
  <inkml:trace contextRef="#ctx0" brushRef="#br0" timeOffset="14787.71">12237 7497 6 0,'0'0'7'0,"0"-9"4"0,33 9 1 15,-33 0-3-15,0 0-4 0,0 0 0 16,0 0 1-16,0 0-3 0,17 0 2 16,-17 0 0-16,16 9-1 0,-16-9-1 0,0 10 1 15,0-1 2-15,17-9-1 0,-17 9-3 0,0 0 1 16,-17 10 0-16,17-19-2 0,-16 19-1 15,16-19 0-15,-17 18 0 0,-16-18 0 0,33 19 0 16,-33-10-2-16,0 0-10 0,0 1-9 16,0-1-42-16</inkml:trace>
  <inkml:trace contextRef="#ctx0" brushRef="#br0" timeOffset="17419.41">16090 7516 1 0,'0'0'1'0,"-17"0"-1"32,17 0 1-17,0 0-2 1,0 0 3 0,0 0-1-16,0 0 1 0,0 0-3 15,0 0 2-15,0 0 1 31,0 0 0-31,17 0 0 0,-34 0-2 16,17 0 1-16,0 0 0 31,0 0 0 32,0 0 0-63,0 0 0 15,0 0 0 1,0 0 0 47,0 9-1-17,0 0 0-30,0-9-4-16,0 0-9 16</inkml:trace>
  <inkml:trace contextRef="#ctx0" brushRef="#br0" timeOffset="18849.87">17694 7813 15 0,'0'0'2'0,"0"0"-1"16,0 0 2-16,0-18 4 0,0 18 3 16,0 0-3-16,0 0-3 0,0 0-1 15,0 0 2-15,0 18-1 0,0-18 1 0,0 0 1 16,0 19 0-16,0-19-2 0,0 19-1 0,0-10 0 15,0 0-1-15,0 1-2 0,0 8 0 16,0 1 2-16,0-19-2 0,0 18 1 0,0-18-1 16,0 19 0-16,0-19 0 0,0 19 1 15,0-19-1-15,0 9 0 0,0 0-2 0,0-9 0 16,0 10-6-16,0-10-7 16,0 0 1-16,0 0-7 0</inkml:trace>
  <inkml:trace contextRef="#ctx0" brushRef="#br0" timeOffset="19084.14">17479 7776 5 0,'0'-9'5'0,"0"9"1"15,0 0 0-15,0-9 0 0,33 9 6 16,-33 0 0-16,0 0-1 0,0-10-4 0,33 10-3 15,-33 0-2-15,17 0 0 0,16-9-2 0,-17 9 1 16,1-9-1-16,16 9 0 0,0 0 0 16,0 0 2-16,-33 0-2 0,33 0 0 0,-33 0 0 15,17 0-3-15,-1 0 0 16,-16 0-8-16,0 0-6 0,0 0-24 0</inkml:trace>
  <inkml:trace contextRef="#ctx0" brushRef="#br0" timeOffset="19366.46">17876 7767 8 0,'0'0'4'0,"0"-9"3"15,0 9 2-15,0 0 0 0,0 0-1 0,0 0-5 16,0 0-1-16,0 9-1 0,0-9 1 15,0 9 3-15,0 10 0 0,0-19-1 16,0 18-1-16,0 1 0 0,0-19-1 0,0 19 1 16,33-10-1-16,-33 10-2 0,0-10 0 15,0 19 0-15,0-28 1 0,0 18-1 0,33 1 0 16,-33 0 0-16,0-19 1 0,0 9-1 16,0 0 0-16,0 1-3 0,0-1 1 15,0 0-5-15,0 10 1 0,-33-19-5 0,33 0-40 16</inkml:trace>
  <inkml:trace contextRef="#ctx0" brushRef="#br0" timeOffset="19583.25">17859 7748 7 0,'17'-9'5'0,"16"0"3"0,-33 9 3 0,33 0 0 16,-33-19-4-16,33 19-3 0,-33 0-2 15,0 0 0-15,17 0 3 0,-17 19-1 0,16-19 0 16,-16 0-1-16,0 9 0 0,0 0-1 16,0 1 0-16,-16 8-1 0,-1 1-1 15,17-19 1-15,-33 18 0 0,0 1-1 0,33-19 0 16,-50 19-2-16,17-10-6 0,17 0-7 0,-17 10-9 16</inkml:trace>
  <inkml:trace contextRef="#ctx0" brushRef="#br0" timeOffset="21801.53">17727 5535 2 0,'0'0'0'0,"-33"0"1"15,33 0 0-15,-50 0 1 0,17 0-1 16,0 0 2-16,0 0 6 0,0 0 5 0,-33 0-1 15,16-19-7-15,1 19-1 0,-1 0-4 16,-16 0 1-16,0 0-2 0,16 0 2 0,-16-19-2 16,0 19 0-16,16 0 0 0,-16 0 0 0,0-9 0 15,0 9 0-15,16 0 0 0,17 0 0 16,-16 0 0-16,16 0 0 0,-1 0 0 16,18 0 0-16,-1 9 0 0,17-9 0 0,-33 0 0 15,33 0 0 1,0 19 0-1,0-19 0-15,0 0-2 0,0 0 0 16,33 0 2-16,-33 0 0 16,17 19-4-16,-1-19-5 0,1 0-3 15,0 0-14-15</inkml:trace>
  <inkml:trace contextRef="#ctx0" brushRef="#br0" timeOffset="22332.36">17181 5311 6 0,'0'-18'4'0,"0"18"6"0,0 0 7 16,0 0 0-16,0 0-5 0,0 0-7 15,0 0-2-15,-16 0-1 0,-1 0 0 16,1 0 0-16,-1 0-1 0,-16 0-1 0,33 0 0 16,-33 0 0-16,-17 0 0 0,17 0 0 0,0 0 0 15,0 0 2-15,0 0-2 0,0 0 0 16,0 0 0-16,-17 0 0 0,17 0 1 16,0 0-1-16,0 0 2 0,0 0-2 0,17 0-2 15,-17 0 2-15,16 0 1 0,0 0 1 16,1 0-2-16,16-19 0 0,0 19 1 15,16 0-1 32,-16 0-2-47,17 0 2 0,0 0-3 16,-17 0-5-16,16 0 0 0,1 0-15 0</inkml:trace>
  <inkml:trace contextRef="#ctx0" brushRef="#br0" timeOffset="22797.21">16768 5107 7 0,'0'-19'6'0,"17"19"3"15,-17 0 2-15,0 0-1 0,0 0-4 0,0 0-4 16,0 0 0-16,0 0-1 0,0 0 0 0,-17 0 0 16,17 0 2-16,-17 19-1 0,17-19 0 15,-16 9 1-15,-1 0-3 0,-16 1 2 16,33 8 0-16,-33 1 5 0,0-1 1 0,0-18-3 15,0 19-4-15,16 0 0 0,-16-10 0 0,33 0 1 16,-33 10-2-16,0-10 0 0,33 10 0 16,-33-19 1-16,33 18-1 0,-16 1 0 0,-1-19 0 15,17 19 0-15,0-19 0 0,-16 18 1 16,16-9 3-16,0 10-1 0,0 0-1 16,0-1 3-16,16 1-3 0,1-1 0 0,-1-8-1 15,17 8 1-15,-33 20-2 0,33-20 2 0,0 1-2 16,-16-1 0-16,16 1-2 0,0 9 2 15,-16-10 0-15,32 1 0 0,-49 0 0 0,33-1-10 16,0 1-7-16,-16 9-7 0,-1-28-37 16</inkml:trace>
  <inkml:trace contextRef="#ctx0" brushRef="#br0" timeOffset="24928.33">11741 5776 5 0,'0'0'2'0,"0"0"2"0,0 0 2 16,0 0 4-16,0-18 4 0,0 18-1 0,0 0-2 16,0 0-3-16,0 0-1 0,0 0 0 15,0 0 4-15,0 0 1 0,0 0-5 16,0 0 0-16,0 0-4 0,0 0 0 0,0 0 0 15,33 0-1-15,-33 0-1 0,33 0 0 16,0 0 1-16,-16 0 0 0,16-19-2 0,0 19 0 16,0 0 0-16,33 0 1 0,-33 0-1 15,0 0 0-15,0 0 0 0,17 0 0 0,-17 0 0 16,33 0 0-16,-49 0 0 0,16-9 0 16,0 9 0-16,0 0 1 0,0 0-1 0,0 0 2 15,0-9-2-15,-33 9 0 0,33 0 0 16,-16 0 0-16,-1 0 0 0,1 0 0 15,16 0 0-15,-33-10 0 16,0 10-4-16,0 0-1 0,0 0-5 16,0 0-2-16,0 0-5 0,0 0 0 0,-33 0-9 15</inkml:trace>
  <inkml:trace contextRef="#ctx0" brushRef="#br0" timeOffset="25263.29">12485 5535 10 0,'0'-19'7'0,"0"19"2"16,0 0 4-16,0-19-3 0,-33 19-2 0,33-9-1 15,0 9-3-15,0 0-3 0,0 0 0 16,0 0 1-16,33 0-2 0,-33 9 2 15,17-9-2-15,-1 19 0 16,1-19 0-16,-1 19 2 0,1-19 0 16,16 18-1-16,-33 1-1 0,0-19 4 0,0 18 0 15,0-8-1-15,0 8 0 0,0 1 0 0,0-1-2 16,0 1 0-16,0 0 0 0,-33 9 1 16,0-10-2-16,16 19 0 0,-16-18 1 15,0 18-3-15,0-9 2 0,-33 9 0 0,16-18-2 16,17 18 0-16,0-9-4 0,-33 9-2 0,16 0-4 15,17-9-9-15,0 10-25 0</inkml:trace>
  <inkml:trace contextRef="#ctx0" brushRef="#br0" timeOffset="26127.52">14784 7488 1 0,'0'0'1'0,"0"0"-2"15,0-19 2-15,0 19-2 0</inkml:trace>
  <inkml:trace contextRef="#ctx0" brushRef="#br0" timeOffset="29341.39">11774 6846 2 0,'0'0'0'15,"-33"0"-1"-15,33 0 2 0,0 0-1 0,0 0 1 16,-33 0-2-16,33-19 1 0,-17 19 0 16,17 0 1-16,0 0-2 15,0 0 2-15,0 0-2 16,17-9 1-16,16 9-1 16</inkml:trace>
  <inkml:trace contextRef="#ctx0" brushRef="#br0" timeOffset="32256.28">6499 12855 13 0,'0'0'6'16,"0"0"2"-16,0 0 0 0,0 0 1 0,0 0 0 16,0 0 0-16,0 0-2 0,0 0-2 0,0 0-3 15,0 0-2-15,0 0 2 0,0 0-5 47,0 9 1-47,0-9 0 0,0 0-8 0,0 10-5 16,0-10-2-16</inkml:trace>
  <inkml:trace contextRef="#ctx0" brushRef="#br0" timeOffset="33788.37">13097 9999 88 0,'0'-9'23'0,"0"9"-11"0,-33-19 0 16,33 19 14-16,0-18 12 0,0 18 5 16,-33 0 2-16,33 0-16 0,0-19-17 0,0 19-9 15,0 0-1-15,0 19 2 0,0-19 0 16,0 18 3-16,33-18-1 0,-33 19 5 16,0-10-2-16,0 1 2 0,33 8 2 0,-33-8 13 15,0 8 3-15,0 1 2 0,16-19-6 0,-16 18 0 16,0-18 5-16,17 19 3 0,-17-19 15 15,16 0 17-15,-16 9 15 0,0-9 4 0,17 0-15 16,-17 0-22-16,17-9-18 0,16 9-15 16,-33-19-4-16,0 19-10 0,33-18 2 0,-33-1-2 15,33 1 4-15,-33-1-2 0,33 0-2 16,-33 10 3-16,16-10-3 0,1 1 2 0,-1-10-4 16,1 9-3-16,0 1 7 0,16-1-2 15,-33 19 0-15,0-18 2 0,0 18-2 0,33-19-3 16,-33 19-2-16,0 0-29 0,0-19-37 0,0 19-20 15,0 0-16-15,0 0-6 0,0 0-7 16,33 0-3-16,-33 0 5 0,0 19 16 0,0-19-61 16</inkml:trace>
  <inkml:trace contextRef="#ctx0" brushRef="#br0" timeOffset="34869.64">20522 11357 51 0,'0'0'31'15,"0"0"-6"-15,0-9-4 0,0 9-2 0,0 0-2 16,0 0-6-16,0 9 2 0,0-9 14 0,0 0 3 15,0 10-1-15,0-10 4 0,0 9-5 0,0 0-1 16,0 10 2-16,0-19-3 0,0 0 3 16,0 19 2-16,0-10-4 0,-33 0 5 15,33-9-7-15,0 9 1 0,0 1-1 0,0-1 4 16,0 0 7-16,33-9 9 0,-33 10-2 16,0-10-2-16,0 0 0 0,0 9 10 0,0-9 8 0,0 0 11 15,0 0-9-15,0-9-28 0,0 9-14 16,0-10-7-16,16 1-6 0,1 0-4 0,-1-10-2 15,1 10 3-15,-1-19 3 0,1 9-6 16,-1-9 0-16,18 1-2 0,-1 8 2 0,-33-9-3 16,33 0 8-16,-17 10-5 0,1-10 0 15,-1 9-2-15,1 10-1 0,-1 9 4 0,1-19-1 16,-1 19-5-16,-16 0-45 0,34-18-23 0,-34 18-6 16,0 0-5-16,0 0-8 0,0 18-20 15,33-18-13-15,-33 0-4 0,0 19 5 0,0-19 15 16,33 9-66-16</inkml:trace>
  <inkml:trace contextRef="#ctx0" brushRef="#br0" timeOffset="42097.47">11774 5051 19 0,'0'0'22'0,"0"0"-1"0,0 0-5 16,0 0-3-16,0 0-3 0,0 0-1 0,0 0-1 15,0 0 3-15,0 0 0 0,0 0-3 0,0 0-3 16,0 0-1-16,0 0-1 0,0 0-2 16,0 0 1-16,0 0 0 0,0 0 2 15,0 0-1-15,0 0 3 0,33 0 24 0,-33 0-6 16,0 0-11-16,0 0-5 0,0 0-2 16,0 0-1-16,0 0 9 0,0 0-6 15,0 0-3-15,0 0-3 0,0 0-1 16,0 0 0-16,0 0 3 0,0 0-7 15,0 0 5-15,0 0 0 16,0 0-4-16,0 0 4 16,0 0-5-1,0 0-4-15,0 0-17 16,0-19-10-16,0 19-11 0,0 0-3 0,0-9-4 16</inkml:trace>
  <inkml:trace contextRef="#ctx0" brushRef="#br0" timeOffset="43246.54">13742 5274 24 0,'0'0'7'15,"0"0"-4"-15,0 0-9 0,0 0-2 16</inkml:trace>
  <inkml:trace contextRef="#ctx0" brushRef="#br0" timeOffset="46210.65">6317 16064 30 0,'0'0'12'0,"0"0"-6"0,0 0-3 16,0 0 3-16,0 0 2 0,0 0 2 0,0 0-3 15,0 0 0-15,0 0 4 0,0 0 6 16,0 0-5-16,0 0-4 0,0 0 1 0,0 0-1 16,0 0 3-16,0 0 1 0,0 0-2 15,0 0-2-15,0 0-1 0,0 0-1 0,0 0 0 16,0 0 0-16,0 0-5 0,0 0 0 15,0 0 1-15,0 0 0 0,0 0 0 0,0-18-1 0,0 18 1 16,0 0 0-16,0 0 0 16,0 0-2-16,0 0-10 15,0 18-9 1,0-18-7-16,33 0-7 0,-33 0-4 0,0 0-2 16,0 0-30-16</inkml:trace>
  <inkml:trace contextRef="#ctx0" brushRef="#br0" timeOffset="46942.48">8119 16185 54 0,'0'9'32'15,"0"-9"-13"-15,0 0-10 0,0 0-5 0,0 0-2 16,0-9 2-16,-33 9-3 0,33 0 3 0,0 0 3 16,0 0 9-16,0 0 6 0,-16 0 1 0,16 0 25 15,0 0 56-15,-17 0 21 0,17 0-64 16,0 0-54-16,0 0-28 0,0 0 1 0,0 0 10 16,0 0 6-16,0 0 1 0,0 0 0 15,0 0-7-15,0 0-5 0,0 0 4 0,0 0 5 16,0 0 15-16,0 0-6 0,17 0-1 15,-17 0-2 1,0 0-2 0,0 0 3-16,0 0 0 0,16 0-5 15,-16 0 5-15,0 0 0 16,0 0 1-16,0 0 0 16,0 0-5-1,0 0 6-15,0 0-3 16,0 0 1-1,0 0-1-15,0 0-2 16,0 0 4-16,0 0-4 0,0 0 4 0,0 0 1 16,0 0-5-1,0 0 4-15,0 0-2 0,0 0-2 16,0 0 5-16,0 0-6 31,0 0 1-31,0 0 2 16,0 0 2-16,0 0-4 0,0 0 4 0,0 0-5 15,0 0 1 1,0 0-6-16,33 0-3 0,-33 0-12 16,0 0-7-16,0 0-12 0,0 0-3 0,0 0 0 15,0 0-6-15,0 0 3 0,0 0 4 16,0 0 2-16</inkml:trace>
  <inkml:trace contextRef="#ctx0" brushRef="#br0" timeOffset="47575.64">9971 16120 24 0,'17'0'17'15,"-17"0"-6"-15,0 0-4 0,0 0-3 16,0 0-1-16,0 0 0 0,0 0 0 0,0 0-1 16,0 0 21-16,0 0 48 0,0 0 16 0,0 0-51 15,0 0-55-15,0 0-17 0,0 9 6 16,0-9 17-16,0 0 9 0,0 0 2 0,33 0 2 15,-33 0-9-15,0 0-9 0,0 0 1 0,0 0 7 16,0 0 6-16,0 10 5 0,0-10 1 16,0 0 0-16,33 0-6 0,-33 0-17 0,0 0-4 15,0 9 5-15,0-9 3 0,0 0 0 0,0 0-12 16</inkml:trace>
  <inkml:trace contextRef="#ctx0" brushRef="#br0" timeOffset="49824.46">12055 15525 6 0,'0'0'8'0,"0"0"6"0,0 0 0 0,0 0 1 16,0 0 1-16,0 0-2 0,0 0-1 15,0 0-6-15,0 0-1 0,0-10 1 0,0 10 4 0,0 0 2 16,-33 0-2-16,33-9-1 0,0 9 1 16,0 0 0-16,0 0 4 0,0 0 0 0,0-9 2 15,0 9-1-15,0 0 2 0,0-10-1 0,0 10-1 16,0 0-4-16,0 0 1 0,-33-9 1 16,33 9-2-16,0 0-2 0,0 0 0 0,0-18-2 15,0 18 3-15,-33-10-4 0,33 10-3 16,0-9 0-16,-33 9-4 0,33-9 0 0,-17-1 1 15,1 10 1-15,-1-9-4 0,-16 0 3 0,33-1 0 16,-33 10 2-16,0-9-3 0,33 0-2 0,-33 0 2 16,-17 9 0-16,34-10 0 0,-17 10 0 0,16-18 0 15,-16 18 0-15,0-10 0 0,0 1 0 16,0 0 0-16,16 9 0 0,-16-10 2 0,0 1-2 16,33 9-2-16,-33-9 2 0,0-1 0 15,0 10 0-15,0-9 0 0,16 9 0 0,-16-9 0 16,17 9-2-16,-1 0 3 0,-16-9-1 15,0 9 2-15,0 0-2 0,33 0-3 0,-50 0 3 16,17 0 0-16,0 0 0 0,0 0 0 0,0 0 0 16,0 0 0-16,33 0 0 0,-50 0 0 0,17 0 0 15,0 9 0-15,33-9-2 0,-33 0 2 0,0 9 0 16,33-9-3-16,-33 0 4 0,33 0-1 16,-33 0 0-16,33 9 0 0,-17-9 2 15,17 0-5-15,0 0 0 47,0 10 6-47,0-10-6 0,0 0 7 16,0 9-7-16,0-9 5 15,0 9-2-15,0-9-3 16,0 10 3 0,0-10-2-16,0 9 3 0,0 0 1 15,0-9 0-15,0 10-5 0,17 8 4 0,-17-18-3 16,0 10 5-16,0-1-3 0,0 0 0 15,0 0 0-15,33 10 0 0,-33-10 0 0,0 10 0 16,0 0 1-16,0-1-1 0,0 1-3 0,0-1 6 16,33 10-3-16,-33-9 3 0,0-1-7 15,0 10 4-15,0-9 0 0,0 9 2 0,0 0-2 16,33-10 0-16,-33 10 0 0,0 0 3 0,0-9-3 16,0 9-2-16,0-10 2 0,0 1 0 15,0-1 2-15,0 10-2 0,0-9-2 0,0 0 0 16,0-1 2-16,33 1 0 0,-33-1 2 15,0-8-2-15,0 8 3 0,0 1-3 0,0-10 1 0,0 19-4 16,0-28 1-16,17 19 2 0,-17-10 4 16,16 0-2-16,-16 1-4 0,17-1 2 0,-17 0 3 15,16 1-6-15,-16-1 3 0,17-9 3 16,-17 9-3-16,33 0 0 0,-33-9 0 0,0 19 1 16,33-19 1-16,-33 0 0 0,0 0-2 0,33 0-3 15,-33 0 3-15,33 0 3 16,-33 0-3-16,17 0 0 0,-1 0 0 0,1 0 0 15,-1 0 0-15,1 0 0 0,16 0 0 0,-33 0 0 16,33 0 0-16,0 0-4 0,0 0 4 0,-33 0 1 16,33 0-3-16,0 0 4 0,17-19-5 15,-50 19 3-15,33 0-3 0,0 0-1 0,0 0-2 16,0 0-1-16,-16 0 1 0,16 0-1 16,0 0 0-16,0 0 1 0,0 0 6 0,0 0-3 15,-33 0 3-15,33 0 0 0,-16 0-3 16,16 0-2-16,0 0-2 0,-33 0 2 0,33 0-1 15,0 0 1-15,0 0 2 0,-33 0-1 0,17 0-2 16,16 0-5-16,-17 0 0 0,1 0 0 0,16-9 1 16,-33 9 0-16,33-9 4 0,0 9 1 0,-33 0 3 15,33-9-1-15,-33-1 0 0,0 10 3 16,17-9-3-16,-1 9 3 0,-16-9 0 0,17-1-3 16,-17 1 3-16,16 0-2 0,-16-1 2 0,0 1 0 15,17-9 4-15,-17 8-4 0,0-8 3 0,0-1 4 16,0 0 2-16,0 1-1 0,0-1 0 15,0-9 4-15,0 10 7 0,0-10-2 0,0 0 0 16,0 0-6-16,-17 0-4 0,17 0-3 0,0 0 1 16,0 0-4-16,-16 10 0 0,16-10 2 15,0 0-2-15,0 9 2 0,0-9-3 0,-17 10 0 16,17-10-2-16,0 9 2 0,0 1 0 0,0-1-2 16,-16 1 0-16,16 8 6 0,0-8-4 15,0 8 0-15,0 1 2 0,0 0-2 0,0-1 0 16,0 1 0-16,0 0 0 0,0 0-4 15,0-1 1-15,0 10-3 0,0 0-6 0,0 0-1 16,0 0-7-16,0 0-3 0,0 0 3 16,0 0 1-16,-17 0-1 0,17 0 1 0,0 0-1 15,0 0-5-15,0 10 0 0,0-10-5 16,0 0 0-16,0 0-3 0</inkml:trace>
  <inkml:trace contextRef="#ctx0" brushRef="#br0" timeOffset="50506.5">11807 15478 105 0,'0'0'55'0,"0"0"-31"16,0 0-21-16,0 0-14 0,0 0 1 0,0 0 4 15,0 9 0-15,0-9 1 0,0 0-1 0,0 0-1 16,0 0 9-16,0 0 0 16,0 0 0-16,33 0-2 15,-33 0-2 1,0 0 0-16,0 0-3 16,0 0-2-16,0 0-2 0,0 0 1 0,0 0 1 15,0 0-5-15,0 0-2 0,0-9-2 0,0 9-2 16,0 0-19-16</inkml:trace>
  <inkml:trace contextRef="#ctx0" brushRef="#br0" timeOffset="54486.28">11410 16427 150 0,'0'-28'134'0,"0"19"-17"0,-33-1-31 16,33-8-43-16,0 8-19 0,0 1-10 0,0 0-3 15,0 9 27-15,0-9 40 0,0 9 20 16,0 0-2-16,0 0 6 0,0 0 0 0,0 0 3 16,0 0-12-16,0 0-7 0,0 9-8 0,0 0 5 15,0 0 13-15,0 10-2 0,33 0-9 0,-33-1-19 16,0 10-8-16,0 0-2 0,0-9-2 16,0 9-54-16,0-10 0 0,17 10 0 0,-17-9 0 15,0 9 0-15,16-10 0 0,-16 1 0 0,17 9 0 16,-17-19 0-16,16 0 0 0,-16 1 0 15,0-1 0-15,17 0 0 0,-17 1 0 16,0-20 0 0,0 1 0-1,0 0 0-15,0-10 0 0,-17 10 0 0,17-19 0 16,0 9 0-16,-16-9 0 0,16 0 0 0,-17 10 0 16,17-10 0-16,-16 0 0 0,-1 0 0 0,17 0 0 15,0 19 0-15,0-19 0 0,0 9 0 16,-33 1 0-16,33 8 0 0,0 1 0 0,0-9 0 15,0 8 0-15,0 1 0 0,33 9 0 0,-33-19 0 16,0 10 0-16,0 0 0 0,0-1 0 0,17 10 0 16,-1-9-22-16,1 9-36 0,-17 0-7 15,16-9-8-15,1 9-11 0,16 9-6 16,-33-9-12-16,33 0-27 0,-33 9-17 0,33-9-15 16,-33 10-7-16,33-10 2 0,-33 9-2 0,17-9 12 15,-17 9 18-15,16 10 20 0,-16-19 22 0</inkml:trace>
  <inkml:trace contextRef="#ctx0" brushRef="#br0" timeOffset="54752.63">11410 16473 122 0,'-33'0'132'0,"33"10"-23"15,0-10-39-15,0 0-33 0,33 0-21 16,-33 0-5-16,0 0-5 0,0 0 22 0,0-10 23 16,0 10 6-16,17 0-10 0,-17 0-9 0,16-9-8 15,1 9-3-15,-1 0-13 0,-16 0-6 0,17 0-5 16,16 0-3-16,-33 0-6 0,33-9-3 16,-33 9-18-16,33 0-27 0,-33-9-20 0,33 9-21 15,-33 0-11-15,17 0-11 0,-1-10 8 16,1 10 20-16</inkml:trace>
  <inkml:trace contextRef="#ctx0" brushRef="#br0" timeOffset="55185.63">11807 16334 113 0,'0'0'80'0,"0"0"-9"16,0 0-7-16,0 9-12 0,0-9-1 0,0 0 5 15,0 0 15-15,0 9 12 0,0 1 0 0,0-1 3 16,0 10-13-16,0-10-9 0,0 19-9 15,0-19 1-15,0 1-6 0,0 8-1 0,0 1-21 16,0-1 0-16,0 1-10 0,0 9-5 0,0-19-7 16,0 0-3-16,0 10-3 0,0 0-2 15,0-10-3-15,0 0-5 0,0 1-1 0,0-1-11 16,0-9-32-16,0 9-38 0,0-9-21 0,0 0-13 16,0 0-1-16,0-9 14 0,33 9 10 15,-33-9 14-15,0-10 16 0,0 10 11 0,0-10 10 16,17 0 12-16,-17 10 13 0,16-19 12 0,-16 10 7 15,17-1 8-15,-17 0 3 0,0 1 8 16,16-1 5-16,-16 10 4 0,0 9 5 0,0-19 6 0,0 10 3 16,0 9 2-16,0 0 2 0,0 0 6 15,0 0 3-15,0 0 9 0,0 9 2 0,-16 10 6 16,16-19 2-16,0 9-9 0,0 10-12 0,0-10-2 16,-17 10-17-16,17-10-9 0,17 10-6 15,-17-10-2-15,0 19-3 0,0-28 1 0,16 9 0 16,-16 0 2-16,17-9-9 0,-17 10 0 0,33-1 0 15,-33-9 0-15,0 0-5 0,33 0-2 0,-33 0 0 16,33-9-23-16,0 9-33 0,-33-10-18 16,17 10-14-16,-1-9-9 0,1 0-1 0,-1-10 1 15,1 10 10-15,16 0 14 0</inkml:trace>
  <inkml:trace contextRef="#ctx0" brushRef="#br0" timeOffset="57034.57">7326 13990 113 0,'0'0'91'0,"0"-9"-29"0,0-1-22 16,0 1-12-16,-33 0 8 0,33 9 18 0,0-10 32 15,0 10 15-15,0 0 11 0,0-9-15 0,0 9-29 16,0 0-32-16,0 0-18 0,0 9 1 16,0-9 4-16,0 10 13 0,0-1 4 0,0 10 2 15,0-10 8-15,0 9-9 0,33 1-12 0,-33 0-6 16,0-10 1-16,0 10-10 0,33-1-6 16,-33 1-4-16,0-1 1 0,0 1-4 0,0 0-1 15,33-19 0-15,-33 18-2 0,0-9 2 0,0 10-4 16,0-10-39-16,0 1-59 0,0-1-49 15,0 0-30-15,0-9-11 0,0 19 13 0,0-19 27 16,0 0 28-16,0 0-46 0</inkml:trace>
  <inkml:trace contextRef="#ctx0" brushRef="#br0" timeOffset="57350.28">7326 13888 111 0,'-33'-10'61'0,"33"10"-15"0,0-9-16 16,0 9-9-16,0-9-1 0,0-1 5 15,0 10 3-15,0-9 0 0,0 9-3 0,33 0-8 16,-33-9-11-16,0 9-3 0,0 9 1 16,0-9-2-16,33 9 1 0,-33-9-2 0,0 10-1 15,33-1 0-15,-33 0 0 0,0 1 2 0,0 8 3 16,16-18 2-16,-16 19 3 0,0-10 0 15,0 0 3-15,-16 1-1 0,16-1 0 0,0 0-3 16,0 1 0-16,-33-1 0 0,33 0 4 0,0 0-8 16,-33 10 1-16,33-19-1 0,-33 0-5 15,33 19 3-15,0-19-2 0,-33 0-1 0,33 0 2 16,-34 0 0-16,34 0-9 0,-16 0-21 16,16 0-29-16,-17 0-18 0,17 0-15 0,0 0-3 0,0 0 7 15</inkml:trace>
  <inkml:trace contextRef="#ctx0" brushRef="#br0" timeOffset="57617.61">7541 13906 125 0,'0'0'71'15,"0"0"-19"-15,0 0-17 0,0 0-9 0,0 0-9 16,0 0 4-16,0 0 12 0,0 0 11 15,0 19 1-15,33-19 6 0,-33 9 0 0,0 0 1 16,0 1-2-16,0 8-12 0,0-8-12 0,0-1-1 16,33 9-10-16,-33 1-8 0,0-19 1 15,0 19-4-15,0-10 0 0,16 0 0 0,-16 1-9 16,0-1 5-16,0 0 3 0,0 0 0 0,0 1-3 16,0-10-26-16,17 9-51 0,-17-9-27 0,0 9-17 15,0-9-2-15,0 0 9 0,0 0 17 16,16-9-44-16</inkml:trace>
  <inkml:trace contextRef="#ctx0" brushRef="#br0" timeOffset="57866.3">7822 13906 56 0,'0'0'53'0,"-33"0"-10"0,33 0-6 0,0 0-2 15,-33 0 0-15,33 0 5 0,0 0 3 0,-33 19 5 16,33-19-4-16,0 9-4 0,-34 0-6 15,34 1-8-15,0-1 0 0,0 0-4 0,0 1 1 16,0-1 1-16,0 0-3 0,0 0 1 0,0 10-1 16,0-19-5-16,34 19-7 0,-34-19-5 15,0 0 1-15,33 9 1 0,-33 0-4 0,33-9-5 16,-33 0 7-16,33 10-2 0,-33-10-12 16,16 0-25-16,1 0-33 0,-1 0-25 0,17-10-21 15,-33 10-5-15,0 0 11 0,33-9 19 0</inkml:trace>
  <inkml:trace contextRef="#ctx0" brushRef="#br0" timeOffset="61497.23">4845 9544 21 0,'0'0'22'0,"0"-10"-2"0,-33 10-1 0,33-9-4 0,0 9-1 15,0 0 0-15,0 0-1 0,0 0 1 16,0-19-2-16,0 19-2 0,33 0-2 0,-33 0 0 16,17 0 5-16,16 0 6 0,0-18 4 15,0 18 4-15,0 0 1 0,33 0-4 0,-33 0 11 16,17 0 6-16,16 0-5 0,0 0-13 0,17 0-14 15,-17 0-1-15,0 0 3 0,17 0 17 0,16 0 2 16,-16 0 0-16,16 0-13 0,-16 0-9 16,16 0 2-16,17 0-1 0,16 18 4 0,-16-18 14 15,-17 0 2-15,17 0 5 0,16 0-3 16,-16 0-8-16,-17 0-5 0,17 0-5 0,16 19 2 16,-16-19 8-16,32 0 8 0,-15 0-1 0,16 0 0 15,-1 0-5-15,-15 0-7 0,16 0-4 0,-1 9 6 16,1-9-1-16,17 0 1 0,15 10-1 15,-32-10 2-15,17 0-10 0,-1 9-1 0,0-9 0 16,17 9-5-16,0-9 0 0,0 10 4 16,0 8-6-16,0-18 4 0,16 0-5 0,-16 19 3 15,0-19-5-15,33 18 4 0,-33-18-4 0,0 10 6 16,33-1-6-16,-33 0 0 0,0 1 4 16,16 8-1-16,1-9 7 0,-1 10 25 0,-16-19-19 15,33 19-10-15,0-1 4 0,-33-18-8 0,33 19 3 16,0-10 0-16,0 10 2 0,-33-10 2 0,33 19-9 15,-34-9 5-15,34-19-8 0,0 18 12 16,0 1-11-16,0-1 4 0,0 1-2 0,0 9 0 16,-33-10 2-16,17 1-7 0,-1-10 7 15,17 10 2-15,-17 0-3 0,17-1-1 0,-16 1 0 16,16 18 0-16,-17-28 0 0,1 10 0 0,-1 0 0 16,1-1 0-16,-1 1 4 0,17-1-4 15,-33 1 0-15,0-10 0 0,33 1-2 0,-50 8 4 16,17-9-1-16,-17 1-1 0,17-1 0 15,-16 10 0-15,16-19 0 0,-17 0 0 0,0 0-4 16,1 18 4-16,16-18 2 0,-34 0 1 0,18 0-3 16,-17 0 3-16,-1 0-1 0,1 0-6 0,0 0 2 15,16 0 5-15,-49 19 0 0,33-19-7 16,-17 0 4-16,-16 0 0 0,16 0 0 0,1 0 5 16,-18 9-9-16,34-9 7 0,-50 9-7 15,17-9 4-15,0 10-2 0,-17-10 2 0,17 9 0 16,-17-9 4-16,0 9-4 0,17 1-2 0,-33-10 2 15,0 9 0-15,-1 10 0 0,-16-19-2 0,17 0-2 16,-33 18 6-16,16-18-2 0,-17 0-2 16,1 19 7-16,0-19-5 0,-1 0-2 0,-16 0-1 15,0 9 4-15,-16-9 1 0,16 0-2 16,-33 9-2-16,33-9 2 0,-33 0-5 0,0 0 6 16,0 0-3-16,0 10-1 0,0-10 6 0,17 0-3 15,-17 0 3-15,0 0-5 0,0 0-4 16,-17 0 9-16,17 0-1 0,0 0 1 15,0 9-6-15,0-9 1 0,0 0 2 0,-33 0 2 16,33 0-17 0,0 0-16-16,0 0-24 0,0 0-3 0,0 9 0 15,-33-9-3-15,33 0-4 0,0 0 5 0,0 0-1 16,0 0-3-16,0 0 0 0,0 0 2 16,0 0 0-16,0 0-4 0,0 0-5 0,0 0 0 15,0 0 2-15,0 0 0 0,0 0 8 0,0 0 5 16,0 0 6-16</inkml:trace>
  <inkml:trace contextRef="#ctx0" brushRef="#br0" timeOffset="63378.06">16388 10371 35 0,'0'0'12'0,"0"-9"-4"0,0 9-2 0,-17 0 2 16,17-9-1-16,0 9 2 0,0 0 0 0,0 0-2 15,0 0 5-15,0 0 1 0,0 0-3 0,0 0 0 16,-16 0-2-16,16 0-4 0,0 0-3 16,0 0 2-16,0 0 1 0,0 0 0 0,0 0-2 15,0 0 1-15,0 0 0 0,16 0 0 0,-16 0 0 16,0 0 0-16,17 0 0 0,-17 0 0 15,0 9-1-15,16-9 1 0,-16 0 0 0,33 9 0 16,-33-9-1-16,0 10 1 0,0-10 1 0,33 9-3 16,-33 0 3-16,0-9-2 0,0 10 1 15,33-10 13-15,-33 9-5 0,0 10-5 0,0-19-2 16,17 18-1-16,-17-18 9 0,0 19 2 16,16-19-2-16,-16 9-5 0,0 10 0 0,17-10-4 15,-17 19 1-15,0-10 1 0,0 1 6 0,0 9 2 16,0 0 4-16,0 0-7 0,0 9-1 15,0-9-2-15,0 9 1 0,0 0-2 0,0 1 4 16,0-1-2-16,0 9 4 0,0-18 4 16,-17 9 3-16,17 1 1 0,-16-1-1 0,16 0-5 15,-17 0-2-15,17 10-4 0,-33-29-6 0,0 20 3 16,33 8-1-16,-49-18-4 0,16 0-2 0,-1 9 4 16,1-9-2-16,0 9 4 0,0-9-3 15,-16 0-3-15,-1 0 5 0,0 0-3 16,-16 0 1-16,0 0-1 0,-17-10 0 0,17 19 2 15,-49-18-2-15,48 9-2 0,-48 9 5 0,15-18-3 16,18-1 0-16,-17 10 2 0,32 0-2 0,-15 0 0 16,16-9-3-16,-34-1 3 0,34 10 0 15,17-9 0-15,-18-1 7 0,1 1-3 0,17 0-1 16,-17-1-2-16,32 1 1 0,-15-1-2 0,16 1 4 16,0-10 33-16,0 10 3 0,0-1-24 15,-34-18-11-15,34 10 1 0,0-1-2 0,17 0 0 16,-17 1 3-16,0-1-7 0,33-9 2 0,-33 9-2 15,-1-9 3-15,34 0-5 0,-16 0 2 16,-1 10 0-16,17-10-3 0,-16 0 3 16,16 9 0-16,0-9-3 0,-17 0 8 0,17 9-7 15,0-9 4-15,0 0 1 0,0 19-7 0,0-19 6 16,0 0-2-16,0 18 2 16,0-18-1-16,0 0-3 0,0 0 4 15,0 0 2-15,0 10-4 0,0-10-3 0,17 0 3 16,-17 9-2-16,0-9 5 0,0 0 0 0,0 0-2 15,16 0-1 1,-16 0 2-16,0 0-1 0,0 0 1 0,0 0-7 16,17 0 5-16,-17-9-2 0,0 9-4 15,16-10-1-15,-16 10-5 0,0 0-11 0,0 0-5 16,34 0-9-16,-34-18-4 0,0 18-8 0,0 0-4 16,0 0-4-16,0 0 0 0,0-19 1 15,0 19 1-15,0-9 8 0,0 9 2 0,0-9 5 16,33-1 3-16,-33 1-26 0</inkml:trace>
  <inkml:trace contextRef="#ctx0" brushRef="#br0" timeOffset="63978.09">14321 11785 46 0,'0'-18'29'15,"0"18"-14"-15,0 0-2 0,0-19-5 16,0 19-1-16,0 0 6 0,0-18 2 0,0 8 5 16,0 10 2-16,0-9 6 0,0 9-2 0,0 0 0 15,0 0-3-15,0 0-8 0,0 0-4 16,0 0-3-16,0 0 0 0,0 0 6 0,0 0 4 15,0 9 5-15,0 1 4 0,0 8 3 16,0 1 5-16,0-19 6 0,-34 18 0 0,34 1-1 16,0 0 0-16,-33-1-4 0,33 10 2 0,-16-9-7 15,-17 9 8-15,16-1-2 0,1 1-3 0,-17 10 1 16,0-20-5-16,0 19-1 0,-17-9-1 16,17 9-3-16,0-9-8 0,-33 10-1 0,33-1 0 15,-34-9-7-15,18 0 5 0,-17 0-4 16,33 9 1-16,-17-19 4 0,0 20-5 0,1-11 10 15,16 11-12-15,0-20 3 0,0 1-7 0,16 9 1 16,0 0-4-16,1 0-1 0,-1-10 0 0,1 1 2 16,16-1 0-16,0 1-2 0,0 0 5 15,0 9 0-15,0-28 0 0,0 18 5 0,0-9-1 16,16 10 7-16,-16-10-3 0,17 1 0 16,-1-1 5-16,1 0-9 0,33 1-5 0,-50 17-1 15,33-27-3-15,33 19 3 0,-50-19 2 0,34 19-5 16,0-10 2-16,16 10-2 0,-17-1 1 15,17 1-1-15,1-1 0 0,-1 10 0 0,-17 0-2 16,18 0 4-16,-1 9-4 0,-33-18-3 0,16 9 3 16,-16 9-3-16,0 0-18 0,1-18-21 15,-1 9-34-15,0 0-13 0,-33 0-9 0,16-1-9 16,1 1-3-16,-1 0 1 0,-16-9-2 0,17 18 4 16,-17-28 7-16,0 10 9 0,0 0 13 0</inkml:trace>
  <inkml:trace contextRef="#ctx0" brushRef="#br0" timeOffset="64394.75">13527 14511 2 0</inkml:trace>
  <inkml:trace contextRef="#ctx0" brushRef="#br0" timeOffset="64927.39">12717 15515 53 0,'0'10'46'0,"0"-10"-9"0,0 9-9 16,0-9-8-16,0 9-1 0,-17-9 3 0,17 0 0 16,0 0 4-16,0 0-2 0,0 0-3 15,0 0-7-15,0 0-4 0,0 0-4 0,0 0 0 16,0 0-5-16,0 0-4 16,0 0 1-16,0 0 3 15,0 0 1 1,0 0 0-1,0 0-5-15,0 0 4 0,0 10-1 16,0-10 1-16,0 0-4 0,0 0 5 0,0 0-1 16,0 0 0-16,0 0 3 0,0 0-7 15,0-10 5-15,0 10-4 0,0 0 3 16,0 0 2-16,0 0-6 31,0 0 1-31,0 10 0 16,17-10-1-1,-17 0-3-15,0 0-3 0,0 0-9 0,0 0-8 0,0 0-6 16,0 0-8-16,0 0-2 0,0 0 2 16,0 0 1-16,0 0 1 0</inkml:trace>
  <inkml:trace contextRef="#ctx0" brushRef="#br0" timeOffset="71674.6">11228 5590 109 0,'0'-18'85'0,"0"-1"-16"0,0 1-8 16,0-1 11-16,0 19 11 0,-16-19 12 15,16 1-19-15,-17 8-33 0,17 10-20 0,-33 0-7 16,0-18-1-16,0 18 27 0,33 18 4 0,-50-18 1 16,17 0-7-16,17 19-8 0,-1 9-5 15,-16-9-12-15,0-1-1 0,33 1-6 0,-33 9 0 16,33 9 8-16,0-19-1 0,0 20 2 16,0-20-4-16,0 1 0 0,0 9-4 0,0-10-2 15,33 1 0-15,-33-19 0 0,33 19-7 0,-33-1 0 16,33-18 4-16,0 0 2 0,0 0-2 15,17 0 2-15,-17 0-5 0,0-18-1 0,0 18 10 16,-16-19 38-16,-1 0 34 0,1 19 23 16,-1-18 16-16,1-1 11 0,16 1 2 0,-33 8-25 15,0-8-17-15,0-1-41 0,-33 0-39 0,33-18-12 16,-17 19 0-16,1 8 0 0,16-8 0 0,-17-1 0 16,-16 19 0-16,33-18 0 0,-33 18 0 15,0 0 0-15,33 0 0 0,-33 18 0 0,-17-18 0 16,17 19 0-16,17-1 0 0,-1-8 0 15,-16-1 0-15,33 19 0 0,-33-10 0 0,33-18 0 16,0 19 0-16,0 0 0 0,0-1 0 0,0-18 0 16,0 10 0-16,33-1 0 0,-33 0 0 15,33 10 0-15,-16-19 0 0,-1 0 0 0,17 0 0 16,-16 0 0-16,16 0-13 0,0-19-81 0,-33 19-4 16,33-9 5-16,-33 0 7 0,33 9-4 15,-33-10-15-15,0 10-21 0,0-18-3 0,0 18-4 16,0-19 7-16,0 19 5 0,-33-19 8 0,33 19 13 15,0-18 8-15,0 18 12 0,-33-19 7 16,33 19 7-16,0 0 10 0,-33 0 8 0,33 0 5 16,0 0 4-16,0 0 3 0,-33 19 2 15</inkml:trace>
  <inkml:trace contextRef="#ctx0" brushRef="#br0" timeOffset="71922.62">11096 5711 31 0,'0'0'42'16,"0"0"-4"-16,0-18-10 0,0 18-5 16,0 0 2-16,0 0 1 0,0 0 3 0,0 0 0 15,0 0-6-15,0 0-7 0,0 0-2 0,0 0-6 16,0 0-3-16,0 0 0 0,0 0 0 16,0 0-1-16,0 0 0 0,0 0-3 0,0 0 3 15,0 0-1-15,0 0 1 0,0 0-2 0,0 0 1 16,0 0-1-16,0 0-29 31,0 0-29-31,0 0-21 0,0 0-11 16</inkml:trace>
  <inkml:trace contextRef="#ctx0" brushRef="#br0" timeOffset="74119.32">11245 5590 22 0,'0'0'17'0,"0"0"-2"0,0 0-6 16,0 0-5-16,0 0 1 0,0 0-1 0,0 0 0 15,0 0-1-15,0 0-1 0,0 0 1 16,0 0-2-16,0 0-6 63,0 0-3-63,0-18-3 0,16 18-2 15,-16 0-5-15,0 0-15 0</inkml:trace>
  <inkml:trace contextRef="#ctx0" brushRef="#br0" timeOffset="75984.84">11162 5600 6 0,'0'0'4'16,"0"9"2"-16,0-9 3 0,0 0 3 0,0 0-1 15,0 0-1-15,0 0-1 0,0 0-2 16,0 0 1-16,0 0 0 0,0 0 0 0,0 0-1 15,0 0 0-15,0 0 3 0,0 0 0 0,0 0 1 16,0-9-1-16,0 9 0 0,0 0 1 0,0 0-1 16,0 0 1-16,0-10 3 0,0 10-1 15,0 0 1-15,0 0 1 0,0 0-1 16,0 0 0-16,0-18-3 0,0 18 0 0,0 0-2 16,0 0 3-16,0-19-4 0,0 19 3 0,0-18 4 15,0 18-3-15,0 0-3 0,0-19-1 16,0 19 2-16,0-19-1 0,0 10-2 0,0-10 2 15,33 19-2-15,-33-18-3 0,0-1 2 16,0 19 0-16,0-18 0 0,17-1 1 0,-17 19-1 16,0-19 3-16,16 1 3 0,-16 9 2 0,17-10 2 15,-17 19-3-15,16-19-7 0,1 1 11 16,-17-1-10-16,33 10 2 0,-33-10 0 0,0 1-1 16,33-1-2-16,-33 0-2 0,0 1-1 15,33 18 4-15,-33-28 2 0,33 9 0 0,-33 1-1 16,17-1 0-16,-1 0-4 0,1 1 3 0,-1-10-7 15,1 9 8-15,16 1-8 0,-33-1 4 16,33 1-2-16,0-1-2 0,-33-18 1 0,33 18-1 16,-33 10 3-16,17-28 0 0,16 18 0 15,-17-9 0-15,1 9 33 0,16-18 2 0,-33 19-16 16,33-1-13-16,0-18-6 0,0 9 1 16,-16 9-2-16,16-18-2 0,0 9 3 0,0 10 1 15,0-1-2-15,33-18 0 0,-49 18-2 16,32-9 0-16,1 10 0 0,-17-1 7 0,0 19-7 15,17-18 2-15,-17-1 4 0,0 0-1 0,33 1 0 16,-33 8 0-16,0 1-1 0,-16 0 6 16,-1 9 0-16,17-19-2 0,17 1 0 0,-17 18 0 15,0-19 0-15,0 19 3 0,0-19-2 0,0 19 5 16,17-28-3-16,-17 19 1 0,0 0-5 16,0 9 3-16,17-19 2 0,-17 19 0 0,33-18-1 15,-33 18-1-15,0-19-8 0,17 0 7 0,-17 19-1 16,33-18-6-16,-33 9 6 0,0-1-8 15,0 10 7-15,17-9 1 0,-17 9-7 16,0-19-1-16,16 19 8 0,-16-18 4 0,34 18-2 16,-34 0-3-16,0-19 1 0,0 19-3 0,16-18 0 15,-16 18 7-15,34 0 0 0,-34-19 4 16,0 10-8-16,0 9-2 0,0-10 4 0,17 10-10 16,-17-9 1-16,0 9-1 0,0 0 7 0,0 0-2 15,0-19-1-15,16 19 2 0,-15 0-6 16,-1 0 5-16,0 0 2 0,-17 0 5 0,34 0 3 15,-1 0-13-15,-15-18 8 0,-1 18-3 16,16 0-6-16,-16 0-1 0,33 0 3 0,-32 0-3 16,32 0 0-16,-33 0-3 0,0 0 5 0,16 18-2 15,18-18 6-15,-34 0-4 0,0 0-5 16,16 0 6-16,-16 0 3 0,0 0-6 16,17 19 1-16,-17-19-1 0,0 0-2 0,33 0 4 15,-33 9 0-15,1-9-2 0,-1 10 0 0,0-10-2 16,0 9 2-16,16 10-2 0,-16-19 8 15,17 0 2-15,-17 18-7 0,17-18-1 0,-1 19 11 16,-16-19-9-16,17 0-5 0,-17 18 3 0,17-18 0 16,-1 19 3-16,-16-10-3 0,0 1 0 15,17-1 0-15,-17 9-3 0,33-18 10 0,-33 19-5 16,0-19-1-16,0 0-4 0,1 19 1 16,-1-19 4-16,16 18-2 0,-16-18 0 0,0 19 1 15,-16-19-1-15,16 0 2 0,0 9-2 0,0 0-2 16,0 1 8-16,0 8-6 0,0-18 1 15,0 19 7-15,1-19-5 0,-1 19 4 0,16-19 1 16,-16 18-10-16,0-18 4 0,-16 19 4 16,16-10-6-16,0 0 5 0,0 1 4 0,33 8-2 15,-49 1 1-15,32 0 0 0,-16-19-2 0,17 18 3 16,16 1 3-16,-49-10-5 0,32 0 0 16,1 19 0-16,-17-28-4 0,0 19 7 0,17-1-10 15,-17 1 0-15,0-19 8 0,0 19-6 16,0-10 4-16,0 10-6 0,0-1 0 0,-33 1 9 15,33-19-6-15,-16 18 2 0,16 1-1 0,-17 0-2 16,34-10-6-16,-50 9 5 0,33 1 4 16,0 0-9-16,-16-1 9 0,-1 1-3 15,17-1-2-15,0-8-3 0,17-1 5 0,-50 19 0 16,33-9-2-16,0-1 0 0,0 1-2 16,-16-10 4-16,16 10 0 0,-17-1-6 0,34 1 10 15,-50 0-11-15,33-1 3 0,-33 1 2 0,33-10-7 16,-16 10 12-16,-17-1-5 0,16 1 3 0,1-1-3 15,-1 1 0-15,1 0 0 0,-17-1-5 16,16 1 9-16,1 9-4 0,-17-10 0 0,33 1 2 16,-33 0-2-16,0-10 11 0,33 9-14 15,-33 1 3-15,0 0 0 0,33-1 0 0,-33 1 3 16,0 0-3-16,17-1 5 0,-1 10-5 16,1-9 6-16,-1-1-2 0,1 1-4 0,-1-1-3 15,1-8 5-15,16 8-4 0,0 1 2 16,0 0-2-16,-33-1-7 0,33 1-2 0,-16-19-7 15,-1 18 3-15,17 1 7 0,-16-10 4 0,16 10-2 16,-33-1 4-16,33 1-5 0,-33 0 2 16,33-1 5-16,-33 1-2 0,17 9 0 15,-1-10-1-15,1 1-6 0,-17 0 7 0,16-1-7 16,1 1-3-16,-17 9 1 0,16-28 4 16,-16 18 4-16,0 1 0 0,17 0-1 0,-17-1-2 15,0-9 9-15,0 10-3 0,0 0-2 0,0-1-7 16,0-18 7-16,0 19-1 0,0-1 1 15,0-18-2-15,-17 10 4 0,17-1-2 0,-16-9 0 16,16 9 2-16,-17 1 0 0,1-1-2 16,16-9-6-16,-17 19 8 0,1-19-6 0,-1 0-2 15,-16 0-17-15,33 0-24 0,-33 0-22 16,33 0-10-16,-33-19-8 0,16 19-13 0,1-9-17 16,-1-1-5-16,1 1 2 0,-1 0 1 15,17-1 12-15,-16-8 14 0,16-1 8 0</inkml:trace>
  <inkml:trace contextRef="#ctx0" brushRef="#br0" timeOffset="76833.53">19199 5572 11 0,'0'-19'15'0,"33"19"10"0,-33 0-3 0,0-18-2 15,0 18-2-15,0-19 0 0,16 19 4 0,-16-19 0 16,17 19 9-16,-17-9 4 0,17 0 0 15,-17 9-3-15,0-10-3 0,0 10 4 16,16 0 1-16,-16 0 2 0,0-18 1 0,0 18-4 16,0 0-1-16,0 0-3 0,17 0-1 0,-17 0-2 15,0 0-3-15,0 0-4 0,0 0-3 16,0 0-12-16,0 0-2 0,0 0-1 16,0 0-4-16,-17 0 3 0,17 0 3 15,0 18 1-15,0-18-2 0,0 0-4 16,0 19 2-16,0-10-5 0,0 10 9 0,0 0-3 15,0-19 1-15,0 18-2 0,0 1 0 16,-16-1 0-16,16 1-2 0,0 9 6 0,0-10-4 16,-17 1 2-16,17 0-4 0,0-1 4 0,0 1-2 15,-17 9 0-15,17-10 1 0,0 1-1 16,0 0 2-16,0-1-4 0,0-18 2 16,-16 19 0-16,16 9 0 0,0-28-4 0,0 18 7 15,0 1-2-15,0-19-1 0,0 19 4 16,0-19-4-16,0 18-2 0,0-9 2 0,-33 1 0 15,33-1-2-15,0 10 6 0,0-19-4 16,-33 18 0-16,33-18-4 0,-17 19 4 0,17-19-2 16,-16 18 0-16,16-18 6 0,-17 0-4 0,17 10 0 15,-16-1 0-15,16-9 2 0,-17 9-4 16,17-9 7-16,-16 0 1 0,16 0 0 16,-17 0-2-16,17 0 0 0,0 0 5 0,-33 0-2 15,33 0 1-15,-33 0-3 0,0-9-3 0,16 9 2 16,-16-9-4-16,0-1 5 0,0-8-5 15,0 18 0-15,33-19 0 0,-33 19 4 0,-17 0-4 16,34-18 4-16,-17-1-1 0,16 19-1 0,-16-9-2 16,33-1 0-16,-33 1 0 0,0 9-2 15,33 0-41-15,-33-18-33 0,0 18-23 16,16-19-14-16,1 19 0 0,-1 0 7 0,1 0 10 16</inkml:trace>
  <inkml:trace contextRef="#ctx0" brushRef="#br0" timeOffset="83344.2">2943 2484 18 0,'50'9'24'0,"-17"0"-7"16,0 19-5-16,33-28-5 0,-33 0 1 16,50 19 2-16,-50-19 0 0,33 18-2 0,17-18-3 15,-17 0 1-15,0 0 3 0,17 19-3 16,-17-19 0-16,33 0-3 0,-16 0 3 0,16 0-4 16,-16 18 20-16,16-18 0 0,17 0-13 15,16 0-3-15,-16 10 11 0,0-10 5 0,16 9 7 16,17-9-3-16,-17 9-11 0,-16-9-10 15,33 19-4-15,-17-19 2 0,17 0-1 0,33 19 5 16,-50-19 2-16,50 0-1 0,0 0-2 16,-33 18-4-16,33-18 3 0,-34 0-5 15,18 0 0-15,16 19 4 0,-33-19-2 0,16 0 1 16,17 0-3-16,0 18 0 0,-34-18-2 0,1 0 4 16,17 10-2-16,-17-10 2 0,-1 9 0 15,-15 0 0-15,15 10-2 0,-32-19 2 0,17 0-2 16,-18 19-3-16,1-19 3 0,-17 0 2 0,0 18 1 15,17-18-3-15,-17 0 0 0,-16 0 0 0,-17 19-3 16,0-19 3-16,-16 0 0 0,16 0 0 16,-33 0 0-16,33 0 0 0,-66 0 3 15,33 0-5-15,-16 0 2 0,16 18 0 16,-66-18-15-16,33 0-23 0,-17 0-22 16,1 0-10-16,-1 10 1 0,-16-10-68 0</inkml:trace>
  <inkml:trace contextRef="#ctx0" brushRef="#br0" timeOffset="84177.67">11261 6865 54 0,'17'18'31'0,"-17"-18"-2"16,0 0 4-16,0 0 1 0,33 0 0 0,-33 0-3 16,0 0-8-16,0 0 0 0,0 0-2 0,0 0 1 15,0 0 1-15,0 0-8 0,0-18-7 16,0 18-3-16,0 0-8 15,0 0-13 1,0 0-14-16,0 0-7 0,0 0-9 0,0 0-1 16,0 0-2-16,0 0 5 0,33 0 4 0,-33 0-30 15</inkml:trace>
  <inkml:trace contextRef="#ctx0" brushRef="#br0" timeOffset="85143.05">17264 7572 8 0,'33'0'15'0,"-33"0"2"0,0 0-5 0,0 0-6 16,0 0-1-16,0 0 0 0,33 0 0 15,-33 0 4-15,0 0-3 0,0 0 0 0,0 0-1 16,0 0 0-16,0 0 1 0,0 0 1 0,0 0 2 16,0 0-2-16,0 0 0 0,0 0 0 15,0 0 1-15,0 0 5 0,0 0 2 0,0 0 1 16,0 0-1-16,0 18 0 0,0-18-2 16,0 0-1-16,0 0 0 0,0 0-3 0,0 0 1 15,0 0 2-15,17 0-2 0,-17 0 2 0,0 0-1 16,0 0-2-16,0 0-4 0,0 0 4 15,0 19 0-15,0-19 2 0,0 0-4 0,0 0-1 16,0 0 3-16,0 0-1 0,16 0 2 16,-16 0-5-16,0 0 4 0,0 0-2 0,0 0 2 15,0 0-3-15,0 0 5 0,0 0-4 0,0 0 1 16,0 0 2-16,0 0-1 0,0 0 2 16,0 0 0-16,0 0-1 0,0 0 3 0,0 0-4 15,0 0-4-15,0 0 3 0,0 0-2 16,0 0-1-16,0 0-2 0,17 0 3 0,-17 0-4 15,0 0 3-15,0 0-4 0,0 0 2 0,0 0 3 16,0 0-3-16,0 0 2 0,0 0-4 0,0 0 1 16,0 0 0-16,0 0 1 15,0 0-1 1,16 0-2-16,-16 0-2 16,0 0-2-16,0 0-11 15,0 0-24-15,17 0-24 0,-17 0-13 16,0 0-12-16,0 0 0 0,0 0 3 0,16 0 11 15</inkml:trace>
  <inkml:trace contextRef="#ctx0" brushRef="#br0" timeOffset="89805.59">11592 8158 26 0,'0'0'34'15,"0"0"-10"-15,0 0-11 0,0 0-6 0,0 0-4 16,0 0 1-16,0 0 1 0,0 0-2 15,0 0 1-15,0 0-2 0,0 0 0 16,0 0 0-16,0 0 4 0,0 0-3 0,0 0-2 16,0 0 1-16,0 0-1 15,0 0-3-15,0 0 4 0,0 0-1 16,0 0 0-16,0 0 0 16,0 0 0-16,0 0 1 0,0 0 0 15,0 0 0-15,0 0 1 0,0 18 0 16,0-18 1-16,0 0 0 0,0 0 3 0,0 0 1 15,0 0-4-15,0 0-1 0,0 0 0 16,0 0 0-16,0 0 0 0,0 0 1 0,0 0-2 16,0 0 1-16,0 0-1 0,0 0-2 15,0 0 1-15,0 0 0 0,0 0 2 16,0 0-2 0,0 19-1-16,0-19-2 15,0 0 3 1,0 0 1-16,0 0-4 15,0 0-3-15,0 0-5 0,0 0-4 16,0 0-6-16,0 0-3 0,0 0-1 0,0 0 2 16,0 0 0-16,0 0-2 0,0 0-20 0</inkml:trace>
</inkml:ink>
</file>

<file path=ppt/ink/ink32.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2-03T11:21:44.450"/>
    </inkml:context>
    <inkml:brush xml:id="br0">
      <inkml:brushProperty name="width" value="0.05292" units="cm"/>
      <inkml:brushProperty name="height" value="0.05292" units="cm"/>
      <inkml:brushProperty name="color" value="#FF0000"/>
    </inkml:brush>
  </inkml:definitions>
  <inkml:trace contextRef="#ctx0" brushRef="#br0">16007 7404 44 0,'0'-9'25'0,"-33"9"-2"0,33-9 1 0,0 9 2 15,0 0 0-15,0 0-2 0,0-10-3 16,0 10-5-16,0 0-2 0,0 0-4 0,0 0-7 16,0 0 0-16,0 0-1 0,0 0 3 15,0 10 0-15,0-10-1 0,0 9 0 0,0 0 2 16,33 1 0-16,-33 8 0 0,0 1 4 16,0-1-1-16,0 1-5 0,0-10-1 0,33 10 0 15,-33-1 0-15,0 1-3 0,0 0 0 0,0-1 2 16,0 1-5-16,33-19 7 0,-33 18-4 0,0 1 0 15,0-10-10-15,0 10-23 0,0-19-13 16,0 19-4-16,0-19-7 0,0 0-2 16</inkml:trace>
  <inkml:trace contextRef="#ctx0" brushRef="#br0" timeOffset="633">15974 7451 31 0,'0'0'26'0,"0"0"0"0,0-19 1 0,0 19-4 16,0 0-5-16,-16 0-1 0,16 0-2 15,16 0-3-15,-16-18-4 0,0 18-1 0,33-10-4 16,-33 10 1-16,0-9 0 0,33 9 0 15,-33 0 1-15,0-9 0 0,33 9 0 0,-33 0-3 16,17-10-1-16,-17 10 1 0,17 0-2 0,-1 0 2 16,1 10-1-16,-17-10 1 0,16 0 1 15,-16 9-2-15,17 0 0 0,-17-9 2 0,0 10 3 16,0 8-1-16,0-18 2 0,0 0-2 0,0 19-1 16,0-1-1-16,-17-18-3 0,1 19 2 0,16-19 0 15,-17 0-1-15,17 9-1 0,-16 1 0 16,-1-1 1-16,17 0-1 0,-17-9-6 15,17 0-5-15,0 9-12 0,0-9-10 16,0 0-8-16,-33 0-6 0,33 0-3 0</inkml:trace>
  <inkml:trace contextRef="#ctx0" brushRef="#br0" timeOffset="933.33">16288 7432 73 0,'0'0'47'16,"0"0"-22"-16,0 0-10 0,0 0 3 15,0 0 5-15,0 0-4 0,0 0-7 0,0 0-6 16,0 19-3-16,0-19 4 0,0 18 6 15,0 1 1-15,0-19-4 0,0 19-2 0,17-10-5 16,-17 9-1-16,16 1-2 0,-16 0 2 0,17-19 0 16,-17 18-2-16,0 1 0 0,17-19 0 15,-17 9 0-15,0 0 0 0,16 1 0 0,-16-1-6 16,0 0-15-16,0-9-18 0,0 0-2 0,0 19-11 16,0-19-6-16</inkml:trace>
  <inkml:trace contextRef="#ctx0" brushRef="#br0" timeOffset="1216.12">16255 7386 48 0,'0'-10'25'15,"0"10"-1"-15,0-9-5 0,0 9-3 0,0 0-1 16,33-19-2-16,-33 19-5 0,17 0-4 0,-17 0 1 15,16 0 2-15,1 0-1 0,0 0-1 16,-1 0-2-16,1 19 1 0,-17-19-2 0,16 0 2 16,17 9 0-16,-33 1 5 0,0-1 3 15,0 0 0-15,0 1-3 0,-33 8-2 0,33 1-3 16,-33-19-1-16,17 18-2 0,-1 1-1 0,-16-19 3 16,16 9-3-16,-16 10 0 0,0-10-2 15,33 0 2-15,-49 10-4 0,32-19-17 0,1 19-7 16,-1-19-17-16,-16 0-10 0,16 18-57 15</inkml:trace>
  <inkml:trace contextRef="#ctx0" brushRef="#br0" timeOffset="2747.8">19877 7451 19 0,'0'0'23'0,"0"-19"2"0,0 19-1 0,0 0-4 15,0 0-3-15,0 0 2 0,0 0 2 16,0 0 1-16,0 0-6 0,0 0 0 0,0 0-8 16,0 0 0-16,0 0 1 0,0 0-2 15,0 19-1-15,0-19 0 0,0 0 4 0,0 0-3 16,0 18 7-16,0-18-2 0,0 19-2 0,0-19-4 16,16 9-2-16,-16 1-2 0,17 8 0 0,-17-9 0 15,0 10-2-15,16 0 1 0,-16-19-1 16,17 18 3-16,-17 1-3 0,17-19 0 15,-17 9-2-15,0 0 2 0,0 1-14 0,0-1-21 16,0 0-15-16,0-9-10 0,0 19-6 16</inkml:trace>
  <inkml:trace contextRef="#ctx0" brushRef="#br0" timeOffset="3197.96">19877 7451 22 0,'0'0'17'0,"0"0"-3"16,0-19-3-16,0 19 0 0,0 0-2 0,16-18-1 16,-16 18-1-16,0-10 1 0,17 10 3 15,-17-9-1-15,16 9-3 0,1 0 0 0,-17-9 0 16,17 9 0-16,-17 0-3 0,16 0-1 0,-16 0 1 16,0 9-2-16,17-9 2 0,-17 0-1 15,0 9 0-15,16-9 0 0,-16 10 1 0,0 8 6 16,17-18 1-16,-17 0 2 0,0 19 1 0,0-19-1 15,0 0-1-15,-17 18-3 0,17-18-4 0,0 0 1 16,-16 19-1-16,16-19-3 0,-17 0 0 16,17 0-1-16,-16 9-1 0,16 1 0 15,-17-10 0-15,0 9 2 0,1-9-4 0,16 0 0 16,-17 0-5-16,17 0-7 0,-16 0-11 16,16 0-16-16,0 0-14 0,0 0 2 0,0-9-36 15</inkml:trace>
  <inkml:trace contextRef="#ctx0" brushRef="#br0" timeOffset="3547.19">20125 7367 12 0,'0'0'14'15,"0"0"6"-15,0 0-2 0,0 0-4 0,16 0-6 16,-16 0 0-16,0 9 3 0,0-9 4 16,0 10 1-16,17-1-3 0,-17 0-2 0,0 1-3 15,16 8 7-15,-16 1-1 0,0-19-2 16,17 18-9-16,-17-18 1 0,0 19-4 0,17-19 2 15,-17 19 0-15,0-10-2 0,16 0 3 0,-16 0-2 16,0-9-3-16,0 19 2 0,17-19 0 16,-17 0 0-16,0 19-2 0,0-19 0 15,0 0-12-15,0 0-6 0,0 0-11 16,0 0-8-16,0 0-4 0</inkml:trace>
  <inkml:trace contextRef="#ctx0" brushRef="#br0" timeOffset="3963.51">20108 7376 6 0,'0'0'7'0,"0"0"4"0,0-9 4 16,0 9-2-16,0 0-6 0,0 0-3 15,0-19-1-15,17 19-1 0,-17 0 2 0,16 0 0 16,-16 0-2-16,0-18-2 0,17 18 1 0,-17 0 1 15,16 0-2-15,-16 0 1 0,17 18-1 16,0-18 0-16,-17 0 2 16,16 0-2-16,1 0 0 0,-17 19 0 15,0-19 0-15,0 0 3 0,0 9 1 16,0 1-1-16,-17-1-1 0,17 0 2 0,0 1-4 16,-16 8 0-16,16-18 0 0,-17 19 0 15,0-19-2-15,17 0 3 0,-16 18-6 0,-1-18-7 16,1 0-10-16,16 19-30 0</inkml:trace>
  <inkml:trace contextRef="#ctx0" brushRef="#br0" timeOffset="6711.96">13345 9265 7 0,'0'0'3'0,"0"0"3"0,0 0 2 0,0 0 4 15,16 0 0-15,-16 0-1 0,0 0-1 0,0 0 0 16,0 0-3-16,0 0 1 0,0 0 1 16,17 0-2-16,-17 0-2 0,0 0 0 0,0 0-3 15,17 0 2-15,-17 0 1 0,0 0 1 16,33 0 1-16,-33 0-1 0,0 0 1 0,0 0-1 16,0 0 0-16,0 0-2 0,0-19 3 15,0 19 1-15,0 0 1 0,0 0 1 0,0 0-1 16,0 0-1-16,0 0 2 0,0 0-3 15,0 0 2-15,0 0 1 0,0 0-3 0,0 0 0 16,0 0-2-16,0 0-1 0,0 0-1 16,0 0 0-16,0 0-1 0,0 0 0 0,0 0 1 15,0 0-2 1,0 0 1 0,0 0 1-16,0 0-2 15,0 0-3 1,0 0 4-16,0 0-1 0,0 0 1 15,0 0 0 1,0 0 0-16,0 0 1 16,0 0-1-16,0 0-4 15,0 0 5-15,0 0-2 32,0 0-4-32,0 0 1 15,0 0 3 1,0 0 2-1,0 19-3-15,0-19-2 16,0 0 0-16,0 0 4 16,0 0 0-16,0 0-1 31,0 0-3-31,-33 0-1 16,33 0-9-1,0 0-18-15,0 0-13 0,0 0-12 16,0 0-3-16,-17-19-53 0</inkml:trace>
  <inkml:trace contextRef="#ctx0" brushRef="#br0" timeOffset="13338.12">14751 5739 7 0,'0'19'8'0,"0"-19"10"0,0 18-2 0,33-18-6 15,-33 0-3-15,0 0 0 0,33 0 1 0,-33 0 0 16,16 0-2-16,1 0 0 0,-1 0-1 16,1-18-2-16,-1 18 0 0,17-19 4 0,-33 10 2 15,0 0 2-15,33-1 3 0,-33 10-3 16,0-18-2-16,0 18-3 0,0-19 1 15,0 19-5-15,0-19 1 0,-33 19-3 0,33-18 0 16,0 18 3-16,-33-19-2 0,17 10 1 16,-1 0-4-16,1 9 2 15,-1 0 1-15,1 0-1 0,16 9 0 16,0-9 1-16,0 9-1 0,-33-9-3 16,33 19-2-16,0-19-4 0,0 18-6 0,0-18 1 15,-33 19-8-15,33-19-6 0,0 0-12 16</inkml:trace>
  <inkml:trace contextRef="#ctx0" brushRef="#br0" timeOffset="14903.78">18223 4688 6 0,'66'0'3'15,"17"0"-1"-15,-50 0-2 0,33 19 0 0,-16-19 1 16,16 0-1-16,0 18 0 0,-16-18 0 0,16 0 0 16,0 19 0-16,0-19 0 0,-16 18 0 15,16-18 0-15,0 19 0 0,-16-10 1 0,16 10-1 16,-17 0 0-16,18-1 0 0,-18-18 0 15,1 19 0-15,-17-10 0 0,16 10 0 16,1-1 0-16,-17 1 0 0,17 0 0 0,-17-1 0 16,0 1 0-16,0-10 0 0,0 10 0 15,0-10 0-15,17 19 0 0,-17-10 0 0,-17-18 0 16,17 19 0-16,1 0 0 0,-18-10 0 0,17 0 0 16,17 10 0-16,-50-10 0 0,33 10 0 0,-17-1 0 15,17-18 0-15,-16 19 0 0,-1-19 0 16,18 19 0-16,-18-10 0 0,1 0 0 15,16 0 0-15,-33 1 0 0,33-1 0 0,-33 10 0 16,0-19 0-16,16 18 0 0,1-18 0 16,-17 19 0-16,16-19 0 0,-16 19 0 15,0-19-8-15</inkml:trace>
  <inkml:trace contextRef="#ctx0" brushRef="#br0" timeOffset="16036">15180 5432 5 0,'0'0'1'0,"0"0"0"0,0 0 1 0,0-18 10 16,0 18 9-16,0 0-8 0,0 0-7 0,0-19-3 15,0 19-1-15,0 0-2 0,0-19 0 16,34 10 0-16,-34 0 0 0,0 0 2 0,16 9-2 16,1-19 2-16,-1 0-1 0,1 19-1 15,16-18 0-15,-17-1 1 0,17 0-1 16,0 1 0-16,1 9 0 0,-1-10 0 0,16 0 0 16,-16 1 0-16,33-1 0 0,-33 10 0 0,17-10 0 15,0 1 0-15,-1-1 0 0,17 0 1 0,-32 1-1 16,15-1 2-16,17 1-2 0,-33 8 0 15,34-8 0-15,-1-1 0 0,16 19 0 16,-32-18 0-16,16-1 0 0,33 0 0 0,-49 1 0 16,16 8 0-16,0 1 0 0,17 0 0 15,-17 9 0-15,33-19 0 0,-33 19 0 0,17-18 0 16,0 18 0-16,16-19 0 0,0 19 0 16,-33 0 2-16,17 0-2 0,16-19-2 0,-16 19 2 15,16 0 0-15,-33 0 0 0,50 19 0 16,-50-19 0-16,17 0 0 0,16 0 0 15,-33 0 0-15,17 19 0 0,0-19 0 0,-1 18 0 16,1-18 0-16,-17 19 0 0,0-19 0 0,17 9 0 16,0 10 0-16,-17-10 0 0,33 19 0 15,-49-28 0-15,16 19 0 0,0-1 0 0,0 1 0 16,-16-10 0-16,16 10 0 0,-33-10 0 16,16 19 0-16,-15-10 0 0,15 1 0 0,1-19 0 15,-17 19 0-15,0-1 0 0,0 1 0 16,0 9 0-16,0-10 0 0,17 1 0 0,-17-19 0 15,-17 28 0-15,17-10 0 0,-16 1 0 0,16 0-2 16,0-1 2-16,17 1 0 0,-17 0 0 16,-17-1 0-16,17-9 0 0,0 10 0 0,1 0 0 15,32-1 0-15,-33 1 0 0,-17-19-2 16,17 18 0-16,0-18 2 0,1 10 0 0,-1-1 0 16,0 0 0-16,0 10 0 0,-33-19 0 15,16 0 0-15,1 19 0 0,-1-19 0 16,1 0 0-16,-1 0 0 0,-16 18 0 15,17-18 0-15,-17 19 0 16,16-19-2-16,-16 18 2 16,0-18-2-16,0 10-1 0,0-1 0 15,0-9-5-15,0 9-8 0,0 10-17 16</inkml:trace>
  <inkml:trace contextRef="#ctx0" brushRef="#br0" timeOffset="16502.09">20704 5395 5 0,'0'19'0'0,"33"-1"0"15,-33-18 0-15,16 19 0 0,1-1 0 0,-1 1 0 16,1 9 1-16,-1-9-2 0,-16-1 2 16,17 1 10-16,-17-1 2 0,0 1-7 0,-17 9-1 15,17-10-1-15,-16 1 0 0,-17 0-1 0,16-1-1 16,1-8 0-16,-50-1-2 0,16 19 0 15,0-28 0-15,1 18 0 0,-17 1 0 0,16-19 1 16,-33 19-1-16,34-19 0 0,-51 18-2 16,18-18-18-16</inkml:trace>
  <inkml:trace contextRef="#ctx0" brushRef="#br0" timeOffset="18800.62">16718 4325 27 0,'0'-18'11'0,"-33"8"-6"16,33 1 6-16,0 0 3 0,0 9-2 0,0-19-4 16,0 19 0-16,0-18-5 0,0 18 0 15,0 0-2-15,0 0-3 16,0 0 3-16,0 18-1 0,0-18 0 15,0 19 0-15,0-10 0 0,-33 10 0 0,33-1 0 16,0 1 0-16,0 0 0 0,0 18 0 16,0-28 1-16,0 28 0 0,0-18-3 0,0-1 2 15,0 1 0-15,0 0-2 0,0-1 2 0,0 10-3 16,0-9-12-16,0-1-17 0</inkml:trace>
  <inkml:trace contextRef="#ctx0" brushRef="#br0" timeOffset="19217.32">16437 4242 43 0,'-49'0'17'15,"16"0"-8"-15,16 0-3 0,-33 18-3 0,17-18-2 16,0 19 1-16,0-19-1 0,0 18-1 0,17 10 0 15,-17-9 1-15,16 0-1 0,0-1 1 16,17 10 2-16,-33 9-3 0,33-18 2 0,0 18-1 16,0-18 2-16,33 9-1 0,-33 9 0 15,34-19 2-15,15 1-2 0,17 0 1 16,0-1 0-16,-16-9 1 0,49 10-1 0,-33-19-1 16,1 0 0-16,15 0 1 0,-16 0-1 0,17 0 6 15,-17-19-3-15,0 10 2 0,0-9 3 16,17-1 5-16,-50 0-5 0,0-18 6 0,17 9-4 15,-17-9-5-15,0 18 1 0,0-18 5 16,-33-9 0-16,0 9-6 0,0-1-2 0,0 10-1 16,0-9-1-16,-33 0 0 0,0 18 0 15,0-18 0-15,0 9-3 0,0 10 2 0,-17-1-2 16,17 0 0-16,-17 1-2 0,17 9 2 16,0-1 0-16,0 10 3 0,0 10-3 0,-33 17-2 15,33-27 2-15,0 19-7 0,-17 18-5 16,17-18-11-16,0-1-11 0,17 29-8 0,-1-28-21 15</inkml:trace>
  <inkml:trace contextRef="#ctx0" brushRef="#br0" timeOffset="20182.14">21745 8055 32 0,'-33'-18'11'15,"17"18"-6"-15,16 0-3 0,-17-19 2 16,17 10 4-16,0 0 0 0,0 9-3 0,0 0-2 16,0-10-2-16,0 10 2 0,17 0 6 0,-17 0 1 15,0-9 1-15,0 9-4 0,0 0 4 16,0 0-6-16,0-9-1 0,16 9-1 15,17 0 0-15,-33 0-2 0,0 0 1 0,34 0 4 16,-18 0-1-16,1 9 0 0,-1-9-3 0,1 9 0 16,16-9 1-16,-17 10-2 0,1-1-1 15,-1 0 0-15,-16 10 2 0,33-1 0 16,-33-18-2-16,0 19 1 0,0 0 1 0,0-10-2 16,-33 9 0-16,33-8 1 0,-16 18 1 0,-1-10-2 15,-16-18-2-15,17 19 2 0,-1-1 0 16,1-8 0-16,-1-1 0 0,1 0 0 0,16 1 0 15,0-10 2-15,0 0 0 0,0 0 3 0,0 9 0 16,0-9-3-16,16 0 0 0,1 0-2 16,-1 0 0-16,17 0 1 0,0 0-1 0,0-9-3 15,0 9 3-15,0-10-4 0,1 1-4 0,-1 0-5 16,0-1-4-16,-17 10-5 0,17-18-1 16,0-1 4-16,-33 1-10 0,33-10-28 0</inkml:trace>
  <inkml:trace contextRef="#ctx0" brushRef="#br0" timeOffset="20483.57">21630 7916 4 0,'-50'18'2'16,"34"1"-2"-16,-18 9 4 0,1 0 5 16,0 0 0-16,17 9 2 0,16-9 1 0,0 0-3 15,0 0 1-15,0 9 4 0,16-19 1 16,17 10-2-16,0 10 1 0,1-20-4 0,-18 1-3 15,34-1 2-15,-17 1-4 0,16 0-2 16,18-10 0-16,-34 9 1 0,33-18 1 0,-17 0-3 16,17 0-2-16,-32 0 2 0,15 0 0 0,17-18-2 15,-33-1 0-15,17 1 0 0,-17 8 0 16,0-27-3-16,0 19 3 0,-16-29 0 0,-17 28 0 16,0-18 1-16,0-9-1 0,-17 9 0 15,1-1 0-15,-17 20 0 0,0-19-2 0,-1 9 0 16,1 9 2-16,-33-18 0 0,17 18-2 0,-1 1-12 15,0-1-10-15,1 10-7 0,-1 9-9 16</inkml:trace>
  <inkml:trace contextRef="#ctx0" brushRef="#br0" timeOffset="21167.08">21101 7553 5 0,'0'0'6'0,"0"0"8"16,0 0 5-16,33 19-6 0,-33-19-5 15,0 0-4-15,33 0 0 0,-33 0-2 0,16-19 2 16,1 19 2-16,-1 0 1 0,1-19-2 16,-17 10 0-16,16 0-1 0,-16 0 1 0,17-1 1 15,-17 1-3-15,0-10-2 0,-17 19 3 16,17-18-2-16,0-1-2 0,-16 19 0 0,16-18 0 16,-17 8 1-16,1 1 0 0,-1 9 0 15,17-9-1-15,-16 9 0 0,16 0 0 0,-33 0 0 16,33 9 2-16,0-9-2 0,-33 9 0 0,33 1 0 15,0-10-2-15,0 18 0 0,0-18 0 16,0 19 2-16,-34-19 0 0,34 18-2 0,0-18 2 16,34 19 0-16,-34-19-2 0,0 9-9 15,0-9-5-15,0 10-5 0,0-1-3 0</inkml:trace>
  <inkml:trace contextRef="#ctx0" brushRef="#br0" timeOffset="22697.02">21134 7451 4 0,'0'0'3'0,"0"0"5"0,0 0 6 0,0 0 3 16,0 0-5-16,0 0-4 0,0 0-4 15,0-19-2-15,0 38-1 0,0-19-1 16,0 18 0-16,0-18 0 15,0 19 1-15,0-19 2 0,0 19 3 16,0-1-3-16,0 10 2 0,0-9 1 0,0 18 0 16,0-19 2-16,0 10-2 0,0 10-2 15,0-1 0-15,0 0 1 0,-33 9-1 0,33-8-3 16,0-1 1-16,0 9 1 0,0-8-2 16,0-1 1-16,-34 9-1 0,34-8 1 0,-16-1-2 15,16 9 0-15,-17-9 0 0,1-9 2 16,16 10-2-16,-17-1 0 0,1 9 2 0,16-9-2 15,-17 1 0-15,1 8 0 0,16-9 0 16,-33 1 0-16,33 8 0 0,-33-9 0 0,-1 1 0 16,1-1 0-16,17 9 2 0,-17-9-2 15,0-9 0-15,0 10 0 0,0-1 0 0,-1 0 0 16,1-9 0-16,0 9 0 0,0 0 2 0,-16-9-2 16,16 0 2-16,0 0-2 0,-1 9 4 15,-15-18-2-15,16 9 2 0,0-10-2 0,-17 20 0 16,0-20 0-16,17-9-2 0,-16 1 0 15,16 8 3-15,-50-8-3 0,33-1 1 0,1 19 0 16,-17-28 1-16,0 18-1 0,16-18 1 16,-16 0 1-16,0 19-3 0,-1-19 3 0,18 0-3 15,-17 9 3-15,-17-9 0 0,17 10-2 16,0-10 2-16,-17 9 0 0,17-9 5 0,-17 0 3 16,17 9-4-16,0-9-3 0,-17 0-2 0,17 0-1 15,0 0 1-15,-17 0 1 0,17 0-3 16,0 0 0-16,-17 0 3 0,1 0 2 0,-1 0 1 15,17 0-2-15,0 0 0 0,16 0-1 16,-33-9-1-16,17 9 1 0,33-9-1 0,-33-1-1 16,0 10-1-16,16-9 0 0,17 9 0 15,-33-19 0-15,16 19 2 0,1 0 0 0,-1-18 0 16,17-1 0-16,-50 10-2 0,34 0 0 16,-1-1 0-16,17-8 0 0,-50 8 1 0,34 1-1 15,-1-9 0-15,17-1 0 0,-33 0 1 0,16 1-1 16,-16-1-2-16,33-9 3 0,-49 10-1 15,32-1 2-15,0-18-2 0,-16 9 0 0,0 9 0 16,16-18 2-16,-16 9-2 0,0 0-2 16,17 0 2-16,-18-9 2 0,34 9-2 15,-33 0 2-15,0 0-2 0,16 10 0 0,-16-19 1 16,17 9 0-16,-18-9 1 0,34 18-2 16,-33-28 0-16,17 10 0 0,-1 0 4 0,0 0-1 15,17 0-3-15,-16 9 0 0,16-28 2 0,0 19 1 16,0 9-3-16,-1-28 1 0,34 19-3 15,-33 9 2-15,0-9 2 0,17-10-2 0,-1 10 0 16,1 0 0-16,-1 0 0 0,1 9 0 16,-1-10 0-16,1 1 0 0,16 0 2 0,-34 9-4 15,34 9 4-15,-33-18-4 0,33 9 5 16,-33 10-5-16,33-1 2 0,-16 1 0 0,-1-1 0 16,17 0 0-16,-16 1 0 0,16 8 3 15,0 1-5-15,0 0 2 0,-17 9-2 0,17-19 2 16,0 19-2-16,0-18 2 15,0 18 1 1,0 0-3 0,0 0 0-16,0 0 4 15,0 18-2 1,0-18 2-16,0 0-4 16,0 0 3-16,0 0 1 15,0-18-2-15,0 18-2 16,0 0-1 15,0 0 6-15,0 18-3-1,0-18-2-15,0 0 2 0,-16 19 0 16,16-19 0-16,0 9 0 0,0 0 0 16,0 10 0-16,-33 9 0 0,33-9-2 0,0-1 2 15,-33 1 0-15,33-1 0 0,-34 10 0 16,34-9 0-16,0-1 0 0,-33 1 0 0,17 0 0 15,16-1-2-15,-17-8 2 0,17-1 0 16,0 19 2-16,-16-28-4 0,16 0 0 0,0 0 4 16,16 0-2-1,-16 0 2-15,0-19-2 0,17 10 0 0,-17 0 0 16,16-10 0-16,17 10 0 0,-33-10 0 16,34-18 0-16,-34 18 0 0,33-9 0 0,-33 10 0 15,0-19 0-15,33 18 0 0,-33-28 0 16,0 29 0-16,16-19 0 0,-16 18 3 0,17-9-6 15,-17 10 3-15,0-1 0 0,0 19 0 16,16-19 0-16,-16 19 2 0,0-18-5 0,0 18 0 16,0 0 4-16,0 0 1 0,17 18-5 15,-17-18 5-15,16 19 0 0,17-10-4 0,-33 10 2 16,33-1 3-16,-33 1-3 0,34 0-2 16,-1-1-1-16,-17 1-2 0,17-1-15 0,0 1-17 15,0-10-13-15,34 10-10 0</inkml:trace>
  <inkml:trace contextRef="#ctx0" brushRef="#br0" timeOffset="25760.98">5573 11013 6 0,'0'0'18'16,"0"0"5"-16,0 0-8 0,0-9-5 0,-33 9-2 15,16 0 1-15,1 0 4 0,-1 0-1 0,-16 0-4 16,0 0-1-16,0 0-3 0,0 0-1 15,-17 0 5-15,17 0 3 0,0 0-2 0,0 0-3 16,0 0 3-16,0-9-4 0,0 9-1 16,0 0-1-16,16 0 3 0,-16 0 1 0,0-10-1 15,33 10-2-15,-33 0-4 0,33-9 0 16,-33 9 3-16,33 0-2 0,0-9-1 0,-33 9 0 16,33 9 0 15,0 0 0-31,0 1 1 15,0-1-1-15,0 10 0 0,0 18-2 0,0-28 2 16,33 19-2-16,-33 9 2 0,-33 10 0 0,33-19 0 16,0 18 0-16,0 1 0 0,0 8 0 15,0 11 0-15,0-20 2 0,0 28 0 0,0-18 0 16,0 9-2-16,0 19 3 0,0-28-1 16,33 9 0-16,-33 9 0 0,0-8-2 0,0 8 2 15,33-9 0-15,-33 0-1 0,33 0-1 16,-33 10 0-16,33-29 2 0,-33 29-2 0,0-29 0 15,33 29 2-15,-33-20-2 0,0 11 2 0,17-11-2 16,-17 10 0-16,0-9 0 0,0 9 1 16,0 0-1-16,0 10 0 0,0-29 1 0,0 10-3 15,0 0 4-15,0-9-2 0,-17-1 0 16,17-9 0-16,0 19 3 0,0-37-3 0,0 9 0 16,0-1 0-16,0-8 1 0,0 9-1 15,-33-28 4-15,33 19 7 0,0-10 9 0,0-9 7 16,0 0 6-16,0 0 7 0,0 9-2 0,0-9-7 15,0-9-14-15,0 9-7 0,0 0 0 0,0 0-2 16,0 0-2-16,0 0 0 0,33-9-6 16,-33 9 3-16,0 0-2 0,0-10 0 0,17 10 2 15,-1-9-5-15,1 9 5 0,16 0-3 0,0 0 0 16,0-19 1-16,0 10-1 0,0 9 1 16,-16-9-3-16,16 9 2 0,0 0 1 0,33 0-1 15,-33-10-2-15,0 10 4 0,-16 0-2 16,16 0 0-16,0 0-5 0,0 10 3 0,0-10-4 15,0 0-9-15,0 0-16 0,-33 9-14 16,50-9-6-16,-50 0-9 0,33 9-4 0,-33 10-1 16,33-19 2-16,-33 0-46 0</inkml:trace>
  <inkml:trace contextRef="#ctx0" brushRef="#br0" timeOffset="26827.21">5672 13925 18 0,'0'0'15'0,"0"-19"-5"16,0 19-4-16,0-18 2 0,33 8 2 16,-33 1 6-16,0 9 3 0,0 0-4 0,0-9-2 15,0 9-2-15,0 0 4 0,-33 0 4 0,33 0-1 16,0 0-5-16,0 0-3 0,-33 9-6 16,33-9-1-16,-33 9 0 0,33 1 0 0,-33-10-2 15,-17 18 7-15,17-18 1 0,0 19 1 0,0-19 4 16,0 9-1-16,0-9 2 0,-17 9 2 15,17-9 2-15,0 0-6 0,0 0 5 0,0 0-3 16,-33 0-3-16,16 0 1 0,17-9 3 16,0 9-2-16,0-9-2 0,0 9-3 0,-17 0-7 15,17 0 3-15,0 0-1 0,0 0-4 0,33 0-2 16,-33 0 4-16,0 0-2 0,33 0 0 16,-33 0 0-16,16 0 0 0,1 0 0 15,-1 0 0-15,17 9 0 0,0-9-3 16,0 9 3-16,-33 1-2 15,33-1 4-15,0 0-5 0,0 1 3 0,0 8 2 16,0 10-4-16,0-9 2 0,0-1 0 0,0 1 4 16,33 9-4-16,-33 9 0 0,0-9 0 15,0 0-4-15,0 9 7 0,0 10-5 0,0-10 0 16,0 9 4-16,0 10-1 0,0 0 0 0,0 0-3 16,0-1 2-16,0 11 0 0,0-11 2 15,0 1-2-15,0 0 0 0,0 0 0 0,-33 0 0 16,33-1 2-16,0 11-6 0,0-11 10 15,0 1-6-15,0 9 0 0,-33-9 0 0,33 9 0 16,0-9 0-16,0 9-3 0,-33-18 8 0,33-1-3 16,0 10-1-16,-33 0 0 0,33 0-1 15,0-10 0-15,0 10 5 0,-33-10-5 0,33 10 4 16,-17-9-4-16,17 9 6 0,-16-10-3 16,-1 1 0-16,17-1-2 0,0 1-1 0,0-10 0 15,-33 0 0-15,33 0 0 0,0-9 6 0,0 9 3 16,0-18 6-16,0 9-8 0,0-10-4 0,0 1 1 15,0 0 1-15,0-1 9 0,0-18-3 16,0 19 3-16,0-19 0 0,33 0-2 16,-33 0 2-16,0 0-5 0,0 0 0 0,0 0-5 15,17 0 0-15,-17-19-1 0,16 10-3 0,1 0 0 16,16-1 0-16,0-8 0 0,-33 8 1 0,33 1 2 16,0 0-3-16,-33 0 0 0,33-1 0 15,0 1 3-15,17 9-2 0,-17-19-1 0,0 10 0 16,0 9 3-16,0-9-6 0,0 9 4 0,17 0-3 15,16 0-2-15,-33 0 4 0,0 0 0 16,0 0 0-16,17 9-4 0,-17-9 4 0,0 9-4 16,-33 10 2-16,33-19-1 0,0 9 1 15,-16 1 2-15,-1-1-7 0,1 0 4 0,16 0-7 16,-33-9-8-16,0 10 0 0,33-10-7 0,-33 9-11 16,0-9-11-16,0 0-12 0,33 0-5 15,-33 0-14-15,0 0-4 0,0-9 1 0</inkml:trace>
  <inkml:trace contextRef="#ctx0" brushRef="#br0" timeOffset="30440.06">11443 8679 3 0,'0'0'2'0,"0"0"-1"15,0 9 0 1,-16 0 0 0,16 0 0-1,0-9 8-15,0 10 7 0,0-1-7 0,0 0-4 16,0-9-3-16,0 10 1 0,0 8-3 15,0-18 0-15,0 19 0 0,0-19 2 0,0 0 0 16,0 18 1-16,0-18 1 0,16 0 0 16,-16 0 1-16,0 0 1 0,17 0 5 0,-17 0 3 15,16 0-2-15,-16 0-4 0,17 0-3 16,16 0-2-16,-33-18 0 0,0 18-2 0,33-19 2 16,0 19-3-16,-33-28 0 0,33 19 0 15,-33-10 0-15,33 1 2 0,-16 9-2 0,-1-29 0 16,34 20 0-16,-50-1 2 0,33-9-2 15,0 10 0-15,-33-1 2 0,33 0-2 0,-16-8 0 16,-1 8 0-16,1 10 0 0,-17-10 0 16,16 10 0-16,-16-10 2 0,17 19-2 15,-17-19-2-15,33 19 2 0,-33 0-3 16,33 0 1-16,-33 0 0 0,0 0 2 16,0 0-6-16,33 19-10 0,-33-19-9 15,0 19-5-15</inkml:trace>
  <inkml:trace contextRef="#ctx0" brushRef="#br0" timeOffset="33038.57">20356 12502 76 0,'-16'-28'31'0,"-1"9"-16"16,1 0-4-16,16-8-3 0,-33-1 18 16,33 18 25-16,0-8 6 0,0-1 2 0,-33 10-19 15,33 0-19-15,0 9-13 0,0 0-1 16,-17 0-2-16,17 9 5 0,0 19 1 0,0-10 0 16,0-8-2-16,0 18-2 0,-16-1-3 0,16 11 7 15,0-10 8-15,0-1 0 0,0 20 2 16,0-10-11-16,0 10-4 0,0-10-3 15,-17 9 1-15,17 1-1 0,0-1-3 0,0 10 0 16,0-9 2-16,0 9-5 0,0-10 3 0,17 10 0 16,-17-19 0-16,0 10-3 0,0-10-17 0,16-9-22 15,-16 9-20-15,0-18-20 0,17-1-7 16,-17 1 3-16,33-10 11 0</inkml:trace>
  <inkml:trace contextRef="#ctx0" brushRef="#br0" timeOffset="33937.07">20489 12250 65 0,'0'0'18'0,"0"-18"-9"16,0 18-5-16,0 0-2 0,0-19 5 16,0 10 1-16,0 0 0 0,33-1-6 0,-33 1 0 15,0 9 0-15,33-9-1 0,0-1 7 16,0 1 1-16,0 0-4 0,17-1 0 0,16 10-3 16,-17-18-2-16,51-1 2 0,-51 10 1 15,34 0 6-15,33-1-7 0,-34 1 2 0,18 0 0 16,-1 9-4-16,17-10 0 0,-17 10 0 0,17-9 0 15,-1 9 1-15,-16 0 0 0,17 0-1 16,-17 0 0-16,1 0 0 0,-18 9 0 0,1-9 1 16,0 0-3-16,-1 0 6 0,-49 0 11 0,17 0 4 15,0-9 1-15,-1 9 1 0,-16 0 6 0,-33-9-3 16,33 9 3-16,-16 0 0 0,0-9 1 16,-1 9-7-16,-16 0 0 0,0 0-4 0,17 0-2 15,-17 0-8-15,0 0-4 0,0 9 0 16,0-9-5-16,16 9 4 0,-16 0 2 15,0 1-1-15,17 8 4 0,-17 10 2 0,16 9-1 16,17-9-2-16,-33 10-9 0,33-1 9 0,-33 9-6 16,17-8 0-16,-1 17 0 0,18-8 0 15,-18 9 0-15,17-19 2 0,-16 9-1 0,-1-8-1 16,17-1-2-16,-33 9 5 0,0-8-3 16,33-11 0-16,-33 1 3 0,0 0-5 0,0 9 6 15,0-18-2-15,-33 9 1 0,33 0 1 16,0-10 0-16,-33 10 4 0,17-9-4 0,-1-10-1 15,-16 10-1-15,0-1-1 0,0 1-1 0,16-10 1 16,-16 1 2-16,-16 8-1 0,-1 1-2 0,0-19 0 16,17 9 0-16,-49 0 0 0,16 1-2 15,-1 8 0-15,-32-8 5 0,0-1-2 0,0 0-3 16,0 1 2-16,-1 8 3 0,1-9-3 0,-17 1 0 16,-16-1 2-16,16 10-4 0,1-10 2 15,-1 0 0-15,17 1-2 0,-50 8 4 0,50-8 0 16,-17 8-4-16,17-18 2 0,-17 9 0 15,17 1 2-15,-1-1-2 0,51-9 0 0,-34 9-3 16,17-9 6-16,33 0 0 0,0 0-3 0,0 0 0 16,33 0-3-16,-33 0 3 0,16 0-4 15,17 0 2-15,0 0-1 0,0 0-2 16,17-9-5-16,-17 9-18 0,33-9-13 0,-33 9-16 16,33 0-12-16,-33-10-15 0,0 10-1 15,16 0 5-15</inkml:trace>
  <inkml:trace contextRef="#ctx0" brushRef="#br0" timeOffset="34803.78">23333 12427 61 0,'-17'0'25'0,"17"0"-14"0,-16 0-4 16,16 0-1-16,0 9 9 0,0-9 8 0,0 0 7 16,0 0-3-16,16 10-2 0,-16-10-2 15,33 0 3-15,-16-10 3 0,16 10 3 0,0-9-1 16,17 9-6-16,-1-9-3 0,1 0-11 15,16-1-2-15,0 1-1 0,17-10-7 0,16 19 4 16,-33-18-3-16,34 18 1 0,-18-19-2 0,1 1-1 16,16 8 0-16,-33 1 0 0,0 0 0 15,17-1-2-15,-33 10-1 0,16-9-20 0,0 0-23 16,-16-1-17-16,-1 10-13 0,1 0-5 0,16-18 7 16</inkml:trace>
  <inkml:trace contextRef="#ctx0" brushRef="#br0" timeOffset="35236.04">25846 11664 50 0,'0'-18'25'16,"0"-1"-11"-16,17 10-7 0,-17-10 4 0,0 10 13 16,0 0 7-16,-17-1-6 0,17 1-5 15,0 9-6-15,0-9-4 0,0 9-6 0,-16 0 1 16,16 0 3-16,0 9 3 0,-17-9 2 0,17 9-5 15,0 10 0-15,-16-10-4 0,16 10 5 16,-33 9 8-16,16-10-1 0,1 1 3 0,-1 0 4 16,-16 9-8-16,17 9-4 0,-17-19-2 15,-1 10-5-15,18 0-1 0,-34 0-1 0,17 9-1 16,-16-18-1-16,16 9 2 0,-17-10-1 0,17 20-1 16,-17-20 2-16,17 10 1 0,-16-9-2 15,32-1-4-15,-16 1 6 0,-17-1-3 0,17-8 2 16,17-1-2-16,-1 10 2 0,1-10 2 15,16 0 4-15,0 10 6 0,0-10 6 0,0 10 9 16,16-19 0-16,1 18 7 0,-1-8-12 0,17 8-10 16,17 1-8-16,-17 0-6 0,0-1 7 15,17 1-7-15,-1-1 0 0,1 1-2 0,16 9 2 16,0-10 4-16,17 1-4 0,-50 18 0 16,33-27 2-16,-16 8-2 0,16-9 0 0,-33 10-2 15,0-10 3-15,0 10-3 0,0 0 2 0,-16-19-18 16,-1 0-10-16,1 18-16 0,16-18-13 15,-33 0-15-15,0 9-9 0,0-9-3 0,16 10 6 16,1-10 7-16</inkml:trace>
  <inkml:trace contextRef="#ctx0" brushRef="#br0" timeOffset="35769.01">25962 11581 71 0,'0'-10'26'0,"-16"1"-13"16,16 9-6-16,-17-9-4 0,17-1 1 0,0 20 0 15,0-10-2-15,0 0 5 0,17 9 5 0,-1 10 6 16,1-1 12-16,16 1 4 0,-17 9 1 15,34-10-4-15,0 1-10 0,-1 0-9 16,17 9-3-16,1-10 0 0,-1 1-2 0,0 9-1 16,0-19 4-16,0 10 4 0,17-10 2 0,-50 0-2 15,16-9 0-15,1 9-2 0,-17-9 0 16,17 0 3-16,-34 0 4 0,1 0 8 0,-1 0 9 16,1 0 3-16,-1 0-11 0,-16 0-10 15,17 0-4-15,-17 0-3 0,0 0-4 0,0 0-4 16,0 19 5-16,0-19-4 0,-17 0 0 0,17 0-2 15,-16 19-2-15,-1-19 4 0,1 18 1 0,-1-18-2 16,1 19-1-16,16-1 2 0,-50 1-6 16,34 9 2-16,-1-9 1 0,-16-1-1 0,0 19 1 15,16-9-1-15,-32 9 0 0,16 1 0 16,0-1 3-16,-17 9-3 0,0-27 0 0,1 18 2 16,-1 10-4-16,1-29 4 0,-1 10-2 0,17 0-2 15,0-9 7-15,-17 9-7 0,1-10 4 16,16 1-2-16,-1 9-2 0,18-10 3 0,-17-8-1 15,33-1-3-15,-33 10-1 0,16-1-4 16,1-18-11-16,16 0-25 0,0 9-11 0,-17-9-12 16,17 0-13-16,0 0-15 0,17 0-5 0,-17-9 8 15</inkml:trace>
  <inkml:trace contextRef="#ctx0" brushRef="#br0" timeOffset="36288.14">26905 11962 38 0,'0'0'30'16,"0"-9"-14"-16,-17 9-6 0,17 0 6 0,0-10 9 15,0 10 11-15,0-9-4 0,0 9-7 16,17-9-5-16,-1 0 5 0,1 9 5 0,-1-10 0 16,17 10-1-16,17 0-4 0,0-18 1 0,-1 18-9 15,34-19-11-15,0 19-1 0,-17 0-2 16,17-19-2-16,-1 10-1 0,17 0 0 0,-16 0 0 15,0-10 0-15,-1 0 2 0,-15 19 2 16,15-18-7-16,-16-1 3 0,1 1-3 16,-1-1 3-16,-17 10-9 0,17-1-14 0,-32 1-13 0,-1 0-8 15,-17-1-4-15,1 10-9 0,-1-18-1 16,1 18-1-16,-17 0-45 0</inkml:trace>
  <inkml:trace contextRef="#ctx0" brushRef="#br0" timeOffset="36569.96">28410 11441 22 0,'-17'-9'22'0,"17"0"-7"0,0 9 2 16,-16-19 8-16,16 19 5 0,0 0-2 0,0 0-10 15,0 0-7-15,0 0-6 0,0 0-1 0,0 0 4 16,0 19 6-16,16-10 4 0,-16 9 5 15,17 20 3-15,-17-1-1 0,16-9-1 0,1 9-4 16,-1 0 0-16,1 10-4 0,-1-10-1 16,1 0-11-16,-1 10 4 0,17-10-7 0,-33 0-1 15,17 0 0-15,0 0 0 0,-1 10 0 0,1-19 1 16,-1 9 4-16,-16-9-5 0,17 18 0 16,-17-27 0-16,0 0-28 0,0 9-14 15,0-19-20-15,-17 19-13 0,17-28-8 0</inkml:trace>
  <inkml:trace contextRef="#ctx0" brushRef="#br0" timeOffset="37421.01">28558 11264 20 0,'0'0'12'0,"0"-9"-5"0,0 0 2 0,17 9 0 15,0-9 1-15,-1 9-4 0,1-10 0 0,16 10 0 16,0-9-1-16,0 9-1 0,16-9 1 16,-32 9 0-16,33-10 0 0,-1 10-1 0,17-9-1 15,0 9 0-15,1 0-1 0,-1-9 2 16,16 9-3-16,1-19-1 0,16 19 1 0,-32-18 1 15,15 8-2-15,1-8 0 0,0 8 0 16,16 1 0-16,-17 0 0 0,1-1 0 0,0 1 1 16,-1 0 0-16,-15 9 0 0,15-19 0 15,-16 19-1-15,1 0 1 0,-18-18 1 0,17 8 0 16,-16 10 0-16,0-9-2 0,-1 9 1 16,1-9 1-16,-1 9-2 0,1 0 0 0,-17 0 1 15,0-10-1-15,0 10 2 0,0 0-1 0,0 0-1 16,-16 0 1-16,-1 0 5 0,1 0-3 15,-17 0-1-15,17 0 0 0,-1 0 0 16,-16 0 0-16,0 0 0 0,0 10 1 16,0-10 0-16,0 0-2 15,0 9-1-15,0 0 0 16,0-9 1-16,0 10-1 0,0 8 1 0,17 1 0 16,-17-19-1-16,0 18 0 0,0 1 0 0,0 9 0 15,16 9 1-15,-16-18-1 0,0 9 0 16,17 9 0-16,-17 0 0 0,0 0 2 0,16 10-2 15,-16-10 0-15,0 9 0 0,0 1 0 16,17-1 0-16,-17-8 0 0,0 8-2 0,0-9 2 16,0 1-2-16,0-10 4 0,16 9-5 15,-16-9 3-15,0 0 1 0,0-1-1 0,0-8 6 16,0 0-2-16,0-1 1 0,0-8-3 16,0 8 0-16,-16-9 0 0,16 10 0 15,-17-10 0-15,17 10 2 0,0-19 0 0,-16 19-3 16,-1-19 1-16,1 9-2 0,-1-9 2 15,1 9-2-15,-18-9 1 0,1 9-3 0,0-9 2 16,0 0 0-16,-16 0 0 0,-1 0 0 0,0 10-2 16,1-10 0-16,-1 9 2 0,1-9 0 15,-1 9 1-15,-16 1-1 0,0-1 0 0,-17-9 2 16,17 0-2-16,-33 0 0 0,16 9 0 16,-16-9 0-16,16-9 0 0,-16 9-2 0,0-9 3 15,-1-1-1-15,-15 1 1 0,-1 0 1 0,17-1-2 16,-17 1 0-16,17 0 0 0,-1 0 0 15,1 9 0-15,17 0 0 0,15-19 0 0,-32 19 0 16,33 0 0-16,16 0 0 0,-16 0-2 0,17 19 0 16,16-19 2-16,0 0-4 0,-1 0-1 15,1 0-4-15,0 9-7 0,17-9-6 0,-17 0-5 16,16 0-4-16,1 0-10 0</inkml:trace>
  <inkml:trace contextRef="#ctx0" brushRef="#br0" timeOffset="39581.9">23101 12250 6 0,'-16'0'3'16,"16"-18"3"-16,0 18-1 0,0 0-1 15,0 0 1-15,0 0 1 0,0 0-1 0,0 0-1 16,0 0-1-16,0 0-2 0,0 18 0 0,0-18 2 16,0 0 2-16,16 0 1 0,-16 0-1 15,0 0 0-15,17 0 0 0,-17 0-1 0,17 0 1 16,-1 0 1-16,-16 0-2 0,17 10 2 16,-1-10 0-16,1 0 2 0,-17 0 1 0,16 0 1 15,17 0-2-15,0-10-1 0,-33 20 0 0,17-20-1 16,16 10 1-16,-17 0-1 0,18 0 3 15,-1-18-4-15,16 18 2 0,-16-19 0 0,0 19-1 16,0-9-3-16,17 0 0 0,-17 9-3 16,17-10 1-16,-17 10 1 0,16-9 2 0,1 9-4 15,16 0 4-15,-49-9 1 0,32 9 1 16,1-10-2-16,0 10-2 0,-1 0 2 0,1 0 1 16,-1 0-5-16,-16-9 3 0,17 9-1 15,-17 0-1-15,17 0 3 0,-17-9 3 0,16 9 0 16,1 0 1-16,-17 0 0 0,0-10-1 0,0 10-3 15,0 0-1-15,0 0-3 0,17 0 2 0,-17 0 0 16,0 0-2-16,-16 0 0 0,16 0 0 16,0 0 1-16,-17 0-1 0,34 0 0 0,-50 0 0 15,33 0 0-15,-33 0 1 0,17 0 1 16,-1-18-2-16,1 18 0 0,-17 0-2 0,16 0 2 16,1 0 0-16,-17 0 2 0,16 0-2 15,-16 0 0-15,17 0 0 16,-1 0 0 15,-16 0-2-31,0 0 3 16,17 0-1-16,16 18 0 15,-33-18-3-15,0 0 3 16,0 0 0-16,33 0 1 0,-33 0-3 16,0 0 3-16,17 0 0 0,-17 0-1 0,16 0-3 15,1 0-11-15,-17 0-15 0,16 0-17 0,-16 0-15 16,0 0-11-16</inkml:trace>
  <inkml:trace contextRef="#ctx0" brushRef="#br0" timeOffset="40732.68">26756 12092 13 0,'0'0'20'16,"0"0"0"-16,0 0-5 0,17 0-5 15,-17 0-7-15,0 0-1 0,16 0 1 0,-16 0 0 16,17 0 2-16,-17 0-2 0,16 0-1 0,1 0 0 16,-17-9 2-16,33 9 0 0,-33 0 2 15,16-9 1-15,1 9 2 0,-1 0-3 0,17-10 2 16,-16 10-1-16,-1 0-1 0,1 0-1 16,0-9 1-16,16 9-2 0,0 0 2 0,-17-9 0 15,1 9 1-15,-1 0-3 0,17-10 1 16,0 10-1-16,-16 0 0 0,16 0-1 0,17-9 0 15,-34 9 0-15,17 0 2 0,0-9-3 0,0 9-1 16,17 0 1-16,0-9-2 0,-17 9 4 0,0 0-4 16,16 0 1-16,1 0 0 0,0 0-1 15,16 0 0-15,-17 0 0 0,-16-19 0 16,17 19 0-16,0 0 2 0,-1 0-4 0,1 0 2 16,-17 0-2-16,17-19 2 0,-17 19 4 0,0 0 2 15,0-9 1-15,0 9-4 0,16 0 3 0,-49-9 1 16,34 9 0-16,-1 0 2 0,-17 0 0 15,17-10 1-15,-16 10 5 0,-1 0-5 0,17-9-4 16,0 9 2-16,-33 0-4 0,17 0 4 16,0-9-1-16,-1 9-4 0,1 0 2 0,-1 0-1 15,1 0 2-15,-1-9 0 0,1 9-4 16,-1 0-2-16,-16 0 3 0,0 0-2 16,0 0 1-16,0 0-4 15,17 0 4-15,-17 0-5 16,0 0-2-16,0 0-10 0,0 0-15 0,0 0-5 15,-17 0-12-15,17 0-8 0,0 0-9 16,-16 0 1-16</inkml:trace>
  <inkml:trace contextRef="#ctx0" brushRef="#br0" timeOffset="41480.44">23812 11404 11 0,'0'0'17'15,"0"0"-3"-15,0 0 2 0,0 0 7 0,0 0 1 16,0 0-3-16,0 0-4 0,0 0-6 15,0 0-6-15,0 0-3 0,0 0 0 0,0 0 8 16,0 0 0-16,0 0 3 16,0 19 6-16,0-19 1 0,0 18 1 0,17-9-4 15,-34 10 5-15,34 0-5 0,-17-1-6 0,17 1-5 16,-17-1-2-16,0-8-2 0,16 8-2 16,-16-8 1-16,0 8 1 0,33-8-2 0,-33 8 0 15,0 1 2-15,0-1-2 0,0-18 0 0,0 10 2 16,0 8-5-16,0-18-4 0,0 10-30 15,0-1-16-15,0-9-15 0,17 9-7 0</inkml:trace>
  <inkml:trace contextRef="#ctx0" brushRef="#br0" timeOffset="41963.99">27566 10920 33 0,'0'0'17'0,"0"0"-9"0,0 0-2 0,17 0 5 16,-17 19 12-16,0-19-4 0,16 0-7 15,-16 0 4-15,0 9 8 0,0 0 8 0,17 10 13 16,-17-10 3-16,0 10-4 0,16 0-5 0,-16 18-10 16,0-28-9-16,17 10-8 0,-17 9-4 15,16-10-4-15,-16 10 0 0,0-9-4 0,17-10 2 16,-17 10-1-16,0-1 1 0,0-8-2 16,0 8 3-16,0-9-1 0,0 10-1 0,0 0-4 15,-17-19-25-15,17 9-28 0,-16-9-32 0,-1 0-27 16</inkml:trace>
  <inkml:trace contextRef="#ctx0" brushRef="#br0" timeOffset="43980.08">20836 14474 99 0,'0'9'43'0,"0"-9"-22"0,-17 9-10 15,17-9-6-15,0 19-5 0,0-10 0 0,-16 10 0 16,16-1 3-16,0 1-3 0,0 9 0 16,0 0-2-16,0-10 4 0,0 10-2 0,0 0 0 15,0 0 0-15,0 0 0 0,0 0 0 16,16 0 0-16,-16 0-10 0,0 0-10 0,0-10-12 15,0 10-7-15</inkml:trace>
  <inkml:trace contextRef="#ctx0" brushRef="#br0" timeOffset="44595.06">20704 14436 104 0,'0'0'56'0,"0"-9"-29"0,0 0-13 15,0-1-6-15,0 1-5 0,33 0-3 0,-33-10 2 16,16 10-2-16,1-10-2 0,16 10 2 0,0-10 1 16,17 1 0-16,16 9-1 0,-33-10 2 15,49-9 0-15,18 0 1 0,-34 0-2 0,50 10-1 16,-17-20 4-16,17 1 4 0,-1 9 2 15,1 10 0-15,16-20 0 0,-16 11-1 0,16-1-4 16,-16 9-5-16,16 10 2 0,-49-10 2 0,16 1-4 16,-33 8 0-16,1 1 2 0,15 9-6 15,-49-9 4-15,0 9 0 0,1 0 4 0,-18 0 6 16,1 9 15-16,-17-9-4 0,16 9-2 0,-16 1-2 16,0 8-7-16,0-18 4 0,0 19-5 15,0-10 0-15,0 0-3 0,-16 10 2 0,16 0-4 16,0-1 2-16,16 10-4 0,-16-9 2 15,17-10-2-15,-17 19 2 0,16-10 1 0,17 10-5 16,-33-9 2-16,33 9 5 0,-33-10-3 0,17 10 1 16,16-9-5-16,-16 9 3 0,-1-9-3 15,1-1 0-15,-1 10 0 0,-16-9 7 0,17-1-1 16,-17 10-5-16,0-9 3 0,0 9 0 0,-17 0-2 16,1 9 1-16,-1-19-6 0,-16 10 5 15,0 0 2-15,16 0-3 0,-49-9 3 0,33 9-2 16,-33-1 0-16,16 1-2 0,-16 10 2 15,0-29-2-15,0 19 1 0,-17 0 1 0,1 0-2 16,-18 0-2-16,1-10 3 0,16 1-4 0,-32 9 4 16,15 0 1-16,1-1-7 0,0-8 0 15,0 9-7-15,16-9-3 0,0 8 1 0,-16 1-5 16,17-9-3-16,15 0 7 0,1 8 8 16,17-8 3-16,16 0-5 0,0-1-6 0,-17-18-9 15,33 10-11-15,1-10-18 0,-1 0-7 0,17 0 0 16,0 0 5-16,0 0-38 0</inkml:trace>
  <inkml:trace contextRef="#ctx0" brushRef="#br0" timeOffset="45613.01">21530 15171 16 0,'0'0'15'16,"0"0"-4"-16,0 0-5 0,0 0-2 16,0 0-1-16,0 0-2 0,0 0 0 0,0 9-1 15,0 1 0 1,0-1 0 15,0-9-2 0,0 9-4-31,0-9-2 0,0 0-5 16,0-9-14-16</inkml:trace>
  <inkml:trace contextRef="#ctx0" brushRef="#br0" timeOffset="46360.13">21828 12911 43 0,'0'0'17'16,"0"-9"-9"-16,-16 9-4 0,16-10-3 0,-17 1 2 16,17 9-1-16,0 0 0 0,0-9-2 15,0 18 0 1,0 0 0-16,0 1 0 0,0-1 0 16,0 9 0-16,0 10 0 0,17 0 0 0,-17 0 0 15,0 9 0-15,0 10-2 0,0-10-4 16,0 28 2-16,0-28-1 0,0 19-1 0,0 9-3 15,0-9-4-15,0 9-15 0</inkml:trace>
  <inkml:trace contextRef="#ctx0" brushRef="#br0" timeOffset="46544.03">21663 14297 7 0,'0'9'2'0,"0"10"3"15,0-10 2-15,0 0 5 0,0 1-2 0,0-10-4 16,0 9-1-16,0-9 0 0,0 0 3 15,0 0-2-15,0 0 2 0,0 0-1 0,0 9-4 16,0-9-1-16,0 0 0 0,16 0-1 0,-16 0 0 31,0 0-3-31,0 0-13 16,0-9-7-16,0 9-31 0</inkml:trace>
  <inkml:trace contextRef="#ctx0" brushRef="#br0" timeOffset="46776.53">21530 14194 45 0,'0'0'12'0,"0"10"-7"0,0-10-2 16,0 9 0-16,0-9 3 0,34 9 3 0,-34 1 0 15,0-1 0-15,16-9 2 0,1 9 4 0,-1-9 9 16,1 0 4-16,-1 0 0 0,17 0-10 15,-16 0-7-15,32-9-8 0,-15 0 0 16,-18-10-1-16,17 10-2 0,17-1 1 0,-17-8-1 16,16 9 0-16,-16-10-3 0,1 0-19 0,-1 10-14 15,0-10-9-15,0 1-5 0,16-1-38 16</inkml:trace>
  <inkml:trace contextRef="#ctx0" brushRef="#br0" timeOffset="47592.01">29782 12064 26 0,'0'-18'15'0,"0"8"-6"0,0 1-1 16,0-9 0-16,0 18 1 0,-16-19 3 0,16 19-5 16,0 0 0-16,0-19 0 0,0 19-4 0,-17 0-1 15,17 19-2 1,-16-19 1-16,-1 19 7 0,17-1-3 0,-17 1 5 15,17 9 0-15,0 9-3 0,-16-9 1 0,16 0 6 16,0 18-4-16,0-9-5 0,16 10-1 16,-16 9 0-16,0-19-2 0,17 9 2 15,-17 10-2-15,0-9-2 0,17-10 0 0,-17 9 0 16,16 1 0-16,-16 0 0 0,0-20 0 0,17 11 3 16,-17-10-3-16,0 18 0 0,-17-27 1 15,17-1-1-15,0 10 0 0,-16-9-26 0,16-1-11 16,-17 1-15-16</inkml:trace>
  <inkml:trace contextRef="#ctx0" brushRef="#br0" timeOffset="47944.47">29418 12957 46 0,'0'0'21'0,"0"0"-9"0,0-18 1 16,0 8 5-16,0 1 10 0,0 9 1 0,-33-9-5 15,33 9-7-15,0-9-6 0,0 9-7 16,0 0-2-16,0 9-2 0,0-9-3 0,33 0 3 16,-33 9 6-16,0 0 0 0,0 1 3 15,17 8 1-15,-1 1 3 0,1-19 2 0,16 19 0 16,-16-10-5-16,16 9-1 0,0-8-1 16,16 8-1-16,-32-8-4 0,16 8 0 0,0-18 1 15,0 0 0-15,17 0-4 0,-17 0 2 16,16 0 1-16,-16 0-3 0,17 0 0 0,-17 0-3 15,0-28 4-15,17 19 1 0,-17 0-2 0,-17-10-2 16,17 1 4-16,1-1-2 16,-18 0 3-16,1-18-3 0,-1 9 1 0,1-9 0 0,-17 18-4 15,16-18-5-15,1 19-17 0,-17-10-6 16,0 9-8-16,16 1-3 0,-16-1-7 0,0 10 0 16,0-1 4-16</inkml:trace>
  <inkml:trace contextRef="#ctx0" brushRef="#br0" timeOffset="49224.75">21845 11571 6 0,'0'0'17'0,"0"0"9"16,0 0-8-16,0-9-7 0,0 9-4 15,0 0-3-15,0-9 2 0,0 9 2 0,0 0 3 16,0-10 1-16,0 10 1 0,0 0-7 16,16 0-2-16,-16 0-1 0,0 0 0 0,-16 0-2 15,16 0 0-15,0 0-1 16,0 10-2-16,0-1 3 15,0 0 0-15,0 1-4 0,0-1 3 16,0 0 0-16,0 1 0 16,0-1 0-16,0-9 2 0,0 0 0 15,16 0 0-15,1 0 0 0,-17-9-2 16,16-1 0-16,1 10 0 0,-17-18 0 16,0 8 0-16,0-8 0 15,0 8 0-15,0 10 0 0,0-18-9 16,0-1-6-16,-17 10-10 0,17-10-10 0,-16 10-39 15</inkml:trace>
  <inkml:trace contextRef="#ctx0" brushRef="#br0" timeOffset="49923.77">21845 11497 32 0,'-17'0'33'0,"17"-9"-12"16,0-1-7-16,0-8-5 0,0 8 3 0,-16 10 7 16,16-18 1-16,0 9-5 0,0 9-6 15,0-19-3-15,0 0-1 0,16 1-5 0,-16 8 2 16,17-8 0-16,-1-10 0 0,1 19 2 16,-1-29-1-16,1 11 3 0,32-1 2 0,-49 0-2 15,33 9 0-15,1-18-1 0,-1 9-1 0,0-9 4 16,0 18-3-16,16-27-3 0,-16 18 2 15,1 0-1-15,-1-19 1 0,16 19-4 16,17-9 3-16,-33 9-3 0,1-9-2 0,15 0 4 16,1 9 0-16,32-18-4 0,-49 18 4 0,34 0-2 15,15-10 0-15,-32 1 0 0,16 0 0 16,33 9 2-16,-16-18-2 0,0 8 0 0,16 20 0 16,0-19 0-16,17-19 0 0,-17 28 0 15,33-9 0-15,-16-10 2 0,16 10-2 0,1 0 0 16,-1 9 2-16,17 0-4 0,-17 0 2 0,17 9 0 15,-17 1 1-15,17-10-1 0,-17 9-2 16,1 1 5-16,-1 8-3 0,0 1 1 0,1 9-1 16,-1-18 0-16,-16 18-2 0,16 0 2 15,-16 0 0-15,16 0 0 0,0 0 0 0,-16 0 1 16,33 18 0-16,-50-18-1 0,17 0 0 16,-1 9 0-16,1 10 0 0,17-10 0 0,-18 10-2 15,1 9 2-15,0-10 0 0,-17 1 2 0,0 0-4 16,-16-1 4-16,16 10-2 0,-16 9 0 15,-17-18 0-15,17 9 0 0,-17 0 0 16,16 0 0-16,-48 9 0 0,32-9 0 0,-33 0 0 16,16 18 0-16,-16-27 1 0,17 9-1 0,-17 9 0 15,-16 0 0-15,16-18 0 0,-17 9 0 16,1 0 0-16,-1-1-3 0,17-8 6 0,-33 0-3 16,17 9 2-16,-17-10-4 0,17 1 2 15,-1-1 0-15,-16 1 1 0,17 0-1 0,-17-10 0 16,16 10 0-16,1-10 0 0,-17 9 0 0,16-8 0 15,-16 8 0-15,17-18 2 0,-17 19-2 16,16-19 0-16,-16 0 1 0,0 0 1 0,17 9-2 16,-17-9 1-16,0 0 0 0,0 0-3 15,0-9-18-15,0 9-14 16,0 0-12-16,0 0-11 0,0-19-3 16</inkml:trace>
  <inkml:trace contextRef="#ctx0" brushRef="#br0" timeOffset="50206.09">28889 10530 20 0,'0'-10'18'0,"-16"1"-11"15,16 9-1-15,0 0 6 0,0-9-1 0,0 9-4 16,16 0-4-16,-16 0-1 0,0 9 0 15,17 0 4-15,-17 1 1 0,16 17-1 16,1-8 0-16,-1 0 3 0,17-1-3 0,-33 10-4 16,0 9 0-16,17-18 1 0,-17 0-1 15,0 9-1-15,0-1 1 0,0 1-2 0,-17-9 2 16,-16 9 0-16,0-10-2 0,0 1 0 16,-16 0 1-16,-1 18 0 0,-16-28-3 0,16 10-6 15,-32 9-10-15,15-10-8 0,1 10-11 16</inkml:trace>
  <inkml:trace contextRef="#ctx0" brushRef="#br0" timeOffset="52620.68">22721 12976 43 0,'0'0'25'0,"0"0"-12"15,-16 0-6-15,16 0-3 0,0 0 3 16,0 0 7-16,-17-19-3 0,17 19-1 0,0 0-4 15,0 0-1-15,0 0 0 0,0 0 3 0,0 0 0 16,0 0-2-16,0 0 1 0,0 0-4 16,0 0-2-1,0 0 0-15,0 0 1 16,0 19-1-16,0-19 2 16,0 0 0-16,0 0-1 15,0 0 2-15,0 0 0 0,0 0 0 0,0 9 0 16,0-9-1-16,0 0 0 0,0 0 4 0,0 0 6 15,0 0 1-15,0 0 6 0,0 0 2 16,0 0 0-16,0 0-4 0,0 0-6 0,0 0-4 16,0 0 2-16,0 0-7 0,0 0 4 15,0 0-3-15,0 0-6 16,0 0 5 0,0 0-6-1,0 0 5-15,-17 10-2 16,34-1 0-16,-17 0 6 15,0 0 5-15,0 1 4 0,0 8 0 16,17-8 8-16,-17 8-5 0,16 1 7 16,1 9 4-16,-1-10 15 0,1 10 0 0,-1 0 0 15,17 0 0-15,0-9-7 0,-16 9 1 0,16 18 0 16,17-37-5-16,-1 19-1 0,17 0-5 16,-33 0-5-16,17 0-1 0,16-9-8 0,0 9-1 15,-16-1-4-15,0-8 3 0,32 9 5 0,-32-9-5 16,33-10-3-16,-1 9 4 0,1 1-4 15,0-10-4-15,16 1-4 0,-17-1 4 0,18 19-7 16,15-28 6-16,-15 9-2 0,-1 0 1 0,17 1 3 16,-17-1-5-16,17-9-3 0,-1 9 8 15,1 1-5-15,-17-1 0 0,34 0-4 0,-1-9 4 16,-33 0 0-16,33 10 0 0,1 8 0 16,-18-18-4-16,18 0 9 0,-17 0-4 0,16 0-1 15,-16 0 3-15,16 0-3 0,-16-18-5 0,-17 8 5 16,17 1-2-16,-1-10-3 0,1-9 1 15,-17 10-13-15,17-29-1 0,0 10 3 0,-17 0 9 16,17-10 4-16,-17 10-2 0,-16 0 4 0,16-9 0 16,-16 8 0-16,-1 1 3 0,1 0-3 15,-17 0 0-15,0-1 0 0,0 11-3 0,1-11 5 16,-18 1-7-16,-16 9-7 0,17-18-8 0,-1-1-4 16,-32 19-1-16,16-18 3 0,-16 9-6 15,16-1-10-15,-17 11-9 0,17-11-1 0,-16 10-3 16,-1 1-12-16,17-1-13 0,-16 0-12 15,0 0-4-15,-1 9 7 0,1 1 10 0,-1-1 9 16,1 0 12-16</inkml:trace>
  <inkml:trace contextRef="#ctx0" brushRef="#br0" timeOffset="52953.13">29319 12139 35 0,'0'-28'19'0,"0"28"-6"15,0-28 3-15,0 19 7 0,-16-1 1 16,16 1 7-16,-17 0-5 0,17-1-5 0,0 10-6 16,-16-9-4-16,16 9-3 0,-17 0-5 0,17 9 1 15,-17 1 6-15,17-10-6 0,-16 9 1 16,16 0 4-16,-17 1 6 0,17-1-5 0,-33 19-2 16,17-10 7-16,-1 1 9 0,1 9-4 0,-1 0 0 15,-16 18-2-15,0-18-4 0,0 19 2 16,-17-1-4-16,17-8-4 0,-16 8-3 0,-1 1-1 15,0 8-3-15,-32 1 0 0,-1-9-1 16,0 9 0-16,-16-1 0 0,16 10 0 0,-16 1-2 16,0 8 2-16,16-18 0 0,-16 9 0 15,0 0 0-15,0 9 0 0,-1-8 0 0,1-1-2 16,17 9-3-16,-1-18-8 0,0 9-16 0,17-28-12 16,0 19-8-16,0-10-7 0,33 1-11 15,-33-10-6-15,32 10-57 0</inkml:trace>
  <inkml:trace contextRef="#ctx0" brushRef="#br0" timeOffset="53520.28">23812 15171 79 0,'0'0'91'0,"-16"0"-27"0,16 0-32 0,0 0-18 16,-17 0-6-16,17 9 3 0,0 1 19 0,0-1 20 16,0 10 11-16,0-1-16 0,17 19-10 0,-17-9 12 15,0 10 11-15,0 8 17 0,0 1 5 16,-17-1-3-16,17 10-16 0,0 0-19 0,0 0-22 16,0 9-9-16,0 0 3 0,0 9-12 15,0-9-2-15,0 10 6 0,0-1-6 0,0 1-3 16,0-1 3-16,0-9 0 0,0 0 0 0,0 0-3 15,-16-18-7-15,16-1-22 0,0 1-36 16,0-29-14-16,0 10-27 0,0-18-36 0,-17-1 4 16,17-9 17-16,0-9 19 0,0-1 22 0</inkml:trace>
  <inkml:trace contextRef="#ctx0" brushRef="#br0" timeOffset="55002.39">23498 15283 28 0,'-16'-28'36'0,"16"9"-16"0,-17-18-12 0,17 18-3 16,0-8-1-16,0 8 5 0,-33 0 9 0,33 1 7 15,0-1 0-15,-16 1-1 0,16 8-5 0,0 1-6 16,0 0-6-16,0-1 1 0,0 1 2 16,16 0-1-16,-16-1-2 0,33 10 1 0,-33 0 4 15,33-18 8-15,-16 9 14 0,16-1-6 16,0-8 16-16,17 8-7 0,-1 1-14 0,1-10-15 15,-1 10 1-15,18-9-2 0,-1 18-2 16,0-28-2-16,0 9 3 0,17 0 3 0,-17 10-1 16,17-10 8-16,-1 10 11 0,-16-9 2 15,17 18-13-15,0-28-8 0,-1 9-1 0,1 10 0 0,-17-10 17 16,17 1 42-16,16-1 20 0,-16 10-37 16,16-29-22-16,17 20-9 0,0-10-8 0,-1 0 4 15,18 0 1-15,-1 0 0 0,0 0-1 16,17 0 0-16,0 10-1 0,16-19-1 0,-16 9-3 15,16-9-1-15,1 18-4 0,-17-9-2 16,16 0 3-16,0 9-3 0,1 1 0 0,-18 9-4 0,1-29 7 16,0 29-2-16,-17-10 0 0,1 1-1 15,-18-10 1-15,1 19 2 0,-17-10 2 16,17-18-3-16,-17 18-2 0,1-9 1 0,15-9 6 16,-32 9 0-16,0 10 0 0,16-10 3 0,-16 9-4 15,-1-9-1-15,1 10 3 0,0 8-2 16,-17-8-8-16,0-1 8 0,0 10-6 0,0-1-4 15,-16 1 8-15,16 9-11 0,-16-9 5 16,-1 9 8-16,1 0-8 0,-17 0 0 0,0-19 0 16,0 10 3-16,0 9-6 0,0-9 3 0,-16 9 3 15,-1 0-3-15,1 0 0 0,-1-10 5 16,1 10 1-16,-17-9 6 0,16 9 8 0,-16 0 8 16,0 0-5-16,0 0-13 0,0 0 1 15,0 0-4-15,0 0-3 0,0 0-6 0,17 0 4 16,-17 0-1-16,0 0 3 15,0 0-9 1,0 0 2-16,0 0-7 16,0 9 10-16,0 1-4 15,0-1 4-15,0 0 5 0,0 10-5 16,0-1 2-16,17 1-7 0,-17 0 5 16,0 9 0-16,16 9-5 0,-16-9 11 0,17 9-6 15,-17 0 4-15,16 0-2 0,1 10-2 16,-17 9-3-16,16-19 4 0,1 28-1 0,-1-19 2 15,1 10-2-15,-17 9 0 0,16 10 1 16,1-19 3-16,-1 9-4 0,1 9-2 0,0-9 6 16,-1 10-4-16,1-10-4 0,-1 0 9 0,1-9-4 15,-17 0-1-15,16 9 3 0,1-19-6 16,-17 10 9-16,0 0-4 0,16-10 2 0,-16 1 0 16,0-1-2-16,0 1 0 0,0-10-4 15,0 0 6-15,0 0-4 0,0-9 0 0,0 10 2 16,0-11-2-16,-16 1 6 0,16 0-4 0,-17 0 1 15,17-9 5-15,-16 9-4 0,-1-10-7 16,1 1 8-16,-1-1-3 0,1 1 3 0,-1 0 1 16,0-1 1-16,1 1-11 0,-1-1 2 15,17-8 6-15,-16 8-2 0,-1 1 0 0,1 0 1 16,-1-1 0-16,1-8-6 0,-17-1 1 0,16 9 4 16,1 1 0-16,-18-10 3 0,18 1-3 15,-17 8-5-15,0-8 10 0,0 8-5 0,0-9 0 16,-17 10 2-16,0-10 0 0,17 1-2 15,-33-1 0-15,17 10-2 0,-18-10 6 0,18 0-6 16,-17 0 1-16,0-9-3 0,-17 19 6 0,0-19-4 16,1 0 0-16,-18 0 4 0,1 0-4 15,16 0-2-15,-49 0 2 0,16-19 0 0,1 10-3 16,-1 0 10-16,-16 0-7 0,-1 9-2 16,17-10 4-16,1 1 1 0,-18 0-6 0,1 9 5 15,-17-10-2-15,17 10 8 0,-17-9-5 0,17 9 3 16,0-9-1-16,-17 9-2 0,16 0-7 0,-15 0 4 15,15 0 4-15,1 0 0 0,0 9 3 16,0-9 3-16,-1 9 2 0,17 1 4 0,-16-1-5 16,16-9-3-16,1 9-3 0,15 1 4 15,18-1-11-15,-17 0 5 0,16-9 0 0,0 9-3 16,17-9 0-16,-17 19 1 0,17-19 1 0,0 0 1 16,33 9-6-16,-50-9 7 0,34 10-4 0,-1-10 3 15,17 9-3-15,-33-9 6 0,16 0-4 0,17 0-2 16,0 9 3-16,0-9 0 0,-17 0 15 15,17 0-8-15,0 0 10 0,0-9 0 0,0 9 6 16,0 0-4-16,17-9 11 0,-1-1 4 16,-16 1-2-16,16 9-1 0,-16 0-10 0,17 0 5 15,-1 0-5-15,-16 0-4 0,33 0 5 0,-33 0 5 16,17 0 5-16,-18 0 0 0,18 0-29 16,-1 0-6-16,1 0 0 0,-1 0 0 0,1 0 0 15,-1 0 0-15,17 9 0 16,0-9-3 93,0 0-71-93,0 0-29-16,0 0-26 0,0 0-28 15,0-9-23-15,0 9-22 0,0 0-2 16,-16 0 4-16,16-19 6 0,0 10 22 0,0 0 27 16,0-10 29-16,-17 1-48 0</inkml:trace>
  <inkml:trace contextRef="#ctx0" brushRef="#br0" timeOffset="55422.48">23581 14967 1 0,'-17'0'0'0,"17"0"4"0,0 0 4 0,0 0 14 16,0 9 0-16,0 9-7 0,0-8-3 16,0-1-3-16,0 10-1 0,0-1 2 0,0 1 4 15,0-1 3-15,0 10 7 0,0-9-4 0,0 9 2 16,0 0 2-16,17-10 2 0,-17 20 4 16,0-11 3-16,0 11 1 0,0 8-6 0,0-18-5 15,0 9 1-15,0 19 5 0,0-19-2 0,0 1-2 16,0 17 0-16,0-8-4 0,0 9-5 15,0-10-1-15,0 10-6 0,0 0-1 0,0 0 3 16,0-1-11-16,0 1 2 0,0-9-2 16,17 9 0-16,-17-10-2 0,16-9 4 0,-16 0-2 15,0 10-3-15,0-28-12 0,17 8-25 0,-17-8-24 16,0 0-18-16,16-10-14 0,-16-9-5 16,0 0 11-16</inkml:trace>
  <inkml:trace contextRef="#ctx0" brushRef="#br0" timeOffset="57567.05">21911 15859 71 0,'0'0'24'0,"0"0"-12"0,0-9-5 0,0 9-5 16,-17-9 2-16,17 9 6 0,0 0 3 0,0 0-4 15,0-9-4-15,-16 9-2 0,16 9-6 31,0-9 4-31,0 9-1 16,16 0 2-16,-16 1-2 0,0-1 1 0,17 0 1 16,-17 10-2-16,0-10 0 0,0 19 0 0,0-18 0 15,16 8 2-15,-16 1-4 0,0 9 2 16,0-10 0-16,0-8 0 0,33 8 0 0,-33 1-4 16,0-10-13-16,0 10-9 0,0-10-6 15,0 0-4-15</inkml:trace>
  <inkml:trace contextRef="#ctx0" brushRef="#br0" timeOffset="57935.98">21779 15915 69 0,'0'-28'37'0,"0"0"-18"0,0 10-9 0,0-10-5 15,0 9-3-15,0 1 2 0,16-1 9 0,1-9 3 16,-17 19-7-16,16-10-5 0,1 10-1 15,-1 0-2-15,1-1-1 0,-1 10 2 0,1 0-2 16,-1 0 0-16,17 10 4 0,-33-1-4 16,33 0 0-16,-33 1 0 0,0 8 0 0,0-8 3 15,0 8-2-15,0-9-1 0,0 10 0 16,0 0 2-16,-33-1-4 0,33 1 2 0,0-10 2 16,-33 10-2-16,17-1 2 0,-1-8-1 0,1-10-3 15,16 9 2-15,-17 0 6 0,1-9 8 16,16 10-1-16,0-10 5 0,-17 0-1 0,17 0-9 15,0 0-5-15,0-10-3 0,0 20 3 16,17-10-3-16,-1 18 0 0,-16-18 1 16,17 10 0-16,-1-1 1 0,17 0-2 0,0 0 0 15,0 1 0-15,-16-1 3 0,0 0-3 16,16 10 0-16,0-10 0 0,0 1 0 0,-17 8 0 16,17-18-13-16,0 9-25 0,-16 1-19 0,0-10-9 15</inkml:trace>
  <inkml:trace contextRef="#ctx0" brushRef="#br0" timeOffset="58332.13">22390 16027 70 0,'33'-9'49'0,"-33"-1"-23"16,0 1-14-16,0 0-5 0,0-1-3 16,17 1-1-16,-17 0 7 0,0-10-5 0,0 19-1 15,0-18-3-15,0-1 5 0,0 19 2 16,0-9 5-16,-17-1 3 0,17 1-6 0,0 9-4 16,0-9-3-16,0 9-2 0,0 0 1 0,-33 0-2 15,33 9-4-15,0-9 4 0,0 9 0 16,-33 1 0-16,17 8 0 0,-1-8 2 0,17 8-4 15,-16-8 4-15,16 8-1 0,0-9 2 16,0 10 4-16,16-10 0 0,-16 10-3 0,17-10-2 16,-1 1 3-16,17 8-2 0,-33-18-1 15,33 9 1-15,-33-9 1 0,34 0-1 0,-18 0-1 16,17 0-1-16,-16-9-1 0,16 9 0 0,-17-18 0 16,17 8 0-16,-33-8-15 0,33-1-16 0,-33 0-9 15,17-8-9-15,-1 17 1 0,-16-27 4 16,0 9-28-16</inkml:trace>
  <inkml:trace contextRef="#ctx0" brushRef="#br0" timeOffset="58853.07">22490 15497 28 0,'-17'-10'27'0,"17"1"-8"0,-16 9-2 0,16 0 1 15,0 0 1-15,0 0-1 0,0 0-6 0,0 0-6 16,-17 0-4-16,17 0-1 15,0 9 5-15,0 1 0 0,17 8 4 0,-17 1 0 16,0 0 1-16,16-1 0 0,-16 10 6 16,17-9-2-16,-17 9-5 0,16-1 1 0,1 1-7 15,-1 0-2-15,1 0 2 0,-1-9-2 0,17 9-1 16,-33-10-1-16,33 10 0 0,-16-9 3 16,-1-1-3-16,18 1-3 0,-18-10-3 0,17 1-14 15,-16-10-3-15,-1 0-1 0,17 0 0 16,0-10 2-16,-33 1 2 0,17-10 6 0,16 10 4 15,-33-10 7-15,17 1 1 0,-1 9 4 0,1-10-2 16,-17 0 7-16,16 10 5 0,-16 0 5 0,0 9 1 16,0-10 0-16,0 10-1 0,-16 0-5 15,16 0 0-15,-17 0 1 0,1 10 0 0,16-10 5 16,-17 9 0-16,0 0 1 0,1 1-6 16,-1-1-3-16,17 0-4 0,0 1 0 0,0-1-4 15,-33-9-2-15,33 9 3 0,0 0-3 16,0-9 3-16,0 0 0 0,0 0-1 15,33-9-2-15,-33 0 0 0,0 0 0 0,17-1 0 16,-1 1 3-16,-16-10-3 0,17 10-2 16,0 0 5-16,-1-1-3 0,-16 1-5 0,17 0 6 15,-17 9-4-15,16 0 4 0,-16 0-3 16,0 0 4-16,17 9-4 16,-17-9 0-16,0 9-3 0,0-9-14 15,0 0 1-15,16 0-6 0,-16 0-2 0,0 0-3 16,33-9-6-16,-33 9-4 0,0-9 0 0,0 0 3 15,0-1 3-15,0-8-16 0</inkml:trace>
  <inkml:trace contextRef="#ctx0" brushRef="#br0" timeOffset="59199.07">22903 15478 5 0,'-17'-18'14'16,"1"-10"11"-16,-1 9-3 0,17 0-7 0,0 1-4 16,-33 9-6-16,33-1 2 0,0 10 0 15,0 0-3-15,-33 10-2 0,33-10-1 0,0 9 2 16,0 0 0-16,0 10 2 0,0-10 2 0,0 10 1 15,33-1 1-15,-33 10 2 0,0-9 0 16,33-1-3-16,-33 1 0 0,17 0-2 16,-1 8-1-16,1-8 0 0,0 0-3 0,16-1-2 15,-17 1 0-15,1-10 0 0,-1 10 0 16,17-10 0-16,-33-9 0 0,33 0 0 0,-16 0 1 16,-1 0-1-16,1-9 0 0,0-1 0 15,-17 1 2-15,16 9 2 0,1-9-3 0,-17 0 5 16,16 9 0-16,-16-10-1 0,17 10-1 15,-17 0 0-15,0 0 0 0,16 0-2 0,-16 0 3 16,33 0-5-16,-33 10 0 0,0-1 0 16,33-9 1-16,-33 9-1 0,0 0 2 15,17 1 0-15,-17-10-1 0,16 0-3 16,-16 0 0-16,17 0 5 0,-1 0-2 16,-16 0-17-16,0-10-11 0,0 10-10 15,17-9-9-15,-17 0-2 0,0 0-34 0</inkml:trace>
  <inkml:trace contextRef="#ctx0" brushRef="#br0" timeOffset="59381.46">23135 15515 5 0,'0'0'2'0,"0"0"1"0,0-9 1 0,0 9-1 16,0 0-1-16,0-9-2 16,0 9-5-16</inkml:trace>
  <inkml:trace contextRef="#ctx0" brushRef="#br0" timeOffset="62912.41">22473 12371 24 0,'17'0'24'0,"16"-18"-8"0,-17 18-5 16,1 0-3-16,32 0 0 0,-49-19 4 15,33 19 2-15,-33 0-2 0,17-9-2 0,-1 9-4 16,1-9-1-16,0-1 5 0,-17 10 3 0,16 0 3 16,-16-9-5-16,0 9-4 0,0 0-1 15,0 0-1-15,0-9-4 0,-16 9 1 16,16 0 0-16,-17-10-2 0,17 10 1 15,-17 0-1-15,1-9 0 0,-1 9-2 0,17-9 2 16,-33 9 2-16,-16 0-2 0,16 0 0 16,0-10 0-16,-17 10 0 0,33 0 0 0,-65 0-2 15,32 0 2-15,-16 0 2 0,16 0-2 16,-32 0-2-16,16 0-1 0,-1 0-2 0,-15 0-3 16,-1 0 0-16,0 0-2 0,-16 10-2 0,16-10 2 15,1 9 2-15,-1 0 2 0,0-9 4 16,1 10 2-16,16-1 0 0,-50 0 0 15,50 1 0-15,0-1 1 0,-34-9-1 0,18 9 0 16,-1 10 0-16,0-19 0 0,34 18 0 0,-34-8 0 16,17-10 0-16,0 9 0 0,16 10 0 15,0-10 0-15,1 0 0 0,16 0 0 0,0 1-2 16,-17-10 2-16,34 9 0 0,-1 10 0 0,17-19 0 16,0 18 0-16,0-18 0 0,0 10 0 15,17-1 0-15,-1 0 0 0,1 0 1 16,16 1-1-16,0-1 0 0,-17 0 0 15,17 1 0-15,0-1 0 0,17 10 0 0,0-19 0 16,-17 0 0-16,0 18 2 0,33-18-2 0,-16 0 0 16,16 0 0-16,0 9 0 0,0-9 0 15,17 0 0-15,-1 0-2 0,18-9 2 0,-18 9 2 16,18 0-1-16,-1 0 3 0,16-18-3 16,-15 18-1-16,15-19 1 0,-15 10-1 0,15-1 0 15,1 10 2-15,16-18-2 0,-49 8-2 0,49 1 2 16,-49 0 0-16,16 0 0 0,1-1 0 15,15-8-2-15,-65 18 2 0,33-28 1 0,-1 18-1 16,-32-8 2-16,0-1-1 0,-1 10-1 16,-16-10 1-16,0 1-1 0,0 18 0 0,-16-28 0 15,-1 19 2-15,1-10 1 0,-17 10-1 0,0-10-2 16,-17 10 4-16,17-1-3 0,-33 10 1 16,33-18 0-16,-33-1-1 0,0 10 0 0,0 0-1 15,0-1 0-15,-17 1 1 0,17 0-1 16,0-1 0-16,-33 1 0 0,33 9 0 15,-17-9 2-15,17-1-2 0,0 10 0 0,0 0 1 0,0 0-1 16,17 0 0-16,-1 0-3 0,1 0 3 16,-1 0 0-16,17 0-2 15,-16 0-4-15,16 0-8 0,-17 0-5 0,17 0-7 16,0 10-10-16,0-1-39 0</inkml:trace>
  <inkml:trace contextRef="#ctx0" brushRef="#br0" timeOffset="65026.68">31072 11199 5 0,'0'-9'11'16,"0"9"1"-16,0 0-4 0,-17 0-5 15,17-9-1-15,-16 9-1 0,16 0 0 0,-17 0 0 16,1 0-1-16,-1 0 0 0,1-19 0 16,-17 19 0-16,16 0 0 0,-16 0 0 0,0 0 0 15,0 0 0-15,0 0 0 0,-17 0 0 0,1 0 0 16,-1 0 2-16,0 0-2 0,1 0 0 15,-17 0 0-15,0 0 0 0,-17 0 0 0,17 0 0 16,-34 19 0-16,18-19 0 0,-1 0 0 16,-16 0 0-16,16 9 0 0,-16-9 0 0,16 9 0 15,-16 1 0-15,0-1 0 0,0-9 0 16,16 9 0-16,0 1 1 0,1-10-1 0,-1 9 0 16,17 0 0-16,0 0 0 0,0 10 0 15,32-19 0-15,-32 0 0 0,17 19 0 0,-1-19 0 16,17 0 0-16,16 9 0 0,-32 0 0 15,16 1 0-15,16 8 0 0,1-9 0 0,-1 1 0 16,1 8 1-16,16 1-1 0,0 0 0 16,0-10 0-16,0 9 0 0,0 1 0 0,16 0 0 15,-16-1 0-15,17 1 0 0,-1-1 0 0,1-18 0 16,-1 10 0-16,17-1 0 0,0 0 0 16,-16 1 0-16,16-1 0 0,-16 0 1 0,16-9-1 15,16 10 0-15,-16-10 1 0,17 0 0 16,-17 0 0-16,17 9 1 0,16-9 0 0,-17 0 0 15,18 0 0-15,-1 0 0 0,16 0-2 16,-15 0 0-16,15 0 0 0,-16-9 0 0,17 9 0 16,0-10 0-16,-1 10 0 0,1-18 0 15,0 8 0-15,16 1 0 0,0-10 0 0,-16 1 0 16,16-1 0-16,-16 1 0 0,-1-1 0 16,1 0 0-16,-17 1 0 0,0-10 0 0,1 9 0 15,-1 1 0-15,-17 8 0 0,-16-8 1 16,17-1 2-16,-17 1-1 0,0-1 3 0,0 19 1 15,-16-28 0-15,16 19 2 0,-17 0-2 0,1-1 1 16,-17 10 3-16,0-9-3 0,16 0 0 16,-16-1-3-16,0 1-1 0,-16 0-2 15,16 9 1-15,-17-19-2 0,1 19 0 0,-17-18 0 16,16 8 0-16,-16 1 0 0,-16-10 0 0,15 10 0 16,-15 0 0-16,-1-10 0 0,1 10 1 15,-1-10-1-15,0 19 0 0,1-28 0 0,-1 19 0 16,1 0 0-16,-1-1 0 0,0 1 0 15,17 9 0-15,-16-9 0 0,16 9 0 0,0 0 0 16,-17 0 0-16,17 0 0 0,0 0-3 16,0 9-1-16,0 0-1 0,0 1-2 0,16-1-3 15,-16 0-9-15,0 19-6 0,0-28-40 16</inkml:trace>
  <inkml:trace contextRef="#ctx0" brushRef="#br0" timeOffset="65426.73">29766 11423 1 0,'0'0'1'0,"0"0"-2"16</inkml:trace>
  <inkml:trace contextRef="#ctx0" brushRef="#br0" timeOffset="67324.47">28492 11962 66 0,'-16'0'20'0,"-1"9"-10"0,1 10-6 0,-17 0-2 16,16-1-1-16,-16 19-1 0,16 10 0 15,-32-10 0-15,16 19 0 0,0 0 1 0,0 18-1 16,0-9 4-16,-17 28 2 0,17-18-3 16,-17-1-2-16,1 19 1 0,16 9-1 0,-17 1-1 15,0 8 0-15,1 1 0 0,-17-10 0 16,16 10 0-16,0-10 0 0,-16-9 0 0,17 0-8 16,-1 0-6-16,-16-9-2 0,16 0-2 0,1-19-1 15,-1 0-21-15</inkml:trace>
  <inkml:trace contextRef="#ctx0" brushRef="#br0" timeOffset="67857.75">23316 12883 8 0,'0'19'22'16,"17"-1"-6"-16,-1 19-8 0,1-18-4 0,16 0-2 15,0 8 0-15,17 11-1 0,-1-1 3 16,18-9 2-16,15 9-2 0,17 0 0 0,17 0-2 16,0 10 1-16,0-1-2 0,16 1 3 15,0 18 1-15,17-18 0 0,-17 8-1 0,1 10 0 16,-1 10-4-16,0-19 1 0,1 9-1 0,-1 0-2 16,-16 9 2-16,-17 10 1 0,0-28-1 15,-16 9 0-15,-1 0-3 0,-15 10-3 0,-18-20 0 16,1 10-2-16,-17-9-1 0,0 0 0 15,-17-19-4-15,1 10-3 0,0-19-20 0</inkml:trace>
  <inkml:trace contextRef="#ctx0" brushRef="#br0" timeOffset="68123.63">26624 14594 50 0,'-17'10'26'0,"17"-10"-16"15,0 0-14-15,0 0-12 0,-16 0-2 0,16 0 2 16,0 9-15-16</inkml:trace>
  <inkml:trace contextRef="#ctx0" brushRef="#br0" timeOffset="68824.75">27335 15413 18 0,'0'0'19'0,"0"0"-3"0,0 0-2 16,0 0-1-16,0 0 5 0,0 0 5 15,0 0 3-15,0 9 8 0,0-18 7 0,0 9 8 16,0 0 5-16,0 0 2 0,0 0 4 0,0 9-4 16,0-9-7-16,0 0-15 0,0 0-14 15,0 0-8-15,0 0-1 0,0 0-6 0,0 0-1 16,0 0 0-16,0 0-2 0,0 0 1 0,0 0-2 16,0-9 2-1,0 9-8-15,0 0 9 0,0 0-2 0,0 9-6 16,0-9 7-16,0 0-2 0,0 0 2 15,0 0-1-15,0 10 3 0,0-10-1 0,0 0 0 16,0 9 2-16,0-9 1 0,0 0 1 16,0 0 1-16,0 0-5 0,0 9 4 0,0-9-11 15,0 0 6-15,0 10-1 16,0-10 1-16,0 0 0 0,0 0-7 16,0 0 5-16,0 0 0 0,0 0-5 0,0 0 7 15,0 18 1-15,0-18-3 0,0 0 7 0,0 0-6 16,0 0 3-16,0 0 3 0,-17 0-5 15,17 0 4-15,0 0-5 0,0 0-1 0,0 0 3 16,0 0-6-16,0 0 4 16,0 0-4-16,0 0 3 0,0 0-5 15,0 0 0-15,0 0-4 0,-16 0-14 16,16 0-20-16,0 0-12 0,0 0-13 0,0 0-16 16,-33 0-16-16,16 0-8 0,17 0 7 15,-16-18-61-15</inkml:trace>
  <inkml:trace contextRef="#ctx0" brushRef="#br0" timeOffset="69673.13">26607 15739 151 0,'0'0'92'0,"0"0"-44"0,0 0-24 16,0 0-13-16,0 0-1 0,0 0 9 0,0 0 15 15,0 0 2-15,0 0-8 0,0 0-12 16,0 0-6-16,0 0-8 0,0 0 2 0,0 0-3 15,0 0-3-15,17 0 2 16,-17 0-3 0,33 0 3-16,-33 0 1 0,0 0 0 0,0 0 3 15,0 9-6-15,0-9 3 16,0 0 1-16,0 0-1 0,0 0 3 0,0 0 0 16,0 0 1-16,0 0-1 15,0 0-6-15,0 0 7 0,0 0-2 0,0 0 2 16,0 0-1-16,0 0-2 0,0 0 0 15,0 0 2-15,0 0-2 0,0 0 0 0,0 0 1 16,0 0-7-16,0 0 2 0,0 0 6 0,0 0-3 31,0 0 3-31,0 0-6 0,0 0 4 0,0 0 1 16,0 0 4 0,0 0-5-16,0 0 1 0,0 0-5 15,0 0 4-15,0 0-1 16,0 0 1-16,0 0 1 15,0 0-2 1,0 0 2-16,0 0-5 0,0 0 0 16,0 0 7-16,0 0-3 15,0 0 1-15,0 0-1 16,0 9-2-16,0-9 4 16,0 0-2-1,0 0 0 1,0 0 0-16,0 0-4 15,0 0 5-15,0 0-1 16,0 0-5-16,0 0-2 16,0 0 0-16,0 9-11 15,0-9-11-15,0 0-19 0,0 0-15 0,0-9-8 16,0 9-11-16,0 9-2 0,0-9 10 16,0 0-43-16</inkml:trace>
  <inkml:trace contextRef="#ctx0" brushRef="#br0" timeOffset="69989.03">26690 15739 44 0,'0'0'34'0,"0"0"-12"16,0 0-9-16,0 0-6 0,0 0-1 15,0 0-3-15,0 0 1 0,0 0-2 0,0 0 0 16,0 0-4-16,16-10 0 15,-16 10-9-15,0 0-8 0,0 0-6 0,0 0-6 16</inkml:trace>
  <inkml:trace contextRef="#ctx0" brushRef="#br0" timeOffset="71541.98">16933 12139 251 0,'-33'-10'109'0,"33"10"-48"15,-33 0-29-15,33-18 18 0,0 18 27 0,0 0 2 16,0 0-29-16,-33 0-28 0,33 0 0 0,33 18-5 16,-33-18 14-16,0 19 22 0,0 0 1 15,0-1-21-15,33 10-14 0,-33-9-8 0,33 9-3 16,-33 0-6-16,17 0-4 0,-17 9 7 15,16-19-5-15,1 10 0 0,-17 0 3 0,0 0-3 0,16 9 4 16,-16-18 1-16,17-1-7 0,-17 10 4 16,0 10-2-16,0-20 0 0,0-9-21 0,0 10-61 15,0-10-23-15,0 10-32 0,0-19-13 16,0 9-5-16,0-9 20 0,-17 0-70 0</inkml:trace>
  <inkml:trace contextRef="#ctx0" brushRef="#br0" timeOffset="74019.17">27368 13469 17 0,'0'0'22'15,"0"0"-5"-15,0 9-6 0,0-9-3 0,0 0-4 16,0 0 4-16,0 0 1 0,0 0 3 15,0 0 0-15,0 0-3 0,0 0-3 0,0 0 2 16,0 0 1-16,0 0 4 0,0 0 0 16,0 0-1-16,0 0 0 0,0 0-4 0,0 0-3 15,0-9-2-15,0 9 0 0,0 0 1 0,0 0-2 16,0 9-2-16,0-9 2 16,0 0 0-16,0 0 3 15,0 0-4-15,0 0 4 16,0 0-1-16,-17 10-2 0,17-10 2 15,0 0-3-15,17 0 1 0,-17 0 0 0,0 0 0 16,0 0 1 0,0 0-5-16,0 9 0 15,0-18 2-15,0 9 2 0,0 9 1 16,0-9-6 0,0 0 1 15,0 0 5-16,0 9-3-15,0-9 2 79,0 0-4-48,0 9 2-31,0-9-2 15,0 10 2-15,0-10 1 0,0 9-1 16,0 0 0-16,-17 10 0 16,17-19 2-16,0 0-2 0,0 0 2 15,0 9-4-15,0 1 2 16,0-10 2 0,0 0 2-1,0 0 1-15,0 0-3 0,0 0 1 16,0 0-1-16,0 0 1 0,0-10-3 15,0 10 1-15,0 10-3 0,0-10 0 16,0 0 0-16,0 0-10 16,0 0-13-16,0 0-8 0,0-10-7 0,0 10-5 15,0 0-5-15</inkml:trace>
  <inkml:trace contextRef="#ctx0" brushRef="#br0" timeOffset="76433.62">15825 6939 42 0,'0'0'13'0,"0"0"-7"16,0 0 3-16,0 0 5 0,0 0 6 0,0 0 2 15,0 9-7-15,0-9-2 0,0 19 7 16,0-19 6-16,0 0 11 0,0 19 1 0,0-19-5 16,0 18-10-16,0-18-7 0,0 19-1 15,0-19-3-15,33 9 6 0,-33 0 4 16,0 1 5-16,0-1 3 0,0-9 0 0,0 9 3 0,0 10-2 16,0-19 17-16,17 0 13 0,-17 0 7 15,17 0-10-15,-17 0-4 0,16 0-15 16,1-19-8-16,-1 10-20 0,-16 0-3 0,17-1 2 15,-1-8 2-15,17 18-9 0,-33-19-3 0,33 1 3 16,-33-1-3-16,0 0 5 0,33 10-9 16,-33-9 9-16,0 8-7 0,17 1-5 0,-17 9 2 15,17-19-31-15,-17 19-44 0,0-18-28 16,16 18-21-16,1-19-16 0,-17 19 3 0,16 0 18 16,1 0-70-16</inkml:trace>
  <inkml:trace contextRef="#ctx0" brushRef="#br0" timeOffset="77283.1">19844 7395 7 0,'0'0'0'15,"0"9"6"-15,0-9 15 0,-33 10-1 16,33 8-5-16,0-18-4 0,0 19 1 0,0-1 0 15,0-18 1-15,0 19 4 0,33 0 1 0,-33-10 1 16,0 9-5-16,0 1-3 0,0-19 1 16,33 19 2-16,-33-19 8 0,0 18 10 0,16-18 9 15,1 0 4-15,-1 19-12 0,1-19-9 16,-17 0-12-16,17-19-1 0,16 19-4 0,-17 0-1 16,1-18-4-16,16-1 0 0,-33 0 1 0,33 10-5 15,-33-9 5-15,0-1-1 0,16 0-2 16,1 1 2-16,-17-1-2 0,16-9 0 0,-16 0 1 15,17 19-1-15,-17-10 0 0,16-18-4 16,-16 19 4-16,17 8-16 0,-17-8-13 0,17 8-5 16,-1 1-6-16,-16 9 2 0,17 0 2 15,-17-19-7-15,33 19-2 0,-33 19-2 0,0-19 1 16,0 0-37-16</inkml:trace>
  <inkml:trace contextRef="#ctx0" brushRef="#br0" timeOffset="80329.78">5490 10771 42 0,'0'-9'15'0,"-33"0"-5"0,33 0-2 0,-33 9 3 16,33-10 2-16,-33 10-3 0,33 0 1 0,-33 0-4 16,33 0 0-16,-33-9 0 0,16 9 3 15,-16 9 2-15,33-9 1 0,-33 10-3 0,0-1-2 16,33-9-2-16,-33 9 2 0,0 0-1 0,33 1 2 16,-50 8 0-16,34-18-1 0,-1 19-2 15,-16-10 1-15,33 1 0 0,-33-1-5 0,0 0 0 16,33 10 2-16,-33-10-4 0,0 10 1 15,16-1 0-15,1 1-1 0,-1-1 0 0,17 1 1 16,-33 9-1-16,33 9 0 0,-33-18 3 0,33 9-3 16,-33 9 4-16,33 0-3 0,0 0 1 15,-33 1 1-15,33 27-1 0,0-28 0 0,-33 28 4 16,33-9 10-16,0 9-2 0,0-9-2 16,0 9-1-16,0 0 17 0,0-9 15 0,0 9-19 15,0 9-11-15,33-27-2 0,-33 18-4 16,0-9 4-16,33-1-4 0,-33 1 1 0,33 9 0 15,-33-18 0-15,33 9-5 0,0-10 5 0,-33 10-3 16,33-9-3-16,17-10 1 0,-17 19 1 0,0-19-3 16,-33 0-3-16,33-9 4 0,0 9-2 15,0-9 1-15,17 9 2 0,-50-18-5 0,33 18 0 16,0-28 5-16,0 10-3 0,0 0 0 16,-16-10-10-16,-1-9-28 0,34 9-17 0,-50-9-8 15,33 9-14-15,-33-9-6 0,33-9 4 0,-33 0-58 16</inkml:trace>
  <inkml:trace contextRef="#ctx0" brushRef="#br0" timeOffset="81612.57">14602 5711 93 0,'0'-18'34'16,"0"18"-17"-16,-33 0-4 0,33-19 12 0,-33 19 10 15,33 0-8-15,-34 19-7 0,34-19-8 0,-33 0 0 16,17 18 1-16,-1-18 0 0,1 19-3 16,-1 9 1-16,1-28-3 0,16 18-1 0,0 1-2 15,0 0 3-15,0-1-5 0,0-8 0 16,0 8 2-16,16 1-2 0,-16-19 4 0,17 18-3 16,-1 1-4-16,1-19 3 0,-1 0 3 0,17 0 1 15,-33 0 2-15,34 0 9 0,-34 0 11 0,33 0 7 16,-33-19 5-16,0 19 7 0,33-18 13 15,-33 18-1-15,0-19-15 0,0 10-14 0,0-10-9 16,0 19-7-16,0-18-2 0,0-1-7 16,-33 19-2-16,33-19 1 0,0 19 0 0,0-18-4 15,-33 18-1-15,33 0-2 0,0-19-3 0,-34 19 5 16,34 0-3-16,0 0 3 0,0 0-2 16,0 0 3-16,-33 0-1 0,33 19-2 0,-16-19-1 15,16 0 6-15,0 0-10 0,0 18-28 16,0-18-34-16,-17 0-17 0,17 19-15 0,0-19-10 15,17 0-3-15,-17 19 4 0,0-19 14 0</inkml:trace>
  <inkml:trace contextRef="#ctx0" brushRef="#br0" timeOffset="82711.3">14536 5897 10 0,'0'0'17'0,"0"0"6"0,0 0-3 16,0 0 1-16,0 0 2 0,0 0 1 0,0 0 4 15,0-18-4-15,0 18-2 0,0 0-1 0,0 0-4 16,0 0-5-16,0-19 1 0,0 19-3 15,0-9-1-15,33 0 0 0,-33-1-3 0,0 10-2 16,0-18-2-16,0-1 1 0,0 19-3 0,33-19 0 16,-33 1 0-16,0-10 3 0,16 9-3 15,1 1 0-15,-1-20 1 0,17 20-4 0,0-19 3 16,1 9 0-16,-1-9 1 0,-33-10 1 0,33 10-2 16,0 0 0-16,-17-1-4 0,17 11 4 15,0-29 0-15,0 18 0 0,1 11 0 16,-18-11 0-16,17-8-2 0,0 9 2 0,0 18-6 15,0-18-4-15,0 9 2 0,1 0 4 16,-18 0 0-16,17 10 4 0,0-20 0 0,33 1 0 16,1 9 1-16,-1 10-1 0,16-29 2 0,18 28-5 15,15-18 3-15,-15 0 0 0,15 9 2 16,34 10-4-16,-17-1 2 0,17 0 0 0,0 1 0 16,16-1 0-16,17-9 2 0,-33 19-4 15,33 0 2-15,-17 9 1 0,17 0 0 0,-16 0-1 16,32 0 1-16,-49 0-1 0,16 9-2 15,17 10 2-15,-16-1-2 0,-1 1 5 0,-16-1-3 16,16 1-2-16,-16 0 2 0,0-1 0 0,0 10 0 16,-17 9-2-16,17-18 2 0,-17 9 0 15,-16 9 0-15,0 0 0 0,-1-9 0 0,-15 9-6 16,-1 1-13-16,0-1 0 0,17 0 6 16,-50 9 3-16,17-8 5 0,-1-1 3 0,1 9 2 15,0-8-2-15,-34 8 2 0,34 10 0 16,0-19 0-16,-34 10-2 0,34 8 2 0,0-8 2 15,-34 9-2-15,17-28 0 0,0 27 1 16,1-17-3-16,-18 8 2 0,1-9 0 0,-1 1 0 16,1-1 2-16,-17-9-2 0,-16 9 0 0,16 0 0 15,-17-9 1-15,1-9-3 0,-1 18 2 16,-16-19 0-16,0 1 2 0,0 9-2 0,0-9 0 16,0-1 0-16,-16 1-2 0,16-19 2 0,0 18 0 15,-17-18 0-15,17 10 2 0,0-1-2 0,-16-9 6 16,16 9 4-16,0-9 3 0,0 0 3 15,0 0 4-15,0 0 2 0,0 0 5 16,0 0 3-16,0 0-4 0,0 0-10 0,0 0-8 16,0 0-3-16,0 0-3 0,0 0 1 0,0 0-5 15,0-9 2-15,0 9 3 16,0 0-5-16,0 0 0 16,0 0 4-16,16 0-2 0,-16 0 3 15,0 0-5-15,0 0 5 0,0 0-5 16,17 0 2-16,-17-9 0 0,0 9 2 15,0 0-4-15,0 0 4 16,0 0-4-16,0-10 2 0,0 10 2 16,0 0-4-16,16 0 2 15,-16 0 2 1,0 0-1-16,0 0-4 0,0 0-3 16,0 0-22-16,0-18-10 0,33 18-9 15,-33 0-8-15,0 0-6 0,0 0 1 0,0 0-51 16</inkml:trace>
  <inkml:trace contextRef="#ctx0" brushRef="#br0" timeOffset="83663.97">21349 7227 55 0,'0'0'49'0,"-34"0"-26"0,34 0-9 0,0 0-10 15,-33 0 0-15,33 0 5 0,-16 0-3 16,-1 19-2-16,17-19-2 0,-16 0-2 0,16 9 2 16,0 1-1-16,-17-1 6 0,17 0-3 0,0 1 6 15,0-1 1-15,0-9 1 0,0 9-4 16,17-9-2-16,-17 19-2 0,0-19 3 0,16 0 1 15,1 0 4-15,-17 0-1 0,16 0 2 16,17 0 5-16,-33 0-3 0,0 0-2 0,34 0 0 16,-34 0-4-16,0-19 6 0,0 10-2 0,16 9 4 15,-16-9-5-15,0 9-2 0,0-10 2 16,0 1-4-16,0 0-3 0,0 9-1 0,0-10-3 16,-16 1 3-16,16 9-1 0,0 0-1 15,0 0-6-15,-34 0 4 0,34-19 0 0,0 19 0 16,-33 0 5-16,17 19-8 0,16-19 1 15,-17 0 6-15,17 0-7 0,-16 0 3 16,16 9 2-16,0-9-5 0,-17 10 4 0,17-1-1 16,0 0-6-16,0-9-14 0,0 10-21 0,0-1-7 15,0-9-12-15,0 9-6 0,17-9-2 0,-17 0 6 16</inkml:trace>
  <inkml:trace contextRef="#ctx0" brushRef="#br0" timeOffset="84826.8">21183 7227 5 0,'0'0'3'0,"0"0"3"0,0 0 8 16,0 0 4-16,0 0-5 0,0 0-4 0,0 0-4 16,0 0-3-16,0 0 3 0,0 0-1 0,0 0 0 15,0 0-1-15,0 0-1 0,-16 0-2 78,16 0-2-62,0 19 0 0,0-19-4-16,0 0-2 0,0 0-1 0,0 0 0 15,0 0-2-15,0 0-3 0,0 0-13 0</inkml:trace>
  <inkml:trace contextRef="#ctx0" brushRef="#br0" timeOffset="86143.15">21216 7209 7 0,'0'0'5'0,"0"0"7"0,-16 0 6 0,16 18-3 0,-17-18-4 16,17 0-5-16,-16 0-3 0,16 0 0 16,0 19 0-16,0-19 4 0,0 9 0 0,0 1-2 15,-33-1-2-15,33 0 3 0,0 1 1 16,0 8 0-16,0 1 1 0,33-19-2 0,-33 18 0 15,0 1-1-15,0-19 0 0,0 9-2 16,0-9-1-16,16 10 0 0,-16-1 3 0,17-9-3 16,-1 0 0-16,1 9 3 0,-17-9 0 15,16 0 4-15,-16-9-1 0,17 9 4 0,-17 0 3 16,0-9-3-16,0-1-2 0,16 1-4 16,-16 9 0-16,0-19 2 0,0 19-1 0,0 0-2 15,0-18 0-15,0 18 4 0,0-19 0 0,0 19-2 16,-16-9-2-16,16 0-2 0,0 9-2 0,-17-10-1 15,1 10 0-15,16 0-2 16,-17 0 2-16,1 0 2 16,-1 0-4-1,17 10 2-15,0-10 3 16,17 0-3 0,-17 0 2-1,0-10-5-15,0 10 4 0,16 0 1 16,-16 0-4-1,0 0 0 1,0 0 0-16,0 10 2 16,0-1 2-1,0 0-2-15,0 10-4 0,0-19 4 0,0 18 3 16,0 1-3-16,0-10 0 0,0 10 2 0,0 0-6 16,0-1 4-16,0 19 2 0,0-18-2 0,0 0 0 15,0 8 0-15,-16 11 3 0,16-1 2 16,0-19-2-16,-17 29 0 0,17-10-1 0,-16-9 0 15,16 9-1-15,0 0 0 0,-33 1 6 16,33-1-4-16,-33 9 2 0,33-8-2 0,-50-10 0 16,17 27 1-16,16-17-2 0,-16-11-5 0,17 11 3 15,-17 17 2-15,0-27-2 0,-1 28 0 0,18-19 0 16,-17-9 2-16,0 28 0 0,0-28-2 16,0 9 0-16,0 0 0 0,-1 1-2 0,1-1 2 15,0 9 0-15,0-27 3 0,17 9-3 16,-17 9-2-16,-17 0 4 0,17-18 0 0,0 9-5 15,0 0 3-15,16 0 0 0,1 9 0 0,-17-19 0 16,-17 1 0-16,17 0 0 0,0-1 0 16,0 10-2-16,0-28 2 0,0 19 0 0,0-1 0 15,0-18 2-15,0 10-2 0,-1-10 0 0,-15 9 0 16,16-9 3-16,-17 9-5 0,1-9 2 0,-1-9 0 16,17 9 0-16,-33 9-2 0,0-9 4 15,16 0 2-15,-16 0 1 0,0 0-3 0,0 10 0 16,16-10 0-16,-49 9 0 0,33-9-2 15,-17 0 3-15,0 9-3 0,17-9 1 0,0 9 3 0,-17-9-3 16,17 19-1-16,0-19 0 0,-17 0 2 16,17 0-2-16,0 0 0 0,-17 0 0 0,17 0 1 15,33 0-3-15,-50 0 2 0,17-19 0 16,0 10 1-16,33 0 0 0,-33-10-1 0,0 1 1 16,16-10-3-16,17 9 3 0,-33-18-1 15,0 9 3-15,16-9-3 0,17 0 4 0,-33-10-7 16,16 10 4-16,-16-19 1 0,33 10 2 0,-50 8-4 15,34-27 4-15,-1 28 0 0,-16-28-1 16,16 28 5-16,17-19-1 0,-33 9-7 0,17 10 1 16,-1-19-1-16,0 10 2 0,17 9 1 15,0-1-1-15,-33 11-2 0,33-11-5 0,-17-8 9 16,17 9-7-16,0-1 6 0,-16 20-3 0,16-29 2 16,-1 10-2-16,1 18 1 0,33-18-1 0,-33 0 2 15,33 9-2-15,-33 10 3 0,33-1 3 16,-33-18-1-16,33 18-5 0,0 10 0 15,0-10 2-15,0 1 3 0,0 18-7 0,-16-19 7 16,16 19-8-16,0-19 1 0,0 10 4 0,0 0-4 16,0 0 2-16,0 9 2 0,0-10-2 0,0 1 0 15,0 9 2-15,0 0 1 16,0 0-6-16,-17 0 3 16,17 0 0-1,0 0 0-15,0 0-2 16,-16 0 2-16,16 0-2 15,0 0 2-15,0 0-2 16,0 0-8-16,0 0-22 0,0 9-9 16,0-9-6-16,0 0-14 0,0 0-6 0,0 0 5 15,0 0 4-15</inkml:trace>
  <inkml:trace contextRef="#ctx0" brushRef="#br0" timeOffset="86992.96">14502 5935 7 0,'-33'18'7'16,"33"-18"4"-16,0 9 0 0,33 1-2 15,-33-1 0-15,0-9 2 0,0 19 2 0,0-19 2 16,34 0 0-16,-34 0 0 0,0-19-1 0,0 19 1 15,33-9 2-15,-33-1 0 0,0 10-1 16,0-9-4-16,0-9-1 0,33 18 1 0,-33-19 3 16,0 0-3-16,-33 19-1 0,33-18-3 15,0 18-4-15,0-19-1 0,0 10 0 0,-33 0-1 16,33-1 0-16,0 10-1 0,-34 0-1 16,34-18 0-16,0 18 0 0,-33 0 0 15,17 0-2-15,-1 0 2 0,1 0-3 16,16 18 5-16,-17-18-6 15,17 10-22-15,0-10-16 0,-16 9-17 16,16 0-5-16</inkml:trace>
  <inkml:trace contextRef="#ctx0" brushRef="#br0" timeOffset="87606.67">14536 5879 66 0,'0'0'14'0,"-34"0"-6"15,34 0-4-15,0 0 7 0,-33 0 4 16,33 0-3-16,0 0-3 0,-16-19-1 0,16 19 7 16,0 0 8-16,0-9 4 0,-17 0 5 0,17 9-8 15,0-10-9-15,0 10-7 0,0 0-1 16,0-18-2-16,17-1-4 0,-17 19-1 0,16-19 1 15,17 1 3-15,1-19-4 0,-34 9 0 0,33 9 1 16,16-18-1-16,1-10-2 0,-1 10 5 16,18-19 1-16,-1 10-4 0,16-10 0 15,-15 10 0-15,15-10 1 0,17 9-1 0,-32-9 2 16,48 10-2-16,-32-10-2 0,16 19 2 0,0-19 2 16,1 28-2-16,15-28-2 0,-32 19 2 15,16-9 0-15,1 8-2 0,15 10 3 16,1-9-1-16,16 0 0 0,-32 0 3 0,15 9-6 15,1 9 5-15,16 1-2 0,-16-1-2 0,16 19 4 16,1-18 0-16,-1 18-2 0,-16 0 1 16,16 18 2-16,0-18 1 0,1 19 0 15,-1-1-2-15,0 1 2 0,17 0-1 0,0 8-1 16,-17 11-2-16,17-20 6 0,0 19-4 0,0 10 1 16,0-10 2-16,16-9 4 0,-33 9 0 15,0 1-1-15,1-1-4 0,-1 0-4 0,-16 9 1 16,-34-8 1-16,18-10-2 0,-51 9 0 0,17 0 0 15,-16 0 0-15,0-9 0 0,-17 9 0 16,-17 1 0-16,1-11 2 0,-1 11 4 16,-16-1-8-16,17-19 2 0,-17 1 2 0,16 9-1 15,-16-9-1-15,0-1 0 0,17 1-2 0,-17-1 3 16,0-8-1-16,16 8 0 0,-16 1 5 16,17-19-3-16,-17 18-2 0,17-18 2 15,-17 0 2-15,0 19-1 16,0-19-1-16,0 0-14 15,0-19-41-15,0 19-33 0,-17 0-17 16</inkml:trace>
  <inkml:trace contextRef="#ctx0" brushRef="#br0" timeOffset="88207.1">19695 4428 65 0,'-33'-19'31'15,"0"10"-15"-15,0-10-7 0,16 19 7 0,-16-18 18 16,33 18 4-16,-16-19-9 0,-1 19-14 16,17 0-12-16,-17 0-2 0,17 0-4 15,0 0 3-15,0 19 0 0,-16-1 0 16,16 1 2-16,0-10 0 0,0 10 7 0,16-1 12 16,-16 19-9-16,0-18-5 0,0 9-2 0,17 9-3 15,-17-18-2-15,17 18 1 0,-17-18 1 16,0-1-2-16,16 10 0 0,-16-9 2 15,0-1 0-15,17 1 0 0,-17-1-2 0,0-8 0 0,0-1 0 16,0-9 3-16,0 9 2 0,0-9-1 16,0-9-4-16,0 0 0 15,0-1 2-15,0-8-2 0,0 18 0 0,0-37 0 16,0 18 9-16,0-9 3 0,0 10-1 0,0-20 4 16,0 20 3-16,0-29-3 0,16 29 0 15,-16-20 0-15,17 1 36 0,-17 9 12 0,33 10-33 16,-33-19-15-16,0 18-11 0,33 19-4 15,-33-19 0-15,16 1 5 0,-16 8-7 0,17 10-2 16,-17 0 2-16,16 0 0 0,-16 10-1 16,17 8 4-16,-17-18 0 0,0 19 3 15,-17-19 2-15,17 19-3 0,-16-1-2 16,-1 1 1-16,1-10 1 0,16 0 1 0,-33 19-4 16,0-28 0-16,0 19-3 0,16-1-21 0,-16-18-34 15,16 19-22-15,1-19-23 0,-1 19-5 16,1-19 8-16</inkml:trace>
  <inkml:trace contextRef="#ctx0" brushRef="#br0" timeOffset="88439.4">19877 4381 20 0,'0'0'15'16,"0"0"-8"-16,0 0 0 0,16 0 3 0,-16 0 0 15,0 19-2-15,17-19-2 0,-17 18 4 16,16-8 5-16,-16 8 3 0,17 1-1 0,-17-1-6 15,0 1-1-15,17 0 16 0,-17-10-9 16,0 28-4-16,16-18-8 0,-16-1-1 0,17 1-1 16,-17 0-3-16,0-1 1 0,0-9 0 15,16 10 1-15,-16 0-5 0,17-1-6 0,-17-18-16 16,33 19-11-16,-33-19 0 0,33 0-1 16,-33 0 1-16,16-19-17 0</inkml:trace>
  <inkml:trace contextRef="#ctx0" brushRef="#br0" timeOffset="88591.38">20208 4567 40 0,'0'-28'37'0,"0"19"-14"16,-17 0-10-16,0 9-8 0,17 0 0 0,-16 0 1 16,-1 0 1-16,1 0 3 0,-1 9 2 15,1 10 0-15,16-1-1 0,0 1 12 16,-33-19 3-16,33 18-12 0,0 1-7 0,0-19-2 16,33 19-2-16,-33-10 1 0,16 9-2 0,1 1 0 15,16 0 1-15,0-19 0 0,0 18-3 16,17-18 0-16,-1 0-29 0,1 19-33 0,0-19-20 15</inkml:trace>
  <inkml:trace contextRef="#ctx0" brushRef="#br0" timeOffset="89621.9">20456 9004 209 0,'0'0'169'0,"0"0"-58"0,0 0-56 16,0 19-23-16,0-19 1 0,0 0 19 0,0 18 20 15,0-18-1-15,0 19-25 0,33 0-16 0,-33-10-17 16,0 9-2-16,0 20 15 0,0-20 21 0,33-8 13 16,-33 8-8-16,0 1-21 0,0-1-14 15,0 1-8-15,0 0-5 0,16-19 0 0,-16 18-8 16,0-18-19-16,0 9-32 0,0 1-21 0,0-10-23 15,0 0-12-15,0 0-18 0,0 0-12 16,0 0 1-16,-16-10 14 0,16 1 22 0,0 9-41 16</inkml:trace>
  <inkml:trace contextRef="#ctx0" brushRef="#br0" timeOffset="89842.37">20489 8809 101 0,'33'-10'67'16,"-33"-8"-14"-16,0-1-14 0,16 19-6 0,1-18 5 15,-1 18 13-15,1 0 2 0,-1 0-10 0,17 0-7 16,-16 18-13-16,0-18 7 0,16 19 8 16,-33-19 13-16,0 18 4 0,33-8-10 0,-33-1-17 15,0 10-14-15,16-1-7 0,-16-8 1 0,0 8-5 16,-16 1-3-16,16-1 0 0,0-18 0 16,-33 19-3-16,33-10-3 0,-33 1 3 0,-1-10-16 15,18 9-16-15,-17-9-25 0,16 9-14 0,1-9-18 16,-17 0-15-16,33-9-4 0,-33 0 5 0,33 9 15 15</inkml:trace>
  <inkml:trace contextRef="#ctx0" brushRef="#br0" timeOffset="90254.93">20886 8781 101 0,'33'0'149'0,"-33"0"-33"0,0 18-47 15,0-8-20-15,0-1 19 0,0 0 57 0,0 1 25 0,33 8-14 16,-33-8-35-16,0 8-25 0,0 1-11 16,0-1-9-16,0-8-5 0,0 8 4 0,0 1-20 15,0-10-11-15,0 19-11 0,0-28-11 16,16 19 3-16,-16-19-7 0,0 18 5 0,17-18-8 16,-17 0-36-16,0 0-8 0,16 0-7 15,1 0-6-15,-17-18-1 0,16-1-2 0,-16 19 7 16,17-19 7-16,-17 1 11 0,16-1 16 15,-16 1 4-15,34 8 12 0,-34-8 8 0,0-1-2 16,0 1 2-16,0 8-2 0,0 1 2 0,0 0 0 16,0-1 0-16,-34 10 3 15,34 0 6-15,0 10 10 0,-16-10 1 0,16 9 14 16,0 0-4-16,0 19-5 0,-17-28-7 16,17 19-8-16,0-1 1 0,17-18-5 0,-17 10 2 15,16 8-8-15,-16-8-3 0,34-1 3 0,-34 0 1 16,33 0-1-16,-33-9 0 0,0 19-10 15,33-19-36-15,-33 0-34 0,16 0-45 0,1 0-31 0,-1 0-14 16,-16-19 2-16,17 19 26 0</inkml:trace>
  <inkml:trace contextRef="#ctx0" brushRef="#br0" timeOffset="90853.48">14321 7302 36 0,'0'9'33'16,"0"10"-16"-16,-34-19-10 0,34 0-3 0,0 0-2 16,-33 0 5-16,33 0 5 0,-16 0 5 0,16 0 3 15,-17 0 0-15,17 0 4 0,0 0-1 16,-16 0-3-16,16 0-1 0,0 0 0 0,-17 0-6 15,17 0-3-15,0 0-5 0,-16 0 0 16,16 0 2-16,0 0-3 0,0 18-2 0,0-18 4 16,0 0-1-16,0 0 2 0,0 0 2 0,0 0-4 15,0 0 0-15,0 0-3 0,0 0-1 16,0 0-1 0,0 0 0-16,0 0-2 15,0 0 4 1,0 0-6-16,0 0-25 0,0 0-25 15,0 19-17-15,0-19-10 0</inkml:trace>
</inkml:ink>
</file>

<file path=ppt/ink/ink33.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2-03T11:23:21.449"/>
    </inkml:context>
    <inkml:brush xml:id="br0">
      <inkml:brushProperty name="width" value="0.05292" units="cm"/>
      <inkml:brushProperty name="height" value="0.05292" units="cm"/>
      <inkml:brushProperty name="color" value="#FF0000"/>
    </inkml:brush>
  </inkml:definitions>
  <inkml:trace contextRef="#ctx0" brushRef="#br0">12535 6865 67 0,'0'0'64'0,"-17"0"-20"0,1-19-10 0,-1 19 7 16,17 0 19-16,0 0-1 0,-33 0-25 16,33 0-16-16,0 0-7 0,0 0-1 0,0 19 11 15,0-19 14-15,0 18 16 0,0 1 3 0,0-10-5 16,0 1-2-16,0 8 3 0,0-9 21 15,33 10-6-15,-33-19-4 0,0 19 1 0,0-19-6 16,17 0 17-16,-17 0 23 0,16 0 4 0,1 0-13 16,-1 0-39-16,1-19-19 0,16-9-11 15,0 10-10-15,0-1 1 0,0 0-9 0,-16-18 1 16,16 9 5-16,0 0-6 0,0 0 4 16,0 10-4-16,0-1 0 0,-33-18 0 0,16 18 0 15,18 10-2-15,-34-10 0 0,16 1 2 16,1-1-27-16,-17 19-77 0,0 0-52 0,16 0-41 15,-16 0-9-15,0 0-1 0,0 0 14 0,17 0 23 16,-17 0-102-16</inkml:trace>
  <inkml:trace contextRef="#ctx0" brushRef="#br0" timeOffset="832.58">17694 6428 48 0,'0'9'26'0,"0"-9"3"0,0 0 6 16,0 0 5-16,0 9-1 0,0-9-10 15,0-9-2-15,0 9-7 0,0 9-10 0,0-9-3 16,0 0 0-16,0 0 5 0,0 9 16 0,0 1 5 16,0-10 1-16,0 18-2 0,33 1-5 15,-33-19-10-15,0 19 4 0,0-19 6 0,33 18 14 16,-33-9 11-16,0 1 19 0,17-10-7 16,-1 9-8-16,-16 0-4 0,17-9-1 0,-1 0-5 15,1 0-14-15,-1 0-14 0,34 0-4 0,-50-9-10 16,33 0 6-16,0-1-7 0,0 1 0 15,0-9-3-15,-16 18 0 0,16-19 0 0,0 0 0 16,0 19 0-16,-33-18 1 0,33-1 1 16,-33 10 0-16,17 0-4 0,-1-1 2 0,-16 10-4 15,17-18 4-15,-17 18 0 0,16-19-43 0,-16 19-45 16,0 0-24-16,0 0-2 0,17 0-46 16,-17 0-3-16,0 0 34 0,0 0 43 0,0 0 34 15,16 19 13-15,-16-19-37 0</inkml:trace>
  <inkml:trace contextRef="#ctx0" brushRef="#br0" timeOffset="7576.65">11559 6725 77 0,'0'-28'51'0,"0"0"-24"0,0 0-13 16,-33 10 9-16,33-1 23 0,0-9 11 0,-33 10 9 15,16-1-12-15,1 1-5 0,-17 18-13 16,16-19-10-16,17 19 4 0,-33 0 0 0,0 0 9 16,33 19 6-16,-33-1-20 0,0 1-4 15,0-1-6-15,16 10 3 0,1 9-8 0,-1-18-1 16,17 18 6-16,0-9-1 0,0-9-1 0,17 18-5 15,-17-28-1-15,16 10 1 0,17-1 0 16,17 1-1-16,-17 0 1 0,0-19-1 0,0 0-3 16,-16 0 0-16,16 0 3 0,0-19 1 15,0 19 31-15,0-28 40 0,0 19 7 0,-33-10 10 16,33 10 2-16,-33-10 2 0,0 1-7 0,0-1-25 16,0 1-33-16,-33-1-8 0,33 0-13 15,-33 10-5-15,33-10-3 0,-33 19 0 0,0-18-1 16,16 18-10-16,-16 0 8 0,0 0-3 15,33 0 0-15,-33 0 5 0,0 18-5 0,0-18-4 16,33 19 2-16,0-19 2 0,-33 19-4 0,33-10 6 16,0 0-1-16,0 19-5 0,0-28 11 15,0 19-5-15,0-19 0 0,33 18-14 0,-33-18-25 16,0 19-58-16,33-19-51 0,-33 0-44 0,33 0-24 16,-33 0-8-16,33 0 12 0,-33 0 24 15,17 0 35-15</inkml:trace>
  <inkml:trace contextRef="#ctx0" brushRef="#br0" timeOffset="9375.79">11642 6781 8 0,'0'9'5'0,"0"-9"5"0,-17 10 2 15,17-10-4-15,0 0-5 0,0 9-2 16,0-9 2-16,0 0 0 0,0 9 3 0,0-9 0 16,0 0 0-16,0 9-2 0,0-9 0 15,0 0 1-15,0 0 3 0,0 0 4 0,0 0 2 16,0 0 0-16,0 19 1 0,0-19 0 15,0 0-1-15,0 0-1 0,0 0 3 0,0 0 4 16,-33 0 0-16,33 0 4 0,0 0-1 16,0 0 1-16,0 0 0 0,0-19 2 0,-33 19 2 15,33 0-5-15,0-9-2 0,0 9-4 16,0-9 0-16,0 9-1 0,0-9-3 0,0-1-7 16,0 1 0-16,0 9-3 0,0-19-1 0,0 19 2 15,0-18-3-15,0-1-1 0,0 19 1 16,0-28 4-16,0 10-2 0,0-1-1 0,0 0 5 15,33 1 2-15,-33-1 0 0,0-9 8 0,0 0 2 16,0 1-2-16,33 8-2 0,-33-18-8 16,0 0 2-16,17 9-4 0,-1-10 5 0,-16 1-2 15,17 9 0-15,-1-28 3 0,34 29-4 16,-50-11 7-16,33 1-8 0,-33 0-3 16,33 0 4-16,0 9 2 0,-16 9-3 0,16-18-6 0,0 9 3 15,0 10 3-15,0-20-8 0,0 20 4 16,0-10 1-16,0 9 0 0,17-18-1 15,-17 18-1-15,33 1 1 0,-33-19-2 0,0 27 3 16,17-27-3-16,-17 18 0 0,33-18 0 0,-33 9 3 16,17 10 2-16,16-19-8 0,-33 18 5 15,33-18-2-15,-16 9 1 0,16 9 1 16,0-18-2-16,-16 9 2 0,-1 10-7 0,34-20 5 16,-50 20 3-16,33-20-3 0,-16 20 2 15,16-10-4-15,-17 9 3 0,1 1-3 0,33-10 5 16,-17 0-3-16,-17 19 2 0,18-10-4 0,32-18 2 15,-33 18 2-15,17-9-4 0,-17 10 2 16,16-1 0-16,18 1 2 0,-34-1-2 0,16-9 3 16,-15 9 0-16,15 1-3 0,-16-1-4 0,34 1 5 15,-51-1 1-15,51 19-2 0,-34-28-2 16,-17 19 4-16,17-1-5 0,1 10 1 0,-1-18 4 16,16 18-2-16,-49-19 1 0,17 19-1 15,16 0 2-15,0-18-2 0,1 18 0 0,-18-19 0 16,50 19 0-16,-33 0 0 0,-16 0 0 15,16-19 0-15,0 19-2 0,1-9 7 0,-1 9-7 16,16 0 5-16,-32 0-1 0,16 0-5 16,0 0 0-16,0 0 3 0,1 0 1 0,15 9-1 15,-16-9 0-15,-16 19 0 0,16-19 2 16,0 0-2-16,-16 19-2 0,0-19 2 0,32 0 0 16,-49 18-4-16,17-18 5 0,-1 19 1 0,1-19-2 15,16 18 2-15,-33-18-5 0,0 0 3 16,17 10 1-16,16-1-3 0,-33 0 4 0,0 10 1 15,17-19-5-15,-17 0-2 0,33 19 5 16,-33-19-1-16,-16 18-3 0,16-18 5 0,16 19 2 16,1-10-4-16,-17 0 0 0,0 1 0 15,17 8 0-15,-1 1 4 0,1 0-4 0,16-1-3 16,-16 1 4-16,16-1-1 0,0 10 3 0,17-9-1 16,-17 18 0-16,33-18-2 0,-49 9-2 15,49 9 2-15,-33 0 6 0,0-18 2 16,17 18 23-16,0 9 16 0,-1-8-7 0,1-11-5 15,0 11 0-15,16-1-3 0,-33 0-8 0,17 10 1 16,-17-10-7-16,0 9 10 0,0-9-7 16,-16 19-6-16,16-28 6 0,-17 28 1 15,1-19-3-15,0-9-9 0,-17 28-5 0,16-19 2 16,-16-9-7-16,1 9 0 0,-18 0-2 0,17 1 2 16,-16 8 0-16,16-27 0 0,-33 9 8 15,33 0-8-15,-33-1-3 0,0 11 5 0,16-20-2 16,1 1 4-16,-17-1-4 0,16 10 2 15,-16-9 0-15,17 0-1 0,-17-19 2 0,16 18-3 16,1-8 1-16,-17-1 2 0,17 0-1 16,-17 0 2-16,16 1-4 0,-16 8 3 0,17-18 0 15,-17 19-8-15,33-19 2 0,-33 0 3 16,0 0 5-16,0 0-5 0,0 19 0 16,0-19-2-16,0 0 0 15,33 0-2-15,-33 0 9 16,0 0-8-16,0 0-30 0,0 0-64 15,0 0-27-15,0 0-2 0,0 0-1 0,0 0 0 16,-33 0-7-16,33 0-2 0,0 0 4 16,0 0-86-16</inkml:trace>
  <inkml:trace contextRef="#ctx0" brushRef="#br0" timeOffset="9941.69">19579 6325 72 0,'-16'-9'34'0,"16"9"-11"0,-17 0-1 0,17 0 18 15,-16 0 14-15,16 0 0 0,0 0-14 0,0 0-15 16,0 0-5-16,0 0 19 0,0 9 25 16,16 0 17-16,-16 1 1 0,17 8-3 0,-17-18-18 15,16 19-11-15,1 0 0 0,16-1-4 16,-33-8-4-16,33-1-7 0,-33 9 4 0,16 10-5 16,1-9-5-16,-1 0-2 0,18-19 1 15,-18 18-6-15,1 1-7 0,-1-10 11 0,1 10-12 16,16-1 6-16,-33 1 0 0,33-1 1 0,-33-18 0 15,16 19 14-15,1-19 7 0,-1 9 42 16,1 1-6-16,0-1-29 0,-1 0-18 0,1-9-20 16,-1 0 9-16,1 0 14 0,16 0 11 15,0 0-16-15,-33 0 3 0,16 0-2 0,17 0 6 16,-16-9-19-16,16 0 4 0,-16-1 13 0,16 1-6 16,0 9 12-16,0-19-18 0,-33 1-22 15,33-1 0-15,0 1 0 0,-17-1 0 0,18-9 0 16,-1 10 0-16,0-20 0 0,0 1 0 15,0 9 0-15,0-9 0 0,0 0 0 0,0 0 0 16,17 9 0-16,-17-28 0 0,0 19 0 0,0 9 0 16,0-9 0-16,-17-1 0 0,18 10 0 15,-1 10 0-15,-33-19-140 0,33 9-19 16,-33 18-32-16,0 1-9 0,0-9-11 0,0-1 0 16,0 19 7-16,0 0 6 0,0-19 27 0,-33 19 30 15,33 0-78-15</inkml:trace>
  <inkml:trace contextRef="#ctx0" brushRef="#br0" timeOffset="11972.5">9161 14213 43 0,'-16'9'54'0,"16"-9"-18"15,0 10-15-15,0-10-8 0,-17 9-6 16,17-9 0-16,0 0 8 0,0 9 7 0,0-9 0 16,0 0 0-16,0 0-8 0,0 19-2 15,0-19-5-15,-16 0-2 0,16 0-3 0,0 0 2 16,16 0-1-16,-16 0-1 0,0 0-1 15,0 0-4-15,0-19 6 16,0 19-1 0,0 0 1-1,0 0-6-15,0 0 4 16,0 0 1-16,0 0-5 16,0 0-6-16,0 0-12 0,0 0-5 15,0 0-10-15,0 0-3 0,0-9 0 0,0 9-3 16,0 0 2-16</inkml:trace>
  <inkml:trace contextRef="#ctx0" brushRef="#br0" timeOffset="13671.09">13246 13813 32 0,'0'0'35'0,"0"0"-10"0,0 0-10 0,0 0-5 16,0 0-5-16,0 0-1 0,0 0 0 15,0 0-2-15,0-9 1 0,0 9-2 0,0 0-1 16,0 9 0 0,0-9 1-16,0 0-4 0,0 0-4 15,0 0-8-15,0-9-5 0,0 9-3 0,0 0-2 16,0 0-17-16</inkml:trace>
  <inkml:trace contextRef="#ctx0" brushRef="#br0" timeOffset="14921.83">13494 13181 22 0,'0'0'23'15,"0"0"-5"-15,0 0-8 0,0-10-1 0,0 10-1 16,0-9-2-16,0 9-1 0,0-9 3 15,-33-1 2-15,33 10-3 0,0-9 1 0,-33 0 2 16,33 9-1-16,0-10 0 0,-33 1 0 0,16 0 1 16,0 9 2-16,1 0-3 0,-1-19 0 15,1 19-3-15,16 0-1 0,-33-18-2 0,0 8-3 16,33 1 0-16,-33 0 2 0,0 9-1 16,16-10 0-16,-16 1-1 0,0 0 0 0,0 9 2 15,0 0-2-15,-17-9-2 0,17 9 2 0,-17 0 0 16,34 0 0-16,-17 0 1 0,-33 0-1 15,33 0-2-15,0 0 2 0,16 9 0 0,-16-9 0 16,0 9 0-16,0-9 1 0,-17 9-1 16,17-9 2-16,17 10-2 0,-1-1-2 0,-16 0 2 15,0-9 0-15,0 10 0 0,33 8 0 0,-33-18 0 16,0 19 0-16,16-19 0 0,1 9 0 16,-1 0 0-16,-16 10 0 0,33-10 0 0,-33 1-2 15,33-1 2-15,-33 0 0 0,33 1 2 16,0 8-2-16,-33-18 0 0,16 9 0 0,1 1 0 15,16-1 0-15,-17 0 0 0,1-9 0 0,16 10 0 16,0-1-2-16,-17 0 2 0,17 1 0 0,0-1 0 16,0-9 0-16,0 9 0 0,0 1 2 15,-33-10-2-15,33 18 0 0,0-18 0 0,0 0 0 16,0 9 0-16,0 1-2 0,0-1 2 16,-33 0 2-16,33 1-1 0,0-1-1 0,0 0 4 15,0 1 2-15,0-1-1 0,0 0 2 0,0 19 0 16,0-28-4-16,0 9-1 0,0 10 1 15,0 0 1-15,0-10-1 0,0 9 0 0,33 1 0 16,-33 9-3-16,0-19 2 0,33 10-1 0,-33-1 0 16,0-8 3-16,17 18-3 0,-1-10 3 15,1 1-1-15,-1-1 3 0,1 1-1 0,16-10 2 16,0 10-1-16,-33-10 0 0,33 19-2 0,0-28-4 16,-16 19 3-16,16-10 0 0,0 10-1 15,0-10 2-15,0 0-6 0,0 1 4 0,0-1 1 16,0 0-3-16,0 1 0 0,17-10 4 15,-17 18-4-15,0-18 4 0,0 0-2 0,17 0 0 16,-17 0-1-16,33 0 2 0,-33 0-3 0,17 0 0 16,-1 0 2-16,1-18-5 0,-17 18 5 15,16-10 0-15,1 1-4 0,0 9 2 0,-17-9 2 16,0-1-2-16,0 1 0 0,16 0 1 0,-15-1-1 16,-1 1 1-16,0 0-1 0,0 9-2 15,0 0 2-15,-33-19 1 0,16 19-1 0,17-18 4 16,-16 8-4-16,0 1 3 0,16 0 12 15,0-1 7-15,-33-8 6 0,33 8 6 0,-33-8-3 16,33-1 1-16,-33 1-11 0,0-10 1 0,16 0-4 16,-16 0 4-16,17 9-2 0,-17-18-6 0,16 9-1 15,-16 0 6-15,-16 0 1 0,16-9 8 16,0 9 4-16,-17 0 2 0,1 1-12 0,16 8-10 16,-33-9 0-16,33 9-3 0,-33 1-4 15,33-1-2-15,-33 1 0 0,33 8 0 0,-33 1-3 16,16-10 0-16,0 10 0 0,17 0-2 0,-16 9 3 15,-1-10-1-15,17 10 2 0,0-9-6 0,-16 9-1 16,16 0-26-16,0 0-29 0,0 0-20 16,0-9-7-16,-33 9-5 0,33 0 3 0,0 0 4 15,0 0 3-15,-33 0 7 0,33 9 9 16,0-9-41-16</inkml:trace>
</inkml:ink>
</file>

<file path=ppt/ink/ink34.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2-03T11:23:41.765"/>
    </inkml:context>
    <inkml:brush xml:id="br0">
      <inkml:brushProperty name="width" value="0.05292" units="cm"/>
      <inkml:brushProperty name="height" value="0.05292" units="cm"/>
      <inkml:brushProperty name="color" value="#FF0000"/>
    </inkml:brush>
  </inkml:definitions>
  <inkml:trace contextRef="#ctx0" brushRef="#br0">11460 5395 81 0,'16'-19'49'0,"1"1"-21"0,-17 9-9 15,33 9 15-15,-33-19 22 0,0 0-5 16,0 1-5-16,-33 18-17 0,33-19-6 0,-17 10-6 15,1-1-6-15,-1 10-4 0,-16-9-2 16,0 9-4-16,33 9 0 0,-33-9 2 0,0 10-1 16,0-1-2-16,16 10 1 0,1-1-6 0,-1 1 7 15,1 0-2-15,-1-19-3 0,17 18 6 16,0 10-1-16,17-9 0 0,-1-1 1 0,1-18-1 16,-1 19 1-16,34-1-3 0,-50-8 1 15,33 8-1-15,0 1 0 0,0-19 0 0,0 19 2 16,-16-1-1-16,16 1-3 0,0-19 2 15,-33 18 0-15,0-18 0 0,0 19 2 0,0-10-5 16,0 10 5-16,0-1 0 0,0-18-6 16,-33 19 7-16,0-19-3 0,16 19 0 0,-16-19 3 15,0 18-3-15,33-18 0 0,-33 10 0 0,0-10-2 16,0 0-21-16,16 0-25 0,1 0-19 16,-1 0-13-16,1 0 2 0,16-10-2 0</inkml:trace>
  <inkml:trace contextRef="#ctx0" brushRef="#br0" timeOffset="217.82">11691 5535 41 0,'0'0'16'16,"0"0"0"-16,0 18-1 0,0-18 0 0,0 0-4 15,0 0-5-15,0 19-1 0,0-19 4 0,0 0 6 16,17 18 0-16,-17-18-1 0,0 10-2 15,0-1-4-15,33 0-4 0,-33 10-4 16,0-19 0-16,0 18 0 0,0-18 1 0,0 19 0 16,33-19 1-16,-33 0-2 0,0 19 2 0,0-19-7 15,0 0-22-15,0 0-15 0,0 0-11 16</inkml:trace>
  <inkml:trace contextRef="#ctx0" brushRef="#br0" timeOffset="599.19">11708 5962 66 0,'0'-9'29'0,"0"-9"-14"0,0 18-6 15,-17-19 9-15,17 19 7 0,-16 0 2 16,16-19-12-16,-17 19-4 0,1 0-6 16,-1 0 2-16,-16 19 4 0,33-19 5 0,-33 0-6 0,33 19-4 15,-33-1-2-15,33-18 0 0,0 9 0 16,-33 1 0-16,33-1-1 0,0 10 1 0,0-19 4 15,0 18-5-15,0-18 8 0,0 19 0 16,33-19 1-16,-33 18-7 0,33-18 0 0,-33 0-3 16,33 0-2-16,0-18 0 0,-16 18 0 15,16 0-11-15,-17-19-25 0,34 19-26 0,-50 0-8 16,33-18-2-16</inkml:trace>
  <inkml:trace contextRef="#ctx0" brushRef="#br0" timeOffset="1714.85">21481 4809 93 0,'0'-37'50'0,"16"27"-25"0,-16-8 0 15,0-1 14-15,0 1 10 0,0-1-5 16,0 0-7-16,0 10-16 0,-16 9-9 0,-1-9-5 16,1 9 3-16,-1 0 60 0,1 0-5 15,-1 9-29-15,-16 0-15 0,17 10-15 0,-18-19-3 16,34 19 1-16,-33-1 7 0,17 1-1 0,-1-19 0 16,1 18-5-16,16-8-2 0,0 8 4 15,0 1 1-15,0 0 11 0,0-19 1 0,0 18-4 16,16 1 0-16,1-19-8 0,-1 9 0 0,17-9-4 15,-33 9-2-15,34 1 3 0,-18-1-1 16,17-9-8-16,0 9 1 0,0-9 6 0,0 0-10 16,0 0-41-16,1 0-38 0,-1 0-36 15,0-9-13-15,0 9 5 0,0-9 24 0</inkml:trace>
  <inkml:trace contextRef="#ctx0" brushRef="#br0" timeOffset="2047.89">21845 5032 39 0,'0'-9'41'0,"0"9"-5"0,0 0-6 16,0 0 2-16,0 0-1 0,0 0-10 16,0 0-11-16,16 0-5 0,-16 0-3 0,0 0 1 15,0 9-3-15,0-9 2 0,0 19-2 0,0-19 4 16,0 18 4-16,0-18 49 0,17 0-22 16,-17 19-16-16,0 0-5 0,0-19-8 15,16 18-2-15,-16-8-2 0,0-1-2 0,0 19 1 16,17-28-3-16,-17 18 0 0,0-18 2 0,0 19-2 15,16-19-29-15,-16 0-29 0,0 0-15 0,0 0-3 16,0 0 9-16</inkml:trace>
  <inkml:trace contextRef="#ctx0" brushRef="#br0" timeOffset="2447.17">21779 5395 69 0,'0'-19'27'0,"0"19"-9"0,0-9 2 0,0 0 4 16,0 9-3-16,-34-9-4 0,34 9-7 16,0 0 1-16,-33 0 2 0,17 0 7 0,-1 0-4 15,1 0-3-15,-1 0-3 0,1 0-5 16,-17 9-3-16,16 0 0 0,1 0 1 0,16 10 1 16,-34-19-2-16,34 19-2 0,-33-1 3 0,33 1-1 15,0-19 0-15,0 18-2 0,0-8 3 16,33-1-3-16,-33 0 4 0,0 10-4 0,34-19 3 15,-18 0-2-15,17 19-4 0,0-19 3 16,-16 0 1-16,16 0-5 0,16 0-16 0,-15 0-22 16,-34 0-11-16,33 0-5 0,0-19 0 0</inkml:trace>
  <inkml:trace contextRef="#ctx0" brushRef="#br0" timeOffset="2830.14">21993 5655 80 0,'0'0'35'0,"0"0"-17"0,0 0-8 0,17 0 3 16,-17 0 1-16,17 0 0 0,-1 0-8 16,-16 0-2-16,17 0-2 0,-1 0 1 0,1 0-3 15,-17 19 0-15,16-19 0 16,-16 0 0-16,0 19 0 0,0-19 3 16,0 0-3-16,0 18 0 0,-16-18 0 0,16 10-3 15,0-1 3-15,-17 0-5 0,17-9-3 16,-16 19 2-16,16-19-1 0,0 18 2 0,-17-18 0 15,17 0-1-15,0 0 0 0,0 0-2 0,0 0 3 16,0 19-1-16,0-19-2 0,0 0-2 16,0 0-3-16,0 0-4 0,0 0 0 0,17-19-9 15</inkml:trace>
  <inkml:trace contextRef="#ctx0" brushRef="#br0" timeOffset="2964.16">22225 5674 11 0,'0'0'7'0,"0"0"1"0,0 0 2 0,0 0-3 16,0 0-4-16,0 0-1 0,0 19-2 0,0-19 1 16,0 0-1-16,0 18 0 0,0-18-5 15,-17 0-10-15</inkml:trace>
  <inkml:trace contextRef="#ctx0" brushRef="#br0" timeOffset="4212.99">21894 4623 59 0,'0'-19'18'15,"0"19"-3"-15,0 0 7 0,0-18 1 0,0 18 0 16,0-19-4-16,0 19-1 0,0 0-4 16,0-18 0-16,0 8-2 0,-16 1-6 0,16 0-1 15,-17 9-2-15,17-19-3 0,-16 19 1 0,-1-19 0 16,1 19 1-16,-17-18-2 0,33 18 0 16,-34 0 0-16,1-19 2 0,0 19-2 0,17-18 0 15,-17 18 0-15,0-10 0 0,0 1-2 16,-1 0 2-16,-32 9 0 0,33 0 2 0,-16 0-2 15,16-19 0-15,-1 19 0 0,-15 0 2 16,16 0-2-16,-17 0 0 0,34 19 0 0,-17-19 1 16,-34 9-1-16,34 10 0 0,0-1 0 0,0 1 1 15,17 18 2-15,-17-9-1 0,0 9-2 16,33 0 0-16,-34 1-2 0,18 8 3 0,-1-9 0 16,17 0-3-16,-16 10 6 0,16-10-8 15,16 0 6-15,-16 10-1 0,17-10-1 0,-1-9 0 16,18 9 0-16,-1 0 2 0,-33-18-1 15,33 9-1-15,0 0 0 0,0 0 0 0,0-10 2 16,17 1-2-16,-17 0 0 0,16-10-2 0,1 0 2 16,32 0 0-16,-48 1 1 0,15-1 0 15,17 10-3-15,0-19 6 0,-32 0-2 0,32 0 0 16,-17 0-2-16,17-19 0 0,-32 19 0 16,15-19 2-16,-16 10 5 0,17 0 5 0,-1 0 3 15,-16-10 0-15,1 0-3 0,-1 1 1 0,0-19-4 16,0 9-1-16,16 9-1 0,-49-18 0 15,33 0-1-15,-16 9 1 0,0-9-4 0,-1-10 1 16,1 19 3-16,-17 0-1 0,0-9 2 16,0 9-6-16,0 9 2 0,0-18-1 0,-17 19-5 15,1-20 2-15,-1 20 0 0,0-10 0 0,-16 9-2 16,0 1 2-16,0-1 2 0,0 1 1 16,17-1-6-16,-17 10 3 0,16-10 0 0,0 19 0 15,17 0 0-15,-33-19 0 0,33 19 0 0,-33 0 3 16,17 0-5-16,-1 0 2 15,17 19-2-15,-16-19 2 0,-1 0-2 0,17 0 0 16,0 0-2-16,0 19-13 16,0-19-12-16,0 0-13 0,0 0-7 0,-16 0-23 15,16 9-7-15</inkml:trace>
  <inkml:trace contextRef="#ctx0" brushRef="#br0" timeOffset="4762.1">21530 5172 60 0,'0'18'42'0,"-33"-18"-20"0,33 0-10 0,0 0-3 0,0 0 5 15,0 0 2-15,0 0-6 0,0 0-7 16,0 0 0-16,0 0-2 0,0 0-3 15,0 0 5-15,0 0-2 16,0 0-3-16,0 0 3 16,0 0 1-1,0 0-2-15,0 0 2 16,0 0-2-16,0 0-2 0,0 0-8 0,0 0-8 16,0 0 3-16,0 0 6 0,0-18 5 15,33 18-8-15,-33 0-14 0,0 0-11 0</inkml:trace>
  <inkml:trace contextRef="#ctx0" brushRef="#br0" timeOffset="5295.42">21051 4604 21 0,'0'-18'19'0,"-17"-1"-9"0,17 19-3 16,-16-18 1-16,16 8 2 0,-17 1-2 0,17 0 2 15,0 9-3-15,0-19-2 0,-16 19 5 16,16-19 1-16,0 19 1 0,0 0-2 0,0-18-6 16,0 18 1-16,-17 0-3 0,17-19 0 15,-16 19-1-15,16 0-1 0,0-18 0 0,0 8 0 16,-33 1 0-16,33 0 0 0,-33 9 0 15,-1-19 1-15,1 1-1 0,0 18 1 0,0-19-3 16,-16 0 2-16,-1 1 0 0,0 8 1 0,1-8-1 16,-17 18 0-16,16-19 0 0,-16 1 0 15,0-1-2-15,-17 0 2 0,0 1 0 0,1 8 0 16,-34-8-5-16,17 18-7 0,0-19-3 0,-17 1-1 16,17 18 1-16,-17-19 1 0,-16 19 2 15,-1 0 3-15,1 0-2 0,-17-19 0 0,17 19 3 16,-17 0 5-16,-16 0-2 0,-1 19 2 0,1-19 1 15,16 0 2-15,-33 0 0 0,-16 19 0 16,32-19 5-16,-16 0 6 0,17 0 0 16,-17 18-5-16,0-18-4 0,17 0 1 0,0 19-1 15,-1-19-2-15,17 0 0 0,-33 9 0 0,34 0 0 16,15 1 0-16,-15-10 0 0,15 18 0 16,17-18 0-16,-32 19 0 0,48-19 1 0,-15 19-1 15,-18-1 0-15,51-18 0 0,-18 19 0 16,1-19 0-16,50 9 0 0,-18 0 0 0,-15 1 0 15,49 8 0-15,0-18-3 0,0 19-11 16,0-19-25-16</inkml:trace>
  <inkml:trace contextRef="#ctx0" brushRef="#br0" timeOffset="5828.21">20654 4604 52 0,'-33'0'18'0,"0"0"-9"0,-17 0-5 0,34-18-2 15,-50 18-1-15,16-19-1 0,-16 19 0 0,0-28 0 16,-17 19 1-16,0 0-1 0,-16-10 0 16,0 0 0-16,-17 1 0 0,0-1 0 0,-16 1 0 15,0-1 1-15,-17 10-1 0,0-10 0 16,17 1 0-16,-17-1 2 0,-33 0-2 0,17 1 0 15,-17-1 0-15,0 10 0 0,0 9 0 16,0-19 2-16,-33 19-1 0,33 0-1 0,-16 0 0 16,-1 0-2-16,1 0 2 0,0 0 0 0,-1 0-2 15,1 19 3-15,32-19-1 0,-49 9 0 16,33 10 0-16,1-1 0 0,-1 1 0 0,16 0 0 16,17-1 0-16,1 1 0 0,-18-1 1 15,50 10 0-15,1 9-1 0,-34-18 0 0,50 0 0 16,-17-1 0-16,17 10 1 0,33-9-1 15,-17-1 0-15,50 1 0 0,-33 0 0 0,33-1 0 16,-17 10 0-16,33-28 0 0,1 19 0 16,-1-1 0-16,17 1 0 0,0-19-6 0,17 18-10 15,-1-18-11-15</inkml:trace>
  <inkml:trace contextRef="#ctx0" brushRef="#br0" timeOffset="7962.26">11708 4660 47 0,'-17'9'10'0,"1"10"-5"0,-1-19-4 15,1 19 1-15,-1-1 0 0,17 1-2 0,0-1 0 16,0-8 0-16,0 8 0 0,0 1 0 0,0 0 0 15,17-1 0-15,-17 1 0 0,16-19 1 16,-16 9-1-16,17 0 2 0,-1-9-1 0,1-9-1 16,16 9 1-16,-33-9 1 0,33-10-2 15,-33 19 2-15,33-18 7 0,-33-1-1 0,0-9 1 16,0 9 0-16,33 1 1 0,-33-1 0 16,0 1-4-16,-33-1-2 0,33 0 2 0,0 10 0 15,-33-9-3-15,33 18-1 0,-33-19 0 16,0 19-2-16,16-19 0 0,1 19 1 0,-1 0-1 15,1 0 0-15,-1 0 0 0,17 19 1 0,-33-19-3 16,33 19 2-16,0-19 0 0,0 9 0 16,0 9-15-16,0 1-9 0,0 0-2 15,0-19-5-15</inkml:trace>
  <inkml:trace contextRef="#ctx0" brushRef="#br0" timeOffset="8593.93">11807 4707 37 0,'-33'0'16'0,"33"0"-8"16,-33 0-5-16,33 18 0 0,-33-18-3 15,16 0 2-15,1 0 0 16,16 0 3-16,-17 0 5 0,17 0 4 0,0 0 2 15,0 0-3-15,-16 0-5 0,16-18-2 16,0 18-3-16,0 0 0 0,16-19-3 0,-16 19 2 16,0-19-2-16,17 10 0 0,-17-9 0 0,16 18 0 15,1-19 0-15,16 0 0 0,-33 1 0 16,33-19 0-16,0 9 0 0,0-10 0 0,0 20 0 16,17-29 0-16,16 10 0 0,0 0 1 15,0 0-1-15,17-10 0 0,-17 10 0 0,17-19 2 16,-17 10-2-16,17-10 0 0,16 9 0 15,0-8 0-15,-33 8 0 0,50-9 0 16,-33 0 0-16,16 10 0 0,-17-10 1 0,18 10 0 0,-1-10-1 16,17 9 0-16,-34 10 0 0,51-19 0 15,-18 10 0-15,18-10 0 0,-18 9 1 16,34-8-1-16,17 8 0 0,-18-9 0 0,1 10 0 16,17 9 0-16,16-19 0 0,-1 9 0 0,1 10 0 15,-16 18 2-15,16-18-2 0,0 9 2 16,16 10 2-16,0 18 1 0,-16-19-4 0,0 19 2 15,-33 0 10-15,33 0-2 0,-17 19-4 16,17-1-3-16,-33-8 0 0,-17 27-1 0,17-19 1 16,-33 20-1-16,16-20-3 0,-16 29 0 15,0-10 2-15,-17 0-1 0,0 10-1 0,-33 9 0 16,17-29 0-16,-17 29-3 0,-16-19 3 16,16 10 0-16,-33 9 0 0,0-19 2 0,0 9-1 15,0-8-1-15,-16-1-2 0,16-9 2 0,0 9 0 16,-33 0 0-16,33-28 2 0,0 29-2 15,-33-20 0-15,17 1 1 0,-17 0-1 0,16-19 0 16,1 18 2-16,-17-18-2 0,16 9 2 16,-16-9-1-16,0 0 1 0,0 0-4 15,0 0-12-15,0 0-16 0,-16-9-16 16,-1 9-10-16</inkml:trace>
  <inkml:trace contextRef="#ctx0" brushRef="#br0" timeOffset="8842.31">19017 3479 21 0,'0'0'9'0,"0"0"-2"16,0 18 2-16,33-18 3 0,-33 19 0 15,0 0-4-15,17-19-3 0,-1 18-2 0,1 1-2 16,16-10 2-16,-17 10-3 0,1-1 1 15,16 1-1-15,-33-19 2 0,0 19 0 0,0-19 2 16,0 18-2-16,0-18-2 0,0 9 2 16,-33-9-1-16,0 10 0 0,-17-1-1 0,17 10 0 15,0-19-7-15,-50 0-10 0,34 18-16 16</inkml:trace>
  <inkml:trace contextRef="#ctx0" brushRef="#br0" timeOffset="9526.23">20737 7609 133 0,'-33'-19'86'0,"33"19"-42"0,0 0-23 0,0 0-12 15,-33 0-2-15,33 19-4 0,-17-19-1 16,0 18-2-16,17 10 2 0,-16-9-2 0,16 0-2 16,-17 18 2-16,17-28 12 0,0 10 32 15,0 18 18-15,0-37 10 0,17 18-14 0,-17 1-26 16,16-19-16-16,1 0-4 0,33 0-7 15,-50 0-3-15,33 0-2 0,-17-19 2 0,1 19 2 16,16-18-4-16,-17-10 0 0,1 9-3 0,-1 1 3 16,18-19-2-16,-34 18 3 0,0-28 2 15,0 29-3-15,0-19-4 0,0 18 4 0,0-9-3 16,-34 10 1-16,34-1-3 0,-16 19-15 0,-1-19-12 16,17 19-9-16,-16 0-8 0,-1 19-8 15,1-19-18-15,-1 9-7 0,1 10-1 0,16-1 7 16</inkml:trace>
  <inkml:trace contextRef="#ctx0" brushRef="#br0" timeOffset="10074.09">20770 7758 121 0,'0'9'38'0,"0"0"-16"15,-17-9-11-15,17 19-7 0,0-19-2 0,0 0 1 16,0 18-3-16,-16-18 0 16,16 0 2-16,0 0 3 0,0 19 3 15,0-19 1-15,-33 19 0 0,33-19-4 0,0 9-3 16,-33 10 0-16,-1-10 0 0,18 19-4 16,-17-10 2-16,0-18 0 0,0 19 0 0,0 0 0 15,-33-10 0-15,16 10 2 0,0-10 0 0,1 19-6 16,-34-28 4-16,17 18 0 0,0-18 0 0,-33 0 2 15,16 19-2-15,-33-19 0 0,33 0 0 16,-32 19 0-16,15-19-2 0,-15 0 2 0,-1 0 0 16,-16 0 0-16,16 0-11 0,-33 0-5 15,17-19 8-15,-17 19 5 0,0 0 3 0,0 0 0 16,-16-19-2-16,16 19 2 0,-33 0 0 0,17-18 2 16,-1 18-2-16,1-28 1 0,-17 19-1 0,33-1 0 15,-33 1 2-15,17 0-2 0,16-10 3 16,0 0 6-16,-32 1 4 0,15-1-2 0,-16-9-2 15,33 10-3-15,1-1 1 0,-1 0-2 16,16-18 8-16,18 9 10 0,15 10-6 0,-32-19 2 16,50 18 11-16,-18-18 5 0,18 9 9 0,15 9 4 15,18 1-3-15,-1-1-22 0,34-18-10 16,-17 18-6-16,0 10 3 0,-1-10 15 0,34 1 10 16,-33 18-16-16,33-19-9 0,0 19-3 15,0-18-7-15,0 8 2 0,0 1-2 16,33 0-4-16,-33 9 8 0,0-10-4 0,0 10-11 15,0 0-32-15,0 0-14 0,0-9-16 0,0 9-12 16,34 0-7-16,-34 0 1 0,0 0 6 16,0 0 11-16</inkml:trace>
  <inkml:trace contextRef="#ctx0" brushRef="#br0" timeOffset="12222.18">16718 8130 43 0,'0'-19'33'0,"-33"10"-15"15,33-19-9-15,0 9-1 0,0 1 12 16,0 18 13-16,0-28 8 0,-33 9-7 0,33 10-5 15,0 0 9-15,0-10 16 0,0 19 10 16,0 0 1-16,0-19-17 0,0 19-26 0,0 0-14 16,0 0-6-16,0 19 4 0,0-19 0 15,0 19 10-15,0-19 20 0,0 28 14 0,0-10 20 16,0 19-9-16,0-18-14 0,0 9 38 16,33 9-36-16,-33 0-22 0,0 0-5 0,0 1-14 15,33 8 1-15,-33-9-6 0,17 1 1 16,-17 8 1-16,16-18-2 0,-16 9-1 0,17 0-2 15,-17 1 0-15,17-10 4 0,-1 9 3 16,-16 0-4-16,0-18 1 0,0-1-1 0,0 1-1 16,0 9 2-16,0-10-8 0,0 1-21 0,0-19-57 15,0 18-59-15,0-18-24 0,0 0-17 16,0 0 4-16,17 0 31 0</inkml:trace>
  <inkml:trace contextRef="#ctx0" brushRef="#br0" timeOffset="12539.95">17082 8093 82 0,'0'-19'28'0,"-33"0"-13"0,33 1-1 16,-33-1 18-16,16 1 21 0,17 8 1 0,-16 1-5 16,16 0-7-16,-17 9 8 0,17-19 3 0,0 19-3 15,0 0-21-15,0 0-18 0,0 0-6 16,0 0-3-16,0 19 3 0,0-19 1 0,0 9 1 15,0 0 1-15,0 10 9 0,0 9 26 16,0-10 17-16,0 1-28 0,0 0-13 0,0 8-9 16,17 11-2-16,-17-1 4 0,16-19 24 0,-16 20 14 15,17 8-18-15,-17-9-18 0,33 1-3 16,-33 8-6-16,0-9-5 0,0 1 2 0,33 8 2 16,-33-9 3-16,0 0-7 0,0 10 0 15,0-28 3-15,0 18 0 0,0-9-1 0,0 9 0 16,0-19 3-16,0 1-23 0,0 0-61 0,-33-1-57 15,33-8-36-15,0 8-4 0,0-18 20 16</inkml:trace>
  <inkml:trace contextRef="#ctx0" brushRef="#br0" timeOffset="12921.96">16338 8725 143 0,'-33'0'37'16,"16"0"-18"-16,17 0-9 0,-33 0 8 16,33 0 12-16,0 0-12 0,0 0-9 0,-33 0-4 15,33 9 6-15,33 1 31 0,-33 8 8 0,0-18 6 16,0 19-4-16,0-1-19 0,33-8-11 16,-16 8 7-16,-1 1 27 0,18 0-6 0,-1-1-22 15,16 1-5-15,-16-1-5 0,17-8 41 16,16 8 8-16,0-8-18 0,0-10-16 0,-16 9-17 15,16-9-7-15,33-9-2 0,-49 9-6 0,16-10-1 16,0 1 6-16,0 0-6 0,17-1 3 16,-50-8 1-16,17-1 1 0,-1 1 1 15,-16-10 10-15,-16 9 3 0,16 0-2 0,0-18-14 16,-33 0-1-16,0 9 3 0,0 10-5 0,33-20 2 16,-33 10-2-16,0 1 0 0,-33 8 6 15,33 10-6-15,0 9-9 0,0-19-3 0,0 19-36 16,0 0-42-16,0 0-37 0,0 0-19 0,0 0 3 15,0 0 11-15,0 19 21 0,0-19 16 16,0 9 11-16</inkml:trace>
  <inkml:trace contextRef="#ctx0" brushRef="#br0" timeOffset="13470.99">17694 9320 221 0,'0'-28'54'15,"-33"19"-26"-15,16-9-14 0,1-1-6 16,16 19-6-16,-17-19-2 0,1 38 6 16,16-19 17-16,0 19 21 0,-17 8 28 0,17 11 16 15,0 17 18-15,-16-17-7 0,16 8 10 16,0 10-20-16,0 9-20 0,0-9 53 0,0 9-19 16,16 0-46-16,-16 10-18 0,0-10-4 15,17 9 16-15,-17 10-16 0,16-28-9 0,-16 27-13 16,0-27 2-16,17 28-7 0,-17-28-7 15,0 9-4-15,0-9 5 0,0 9-1 0,0-28-1 16,0 9-3-16,16-8-1 0,-16-20-16 0,0 1-47 16,0-1-39-16,0-8-59 0,0-10-47 15,0-10-10-15,0 1 13 0,17-9 30 0,-17-1 37 16</inkml:trace>
  <inkml:trace contextRef="#ctx0" brushRef="#br0" timeOffset="14669.8">17578 9627 72 0,'-16'-18'51'15,"16"-1"-26"-15,-17-9-13 0,17 10-6 0,0-1 0 16,0 0 11-16,0 1 7 0,0 18-3 16,0-28-2-16,0 19 1 0,0-1-1 0,0 1 4 15,17 0 2-15,-17-1-2 0,16 1-1 0,1 9-5 16,-1-19-5-16,17 19-4 0,17 0 2 15,-17-18 21-15,0 18 17 0,17 0-6 0,16-19-1 16,0 19-1-16,17-9-17 0,16 0-4 16,-16 9-10-16,16-10 3 0,0 1-2 0,0 9-10 15,17-9 0-15,33-1 0 0,-33 10 5 16,16-9-1-16,17 9-7 0,-17 0 3 0,17 0 0 16,0-18 7-16,-17 18-7 0,17 0 0 0,-33 0 0 15,16 0 1-15,-16 0-1 0,-17 0 1 16,17-19-4-16,-34 19 3 0,17 0 2 0,-32 0 0 15,15 0 0-15,-16 0-2 0,1 0 4 16,-18-19-2-16,1 19 1 0,-17-9 1 0,17 9 8 16,-17 0-2-16,0 0-1 0,-17 0-5 0,17 0 3 15,-16 0 10-15,-1 0 14 0,17 0-5 16,0 0-3-16,-33 0-12 0,34 0-3 0,-34 0-3 16,16 0-2-16,1 0-2 0,-1 0 2 15,1 9-3-15,-1-9 2 16,1 19 1-16,-1-19 0 0,-16 19 2 0,17-19-5 15,-1 18 6-15,-16-18-6 0,33 9 5 16,-33 1-7-16,0-1 2 0,34 0 2 0,-34 10 2 16,0 9-3-16,16-10 3 0,-16 1-3 0,17-10 2 15,-17 19 6-15,16-9-7 0,-16 9-2 16,17 9-2-16,-1-18 6 0,-16 9 0 0,17 9-6 16,-1-9 2-16,1 0 0 0,-1 18 2 15,17-27 0-15,-33 18 0 0,0 0-2 0,34-9 0 16,-34 9 0-16,16-18-5 0,-16 18 5 0,17-9-4 15,-17-10 6-15,16 10-2 0,-16 0 3 16,0-9-7-16,0 9 7 0,0-10-3 0,0 1 0 16,0 0 0-16,0-1 0 0,-16 1-3 0,16 9 8 15,0-10-7-15,-17-18-3 0,17 19 8 16,-16-10-8-16,16 10 5 0,0-10-3 0,-34 0 0 16,34 1 3-16,0-1 0 0,0-9 5 15,-33 19-7-15,17-19-5 0,16 0-9 0,-17 18-11 16,17-18-8-16,-16 0-2 0,16 0-7 15,-17 19 3-15,17-19 2 0,-16 0 3 0,16 0 11 16,-17 0-2-16,17 9 9 0,-16-9 5 0,-1 0 4 16,17 9 7-16,-16-9 2 0,16 10-2 0,0-1 2 15,-34-9 2-15,34 0-6 0,0 0 4 16,-33 9 1-16,17-9-1 0,-1 10 2 16,17-10 0-16,-16 0-2 0,-1 0 0 15,-16 9 0-15,17-9-2 0,-1 0 4 0,1 0-1 16,-18 0-3-16,1 0 5 0,0 0-3 0,-16 0-5 15,16 19 5-15,-33-19 4 0,16 0-7 0,-16 0 8 16,0 0-8-16,-1 0 5 0,1 0-2 16,-16 0 0-16,15 0 0 0,-15 0 1 0,16 0-1 15,-34 0-3-15,18 0 6 0,-17 18-3 16,-1-18 0-16,1 0 0 0,-17 0 0 0,17 0 0 16,-17 0 4-16,1 19 6 0,-1-19 2 0,0 0 6 15,17 0 4-15,-33 0-5 0,16 0-5 0,17 9-9 16,16-9 5-16,-16 9-4 0,16-9-4 15,17 10 7-15,-33-10-7 0,49 9 2 0,-16-9 10 16,-17 9 0-16,34 1-2 0,-1-10-1 0,17 9 2 16,-33 9-6-16,33-18-2 0,0 0-3 15,16 0 0-15,17 0-2 0,-33 19 6 0,0-19-6 16,33 0 3-16,0 0 3 0,-33 0-4 16,16 0 0-16,17 0 2 0,-16 0-4 0,-1 0 2 15,1 0 0-15,16 0 2 0,-17 0-1 16,1 0-3-16,-1 0 2 0,17 0 0 0,-33 0 3 15,33 0-5-15,-33 0 5 16,33 0-5-16,-33 0 2 0,33 0-3 0,-17 0 3 16,1 0-3-16,-1 0 3 0,1 19 3 15,16-19 7-15,-17 0 2 0,1 0 0 0,-1 0 0 16,17 9-3-16,0 0 3 0,-33 1-3 0,33-10 3 16,-33 9-9-16,33-9 3 0,0 9-4 0,-33-9-2 15,33 0 2-15,0 10-2 0,-17-10 4 16,17 0-11-16,0 0-19 0,0 0-55 15,0 0-58-15,0 0-42 0,17-10-4 0</inkml:trace>
  <inkml:trace contextRef="#ctx0" brushRef="#br0" timeOffset="22379.81">6466 14092 37 0,'-33'0'42'0,"33"0"2"0,0 0-1 0,-33 0 4 15,33 0-5-15,0-9 5 0,0 9 0 0,0 0-7 16,0 0-10-16,-33 0-15 0,33 0-6 15,0 0-3-15,0 9 15 0,0 0 25 0,0 1 13 16,0 8 9-16,0 1-8 0,-17 0-15 16,17-1-17-16,0 1-8 0,0-1 9 0,17-8 10 15,-17 8 2-15,0 1 23 0,33-19 13 0,-33 19 3 16,33-19 30-16,-33 0 30 0,33 0 7 16,0 0-7-16,0-19-32 0,-17-9-35 0,51 9-31 15,-34-18-15-15,33 0-8 0,-33 0-8 16,50-10-1-16,-17 10-4 0,-33-19 0 0,33 19 0 15,-16-9-6-15,16 8 7 0,-33 1-6 0,0 9-4 16,-17 10 6-16,1-1-3 0,-1 0 6 16,-16 10 3-16,34 9-8 0,-34-9 6 0,0 9-9 15,0 0 7-15,0 0-9 0,0 9-18 16,0 0-29-16,0 1-59 0,0-1-67 16,0 0-55-16,-34 1-35 0,34 8-6 0,0 1 12 15,0-19 34-15,34 9 48 0</inkml:trace>
  <inkml:trace contextRef="#ctx0" brushRef="#br0" timeOffset="24365.04">10418 7888 69 0,'-17'0'27'0,"17"0"-7"0,-16 0 0 16,16-9 5-16,-17 9 6 0,17 0-5 0,0 0-7 15,0 0-7-15,0 0-3 0,-33 0 1 16,33 0 4-16,0 0 1 0,0 0-6 0,-33 0-2 16,33 9-5-16,0-9 2 0,-33 9-1 15,33-9 0-15,0 19-3 0,-33-19 0 0,33 18 0 16,-33-18 2-16,16 19-2 0,1 0 0 0,-1-10 2 16,-16 10 7-16,0 18 7 0,0-19-5 15,0 1-6-15,0 18-1 0,0 10 1 0,-17-10-4 16,17 0-1-16,-33 10 0 0,17 8 1 15,-18-17-1-15,1 27 0 0,0-19 0 0,16 10 0 16,-16 9 3-16,-16 10-3 0,15-20-3 16,1 10 3-16,0 1 0 0,0 8 2 0,-17 10-2 15,17-10 0-15,-16 1 1 0,15 18-1 0,-15-28 5 16,16 18-1-16,-1 10-2 0,1-27-2 16,17 17 0-16,-17 10 0 0,-1-9 0 0,-15 0 1 15,16 9-1-15,-1-10-2 0,1 1 2 0,17 9 3 16,-18-9-3-16,-15 0 2 0,49-1-2 15,-33 10-2-15,-1-9 4 0,18 0-2 0,16-10 2 16,-33 10-2-16,33 0 0 0,-1-10 0 0,-32 10 0 16,50-10 0-16,-50 10-3 0,33 0 5 15,0-19-5-15,-17 9 5 0,17-9-2 0,0 10 0 16,0-10 0-16,0-9 2 0,0 9-2 0,-17-10 1 16,17 11-1-16,33-20-2 0,-33 10 2 15,0-10 2-15,0 1-1 0,33-1-1 0,-33 1 0 16,-1 9-4-16,18-28 4 0,-1 18 2 15,1-18-2-15,16 9 0 0,0 0 0 0,-33-9 0 16,33 10 0-16,-33-20 0 0,33 10 0 0,0 0 0 16,0 0 0-16,-33 9 0 0,33-28 0 15,0 19 0-15,0-9 0 0,0 9 1 0,-33-10-1 16,33 10 0-16,0-9-2 0,-33 9 5 0,16-10-3 16,17 10-2-16,-17 0 3 0,1-9 1 15,16 9-4-15,0-10 2 0,-33 10-3 0,33 0 6 16,-33 0-3-16,33 0 1 0,0 9-1 15,-33-18-3-15,33 18 4 0,-33-9-1 0,33 9 0 16,-33-18 0-16,16 9 2 0,17 0-2 0,0-10 1 16,-33 10-1-16,33 0 2 0,-33 0-2 15,33 0 0-15,0 9-3 0,0-18 7 0,0 8-7 16,0 1 3-16,-33-9 2 0,33 9-4 0,0-19 2 16,0 19 0-16,0-9 4 0,0-1-4 15,33 10 0-15,-33-9 0 0,0-10-2 0,0 19 2 16,0-9 3-16,0-1-3 0,0 10 0 0,0-9-4 15,0-10 4-15,0 19 0 0,0-9 0 16,0-1 3-16,0 10-6 0,0-9 5 0,0-1 5 16,0 1 0-16,0-1-6 0,-33 10 2 15,33-9-3-15,0 0-2 0,0-1 2 0,0-9 1 16,0 1 1-16,0 8-2 0,0-8 0 0,0-1 2 16,0 0-4-16,0-9 7 0,0 19 1 0,0-19-3 15,0 0 2-15,0 0 0 0,0 0 4 16,0 0-5-16,0 0 3 0,0 0 7 0,0 0 4 15,0 0 7-15,0 0-3 0,33 0-9 16,-33-19-1-16,33 10-6 0,-33 0-5 0,33-1-1 16,-16 1 0-16,16 0 2 0,0-1 0 0,0 1-2 15,0 0-2-15,0 0 5 0,-17 9 2 16,18 0-7-16,-1 0 2 0,0-19 0 0,-33 19-3 16,33 0 1-16,0 0 2 0,-33 0 0 0,33 0 0 15,-33 0 5-15,16 0-7 0,1 0 2 16,-1 0 0-16,18-19 1 0,-34 10-4 0,33 9 3 15,-33-9 0-15,33-10 1 0,-33 10 3 16,33 0-4-16,-33-1 0 0,33 1 0 0,-33 0 0 16,0-10-3-16,16 19-2 0,-16-19-23 0,17 10-12 15,-17 0-13-15,16 0-6 0,-16 9-2 0,0-10 4 16,34 1 2-16,-34 0 6 0,0-1 5 16,0 10 7-16,0-9 4 0,0 0 4 0</inkml:trace>
  <inkml:trace contextRef="#ctx0" brushRef="#br0" timeOffset="24695.29">6830 13618 30 0,'0'-10'26'0,"-34"10"-1"16,34 0-1-16,-16 0-7 0,16 0 2 15,0-9 1-15,-17 9 4 0,17 0 10 0,0 0 2 16,0 0-3-16,0 0-13 0,0-9-5 0,0 0-3 15,0 9 14-15,0-10 13 0,17 1 7 16,-1 9-5-16,18-28-7 0,-34 19-6 0,33-1-12 16,0 1-5-16,0 0-6 0,-33 0 2 0,33 9 19 15,-17 9-3-15,17 0-4 0,1 0-2 16,-34 10 10-16,33 9-1 0,-33-19-3 0,33 19-4 16,-33 0 1-16,0 0-8 0,0 9-2 0,0 0-4 15,0 1-2-15,0 8-4 0,-33-9 0 16,33 19 2-16,0-19 3 0,-33 10-10 0,33 9 5 15,0-19 0-15,-34 9-6 0,18 10-42 0,-1-19-41 16,17 10-30-16,-16-10-18 0,16 10 6 16,0-10 16-16</inkml:trace>
  <inkml:trace contextRef="#ctx0" brushRef="#br0" timeOffset="28641.66">23482 8232 219 0,'0'0'88'0,"0"0"-40"0,16 0-28 0,-16 0 8 16,0-9 22-16,0 9 7 0,0 0-14 0,0 0-25 15,17 0-6-15,-17 0 14 0,0 0 31 16,16 0 17-16,-16 9-18 0,17-9-18 0,-17 9-10 16,16 10 20-16,1 0 28 0,0-1 2 15,-1 19-38-15,17-18-12 0,0 27-13 0,-16-27-6 16,-1 28 5-16,1-10 202 0,16 19 27 16,-17-19-111-16,17 9-71 0,1 10-23 0,15-9-20 15,-32 18-9-15,16-9-3 0,16 9 4 0,1 9-9 16,-17 1 8-16,17 8-9 0,-1 1 5 15,-16-10 4-15,17 10 2 0,16 0 1 0,-49 0-9 16,16 9 1-16,0 0-2 0,0 18 12 0,0-9-2 16,0 1-3-16,-33-10 4 0,33 9 1 0,-33 0 12 15,0 10-26-15,17 0 0 0,-17 9 0 16,-17-19 0-16,17 19 0 0,0-19 0 0,-33 1 0 16,0 8 0-16,16 1 0 0,-16 9 0 0,0-10 0 15,-16 1 0-15,-1-10 0 0,0 1 0 0,1 8 0 16,-17-9 0-16,0 19 0 0,-1-18 0 0,1-10 0 15,0 9 0-15,0 0 0 0,-17 10 0 16,1 0 0-16,-1 9 0 0,0-10 0 0,1 10 0 16,-1 0 0-16,0-9 0 0,1 9 0 15,15-10 0-15,-32 10 0 0,33-9 0 0,-17 9 0 16,17 0 0-16,0-19 0 0,-17 19 0 0,17 0 0 16,0 0 0-16,16 0 0 0,-32-28 0 0,16 18 0 15,-1 1 0-15,1-10 0 0,-16 0 0 16,15-8 0-16,-15-1 0 0,-17 0 0 0,32-10 0 15,-48 1 0-15,15 0 0 0,-15-10 0 0,15 1 0 16,-32-1 0-16,0 0 0 0,0-9 0 0,-1 1 0 16,1 8 0-16,0-28 0 0,-17 10 0 15,0 0 0-15,17-9 0 0,-17 8 0 0,0-8 0 16,17 9 0-16,-17-19 0 0,0 9 0 0,17-8 0 16,-17 8 0-16,17 1 0 0,16-10 0 15,-33 9 0-15,17-18 0 0,-17 10 0 0,17-1 0 16,16-9 0-16,-33 9 0 0,17-9 0 15,-17 0 0-15,17 0 0 0,-17-10 0 0,33 10 0 0,-33-9 0 16,17-1 0-16,16-8 0 0,-16 8 0 16,16-9 0-16,-16 1 0 0,16-1 0 0,17 0 0 15,-17-9 0-15,1 10 0 0,15-10 0 16,-49 0 0-16,34 0 0 0,15-10 0 0,-32 10 0 16,50-9 0-16,-34 0 0 0,17-1 0 15,-1 1 0-15,18 0 0 0,15 0 0 0,-32-10 0 16,17 10 0-16,15-10 0 0,1 10 0 0,17-10 0 15,-17 10 0-15,-1-10 0 0,18 1 0 0,16-1 0 16,-33 0 0-16,32 10 0 0,-32-9 0 16,33-1 0-16,17 10 0 0,-17-10 0 0,0 0 0 15,33 1 0-15,-33-1 0 0,33 10 0 16,-34-10 0-16,34 1 0 0,0 8 0 0,0-8 0 16,0 8 0-16,0-8 0 0,34 9 0 0,-34-10 0 15,0 10 0-15,0-1 0 0,33 1 0 0,-33-10 0 16,33 10 0-16,-33 0 0 0,33 0 0 15,-33-1 0-15,33 1 0 0,-17 9 0 0,1-9 0 16,-1 9 0-16,17-10 0 0,-33 10 0 16,34-9 0-16,-1 9 0 0,-33 0 0 0,33-9 0 15,-33 9 0-15,16 0 0 0,1 0 0 0,-1 0 0 16,1 0 0-16,-1 0 0 16,17 0 0-1,-33 9 0 16,0-9 0 16,0-9 0-31,0-1 0-16,0 1 0 16,0 0 0-16,34 9 0 0,-34-19 0 0,0 10 0 15,0-10 0-15,0 1 0 0,33-10 0 16,-33 0 0-16,0 0 0 0,0-9 0 0,0 9 0 15,33-9 0-15,-33-10 0 0,0 1 0 16,16-1 0-16,-16 10 0 0,17-28 0 0,-17 9 0 16,16 0 0-16,1 0 0 0,-1 1 0 0,-16-10 0 15,33 18 0-15,-33-9 0 0,0 10 0 0,0-1 0 16,34 1 0-16,-34-1 0 0,0 10 0 16,0-10 0-16,0 1 0 0,0-1 0 0,0 10 0 15,0-9 0-15,0-1 0 0,0-9 0 16,33 10 0-16,-33-1 0 0,0-8 0 0,0 17 0 15,0-27 0-15,0 19 0 0,0-1 0 0,33 1 0 16,-33 9 0-16,0-10 0 0,0 10 0 16,0 9 0-16,0 0 0 0,16 0 0 0,-16 9 0 15,0 1 0-15,0-1 0 0,0 1 0 0,0 18 0 16,0-19 0-16,0 10 0 16,0 18 0 30,-16-9 0-30,16 19 0-16,0-19 0 0,0 0 0 16,0 9 0-16,0 0 0 0,-33-9 0 0,33 10 0 15,0-1 0-15,-33 0 0 0,33 0 0 16,-34 1 0-16,34-1 0 0,0-9 0 16,-33 9 0-16,17 1 0 0,-1-1 0 0,17 10 0 15,-16-19 0-15,-1 0 0 0,1 9 0 16,16 0 0-16,-33 0 0 0,33 1 0 0,-33 8 0 15,-1-8 0-15,34-1 0 0,-33 10 0 0,17-10 0 16,-1 10 0-16,1-10 0 0,-1 0 0 16,1 10 0-16,-17-10 0 0,33 0 0 0,0 10 0 15,-33-10 0-15,33 1 0 0,0-1 0 16,0-18 0 0,0-1 0-1,33-8 0-15,-33 8 0 0,33-8 0 0,-17-1 0 16,1 1 0-16,16-1 0 0,-17-9 0 15,17 0 0-15,1 0 0 0,-1 10 0 0,0-20 0 16,-33 10 0-16,33 1 0 0,-17-1 0 0,17 0 0 16,0 0 0-16,-33 0 0 0,34 9 0 15,-34 1 0-15,33-1 0 0,-33 10 0 0,33 0 0 16,-33-1 0-16,0 1 0 0,0 9 0 16,0 9 0-16,16 1 0 15,-16-1 0-15,17 19 0 0,-17-19 0 0,16 10 0 16,1-1 0-16,-1 1 0 0,17-1 0 15,-33 1 0-15,33 0 0 0,1-1 0 0,-34 1 0 16,33-10 0-16,0 10 0 0,0-10 0 0,-17 0 0 16,17 1 0-16,0-1 0 0,17 10 0 15,-17-19 0-15,0 0 0 0,0 0 0 0,0 0 0 16,0 0-122-16,1 0-126 0,-18-19-26 16,1 19-13-16,-1-9 25 0,1 9 25 0,-1-10 35 15,1 1 39-15,-1 0-84 0</inkml:trace>
  <inkml:trace contextRef="#ctx0" brushRef="#br0" timeOffset="30340.2">15792 13534 43 0,'0'-9'29'15,"0"-1"-7"-15,0 1 1 0,0 0 0 0,0 0 2 16,0-1 3-16,0 1 6 0,-33 0 1 16,33 9-9-16,-16-10-4 0,16 1 1 0,-17 9-3 15,1 0 1-15,-1 0-3 0,1-19 8 0,-18 19 0 16,34 0 0-16,-33 0-7 0,0 0-8 16,0 0 0-16,0 19 0 0,0-19 2 0,0 9 2 15,17 10-6-15,-18 0-1 0,1-1 2 16,0 10-3-16,0 0 0 0,17-9 2 0,-1 8-3 15,-16 11 3-15,17-1 0 0,16 0-1 0,0 0-2 16,-34 10-2-16,34-10 1 0,0 0 0 16,0 10-3-16,0-19 1 0,0 9-1 0,34 0 2 15,-34-9 6-15,16 0-2 0,17 0-6 16,-16 9 2-16,16-18-2 0,16 8-2 0,-16-8 4 16,1 0-4-16,-1-1 7 0,16 1 8 15,-16 0 25-15,0-19-3 0,33 0-12 0,-49 0-9 16,16 0 22-16,0 0 24 0,33-19-2 0,-33 19-4 15,-33-19-18-15,33 1 7 0,1-1 6 16,-1 10-20-16,-17-19-6 0,1 19-10 0,32-29-5 16,-49 20-4-16,33-19-5 0,-33 9 6 0,33 9-7 15,-33-27-2-15,17 8 3 0,-17 20 3 0,17-29-1 16,-17 10 2-16,0 0-5 0,16 0 3 16,-32 9-3-16,16-10 0 0,0 20 2 0,-17-19-4 15,0 9 2-15,17 0 0 0,0 0 5 16,-33 9-10-16,0 1 8 0,33-1-10 0,-49 10 10 15,32-10-2-15,-16 10-1 0,0-10-3 0,16 19-1 16,17-9-5-16,-33 9-47 0,0 0-56 16,33 0-25-16,-33 0-9 0,17 0-1 0,16 9 9 15,-17-9 3-15,1 10 15 0,16-1 17 16,-17 0-72-16</inkml:trace>
  <inkml:trace contextRef="#ctx0" brushRef="#br0" timeOffset="31676.87">9508 13618 33 0,'0'-10'33'0,"0"1"-4"0,0 0-1 16,0 0 1-16,0-1 5 0,0 1 9 0,0 9 0 16,0-19 5-16,0 10-2 0,0 0-15 0,0-1 0 15,0 1-6-15,-33 0-6 0,33 0 9 0,0-1-13 16,-33 1-2-16,33 0-11 0,-33-1 3 16,0 10 1-16,17-9 21 0,-1 9-11 0,-16-19-9 15,16 19 0-15,-16 0-5 0,0-9 0 16,0 9 3-16,-16 0-5 0,16 0-2 0,0 0 0 15,-1 9 0-15,-32 10 2 0,17-19 2 0,16 9-2 16,0 1-2-16,-1-1 6 0,1 0-4 16,-33 10 0-16,33-1 2 0,17 10-2 0,-17-9 1 15,-1 9-1-15,34 0-4 0,-33 0 6 16,0 9-2-16,33 0-4 0,0 0 4 0,-33 10 3 16,17-19-3-16,16 18 0 0,-17 1-3 0,17-10 3 15,0 0 3-15,0 10-5 0,0-19 2 16,17 18-3-16,-17 1 3 0,0-20 0 15,16 1 2-15,17 19-2 0,-33-19 5 0,33 0-3 16,-33 0 8-16,33 9 3 0,1-28-1 0,-18 19 3 16,17-19 0-16,0 1-5 0,33-1-2 15,-33 0 2-15,1-9-1 0,15 0-6 0,-16-9 0 16,33 0 3-16,-33-1-4 0,1-8-1 0,15-10 2 16,17 0 1-16,-33 9-4 0,0-9 5 15,0 1 42-15,1-11 13 0,-1 10-8 0,-17-9-15 16,17 0-8-16,0 0 0 0,-33-10 15 0,0 10-12 15,33-9-12-15,-33-1-1 0,0 1 4 16,-33-1-4-16,33 10-2 0,0-10 2 0,-33 19-5 16,0-9-3-16,17 9-7 0,-17 0 3 15,16 0-7-15,0 10 7 0,-16-1-11 0,0 10 4 16,33 9-7-16,-33-19 7 0,0 10 1 0,0 9-1 16,17 0 5-16,-1 9-9 0,1-9 7 15,-18 19 0-15,34-19-6 0,-33 9 0 0,33 1-34 16,-33-1-63-16,33 9-34 0,0-8-16 15,0-1 3-15,-33 10 4 0,33-1 19 0,0 1 13 16,0-10 11-16</inkml:trace>
  <inkml:trace contextRef="#ctx0" brushRef="#br0" timeOffset="32906.58">8764 14455 35 0,'0'-9'31'0,"0"-10"-13"16,0 10-2-16,0-1 0 0,0 1 3 0,-33 0 3 16,33 9 1-16,0-19 1 0,0 10-2 15,0 9 2-15,0 0-8 0,-16 0-6 0,16 0-3 16,0 0-2-16,0 0-2 0,0 0-6 16,0 9 4-16,0 10-1 0,-17-19 4 0,17 9-4 15,-16 10 3-15,16-1 40 0,-17 1-8 0,1 0-18 16,-18 18-8-16,34-9-3 0,-33 0 26 15,0 9 10-15,33 9-21 0,-49-9-8 0,32 1-6 16,1 8-4-16,-17 1 1 0,0 9-2 0,-1-10 1 16,34 1-1-16,-33-1-4 0,33 1 2 15,-33 8 2-15,17-8-4 0,16-10 2 0,-17 10 2 16,17-20-2-16,0 11 1 0,0-10-1 16,0 0 0-16,0-10 0 0,0 1 0 0,17-1-16 15,-17-8-45-15,0-10-20 0,16 9-10 0,17-18 5 16,-33 9 1-16</inkml:trace>
  <inkml:trace contextRef="#ctx0" brushRef="#br0" timeOffset="34171.37">14106 13925 25 0,'0'0'30'0,"0"9"-3"15,0-9-7-15,0 0-2 0,0 0 0 16,0 0-3-16,33 0 2 0,-33 0 6 0,0 0 0 15,0 0-1-15,0 0-8 0,0 0-2 16,0 0 6-16,-33 0 16 0,33 0 2 0,0 9 0 16,0-9-4-16,-33 10-1 0,33-10-6 0,-50 9-6 15,17 0-10-15,0-9 0 0,0 10-4 16,0-1 0-16,-34 0 0 0,18 0-4 0,-17 10-1 16,0-19-3-16,16 19 3 0,-16-10-3 15,0 0 5-15,-17 1 1 0,17 8-3 0,-33-9 0 16,16 1-2-16,17 8 3 0,-33 1-1 0,16 0 0 15,-16-10 0-15,16 9 2 0,-16 1-2 0,0 9 0 16,-17 0 0-16,17-9 0 0,-17 8 0 16,17 1-4-16,16 19 4 0,-49-29 3 0,16 20-5 15,0-1 5-15,-16 0-6 0,16 10 3 16,-16-10 1-16,16 0-1 0,0 0 2 0,-16 0-2 16,16 1-3-16,17-1 3 0,-17 0-2 0,17 10 2 15,-17-29 0-15,17 19-3 0,16-9 3 16,-16 9 0-16,0-18 0 0,16 9 0 0,17 0 3 15,-17 0-3-15,17 0 0 0,0 0 0 16,-17-1 0-16,17-8 0 0,0 18 2 0,0-27-4 16,16 17 2-16,-16-8 0 0,17 9-5 0,-1-9 5 15,0-1 0-15,17 1 2 0,-33-1-2 0,33 1 0 16,-16 0 0-16,15-1 0 0,1 10-3 16,0-19 8-16,-16 1-5 0,16-1 2 0,16 10-5 15,1-10 4-15,-18 0-1 0,34 1 1 16,-33-1-5-16,33 0 2 0,0 0 3 0,0 1 3 15,-33-10-4-15,33 9 0 0,0-9 1 16,0 9-6-16,0-9 8 0,-33 10-3 0,33-10-3 16,0 9 6-16,-16-9-3 0,16 9 0 15,0 1 0-15,0-10-2 16,0 9 2-16,0 0 2 16,0-9-5-16,-17 9 6 0,17-9-2 0,0 0-4 15,0 10 4-15,0-1-10 16,0-9-20-16,0 0-19 0,0 0-21 15,-16 0-11-15,16 0-1 0,0-9 1 0</inkml:trace>
  <inkml:trace contextRef="#ctx0" brushRef="#br0" timeOffset="34486.03">8665 15301 51 0,'0'-9'63'0,"0"9"-27"0,0 0-19 15,0-9-8-15,-16 9-3 0,16 0-4 16,0 9-2-16,0 0 2 16,-34 1 0-16,34-1 10 0,0 0 4 0,0 1 4 15,-33 8-1-15,33-8-6 0,0 8-6 0,0 1 2 16,0-1 2-16,0-8-7 0,0 8-4 15,0 10 2-15,0-19 1 0,0 1-2 0,33 8 3 16,-33-8-2-16,0-1-2 0,34 0 1 16,-18 1-1-16,1-1 1 0,-1-9 1 0,17 0-2 15,0 0 2-15,0-9-4 0,0 9-27 0,1-10-27 16,-18 1-9-16,17 0-6 0</inkml:trace>
  <inkml:trace contextRef="#ctx0" brushRef="#br0" timeOffset="35785.11">6863 15999 24 0,'0'0'27'0,"-33"0"-8"0,33 0-5 15,0 0-7-15,0 0-2 0,-34 9 0 16,34-9 1-16,0 0 2 0,-16 10-1 0,16-10 0 15,0 0-3-15,0 0-3 0,0 0 1 0,0 0 1 16,0 0 1-16,0 0-1 0,16 0 4 16,-16 9 2-16,34-9-1 0,-34 0 2 0,0 9 5 15,33-9-2-15,-33 0 3 0,33 10 2 0,0-10-1 16,0 0 2-16,-17 18-2 0,17-18-3 16,34 0-4-16,-34 0-2 0,33 0-3 0,-33 0-3 15,17 0-1-15,16 0-1 0,0 0 2 16,-33 0 1-16,16 0-1 0,18 0 1 0,-34 0-3 15,16 0 0-15,17 0 3 0,-32 0-3 16,32 0-3-16,-33 0 1 0,-17 0 4 16,17 0-2-16,0 0 0 0,0 0 2 0,1 0-2 0,-1 0 0 15,-33 0 2-15,33 0-1 0,-33 0-1 16,16 0-2-16,-16 0 4 16,17 0-2-16,-1 0 0 0,-16-18 2 15,0 18-1 1,0 0 0-1,0 0 1-15,0 0-7 0,0 0 1 0,0 0 0 16,0 0-2-16,0 0 0 0,0 0-2 0,0 0-1 16,0 0-3-16,0 0-1 0,0 0-1 15,0 0 4-15,0 0 2 0,0 0 4 0,0 0 2 16,0 18 0 0,0-18 4-1,0 0-5-15,0 0 3 16,-16 0 3-1,16 9-3-15,0-9-2 16,0 10 3 0,0-10-3-16,-17 0 2 15,17 9 0-15,0-9 2 16,0 0-4 0,0 0-9-1,0 9-7-15,0-9 0 0,0 0-3 16,0 10-3-16,0-10 0 0,0 0-1 0,0 0-2 15,0 0-3-15</inkml:trace>
  <inkml:trace contextRef="#ctx0" brushRef="#br0" timeOffset="37018.14">15528 6846 47 0,'0'-19'28'0,"0"10"-7"16,0 0 3-16,0 9 1 0,0-9 10 16,-17-1-3-16,17 10 0 0,0-9 3 15,0 9 1-15,0 0 0 0,0 0-8 0,-16-19 1 0,16 19-11 16,0 0-10-16,0 0-2 0,0 19-4 16,-17-19-1-16,17 9 2 0,0 1 2 15,-16 8 42-15,16 10-21 0,0-9-9 0,0 18-8 16,0-18-1-16,16 8 6 0,-16 11 78 0,0-1-42 15,17 0-26-15,-1 10-10 0,-16-10-5 16,17-9-6-16,-1 9 0 0,17 0-3 16,-33-9 3-16,0 0-3 0,33 0 0 0,-33 9-2 15,0-18 4-15,0 9-2 0,0 9 0 16,0-19 2-16,0 1-2 0,0-10 3 0,0 1-3 16,0-1 6-16,0 0-5 0,0 0-53 15,0 10-44-15,0-19-31 0,0 0-11 0,0 0 17 16,0-19 13-16</inkml:trace>
  <inkml:trace contextRef="#ctx0" brushRef="#br0" timeOffset="38233.28">15462 6827 46 0,'0'-9'24'16,"-17"0"-3"-16,17 9-2 0,0-9-3 0,0 9-2 15,0-10-6-15,0 1-1 0,0 9-3 16,17 0 1-16,-17-19-1 0,16 19-2 0,1 0-2 16,-1-18 0-16,1 18 3 0,32 0-2 15,-16 0-1-15,0-19 0 0,1 19 1 0,15-18-1 16,17-1 0-16,0 10 3 0,1-1 9 0,15 1-6 15,-16-10-3-15,17 19-1 0,16 0 0 16,-16-18-1-16,16 18-1 0,-16-19 0 0,16 19 0 16,0 0 0-16,-32 0 2 0,15 0-2 15,17 0 8-15,-16 0 3 0,0-18 0 0,-1 18-5 16,1 0-4-16,-17 0-2 0,0 0 3 16,17 0-3-16,-50 0 2 0,17 0 18 0,-1 0 5 15,1 0-11-15,-17 0-11 0,0 0 3 0,-33 0-2 16,33 0-4-16,-16-10 0 0,-1 10 2 15,1 0 0-15,-1 0 7 16,1 0 17-16,-17 0-4 0,33 0-10 0,-33 0-4 16,0 0-5-16,0 0 2 0,33 0-1 0,-33 0 0 15,0 0-1 1,0 0-1-16,0 0 2 0,33 0-3 16,-33 0 2-16,0 0-1 0,0 0-4 15,0 0 0-15,0 0 3 16,0 10 3-16,0 8-4 15,17-18-2 1,-17 19 2-16,0-19 2 0,16 18 1 16,-16-18-5-16,17 19 4 0,-17-10-2 15,0 1 2-15,16 8 1 0,-16 10 5 0,17-9 28 16,-17-1-11-16,0 1-12 0,16 0-4 16,1-1-5-16,-17 10-2 0,33 9 0 0,-33-18 1 15,0 9 1-15,33 9-6 0,-33-18-1 0,0-1 5 16,33 10 0-16,-33 0-2 0,0 0 3 15,17 9-3-15,-17-18 0 0,16 9 0 0,-16-10 0 16,0 19 2-16,0-18-2 0,0 9-2 16,0-9 3-16,17-1 2 0,-17 19-3 0,0-18 0 15,-17 0 0-15,17-1 3 0,0 10-3 16,0-9 2-16,0-1-2 0,-16 1 0 0,16-19-2 16,0 19 2-16,-17-10 3 0,17 9-1 15,0 1-2-15,0-19 3 0,0 19 0 0,-33-19-3 16,33 0 3-16,0 18 1 0,-33-18-1 0,33 0-1 15,-33 0 1-15,16 19 0 0,1-19-1 16,-17 0-1-16,16 0-4 0,-16 0 5 0,0 0-2 16,0 0 1-16,0 0 1 0,-17 0 2 0,17 0-6 15,0 0 2-15,-33-19 3 0,0 19-6 16,0 0 0-16,-17 0 8 0,17 0-1 0,0 0-8 16,-17-18 4-16,17 18 0 0,0 0-2 15,16 0 2-15,-16 0 0 0,0 0 0 0,16 0 5 16,-32 0-5-16,32 0 0 0,0 0 0 15,-16 0-2-15,0 0 2 0,0 0 0 0,16 0 2 16,-16 0-2-16,17 0-4 0,-1 0 4 16,0 0-2-16,17 0 5 0,-33 0-5 0,17 0 2 15,15 0 0-15,1 0 1 0,0 0 0 16,0 0-5-16,17 0 4 0,-17 0 3 0,16 0-3 16,1 0 1-16,-1 0-1 0,0 0 2 15,17 0-1-15,0 0-3 0,0 0-2 0,-33 0 9 16,33 0-8-16,0 0 3 0,0 0 1 15,-33 0-1-15,33 0 4 0,0 0-6 16,0 0 0-16,-33 0 4 0,17 0-5 16,16 0 4-16,-17 0-1 15,1 18 2-15,16-18-6 0,-17 0 4 0,1 0 0 16,16 0 2-16,-17 0-2 16,17 0-2-16,0 0 3 0,-17 0 0 0,17 0 1 31,0 0-6-31,0 0 6 15,0 0 0 1,0 0-5-16,0 0 5 0,0 0-4 16,0 0 4-16,0 0 0 0,0 0-4 0,0 0-3 15,0 0 9-15,0 0-13 0,0 0-43 16,0 0-32-16,17 0-14 0,-17 0-3 16,17 0 8-16</inkml:trace>
  <inkml:trace contextRef="#ctx0" brushRef="#br0" timeOffset="38783.47">16983 7348 100 0,'0'0'24'0,"0"0"-13"16,0 0-3-16,0 0-6 15,0 0 0-15,16 0-4 0,-16 0-13 0,0 0-13 16,0 0-3-16,17 0-36 0</inkml:trace>
  <inkml:trace contextRef="#ctx0" brushRef="#br0" timeOffset="38982.25">16966 7451 63 0,'0'0'21'15,"-16"0"-10"-15,16 0-6 0,0 0-2 16,0 0-1-16,0 0-8 0,0 0-15 16,0 0-51-16</inkml:trace>
  <inkml:trace contextRef="#ctx0" brushRef="#br0" timeOffset="39215.8">16999 7516 25 0,'0'9'26'16,"0"-9"-11"-16,-16 0-8 0,32 0-3 15,-16 0-1-15,-16 0-2 0,32 9 0 32,1-9-7-32,-17 0-3 15,33 0-6-15,-33 0-6 0</inkml:trace>
  <inkml:trace contextRef="#ctx0" brushRef="#br0" timeOffset="41113.67">7045 15990 13 0,'0'0'20'0,"-34"0"2"0,34 0-4 0,0 0-4 15,-16 0-5-15,16 0-2 0,0 0 2 16,0 0 1-16,0 0 0 0,-17 0-2 0,17 0-1 16,0 0-5-16,0 0 2 0,0 0-1 15,0 0 1-15,0 0 1 0,0 9-1 0,-16-9-2 16,16 0 2-16,0 0-3 0,0 0 2 0,0 0 0 15,0 9 0-15,16-9 6 0,-16 0 3 16,0 10 3-16,0-10-1 0,17 0 5 0,-17 9 2 16,16-9-1-16,18 9 0 0,-34-9-2 0,33 0-5 15,0 0-3-15,0-9 0 0,0 9 4 16,-17-9 1-16,17 9-3 0,34 0-5 16,-34-10-7-16,33 10 4 0,-33 0 0 0,16 0-2 15,18 0-2-15,-34 0 0 0,16 0 2 0,17 0-2 16,1 0 0-16,-34 0 0 0,16 0 0 15,-16 0 0-15,33 10 3 0,-32-10-6 0,-1 0 3 16,0 9 0-16,-17-9 0 0,1 9 0 16,-1-9 0-16,17 0 2 0,-33 10-1 0,33-10-1 15,-33 0 15 1,0 18 14-16,0-18-1 0,0 0-1 16,0 0-4-16,0-18-4 0,0 18-9 15,0 0-3-15,0 0-3 0,0 0-2 0,0 0 0 16,0 0 2-16,0 0-2 0,0 0-1 15,0 18-1-15,0-18 3 0,0 0 2 0,0 0 0 16,0-18-3-16,0 18 1 0,0 0 0 0,0 0 2 16,0 0-4-16,0 0 1 15,0 0-5 1,0 0 5-16,0 0 0 16,0 0-4-16,0 0 5 0,0 0-7 15,0 0 7-15,0 0-5 0,0 0-4 16,0 0 12-16,0 0-9 31,0-10 6-31,0 10-5 0,0 10 2 16,0 8 4-1,0-18-2-15,0 0-6 16,0 0 5-16,0 0-6 16,0 0 7-1,0 0 2-15,0 9-8 16,0-9 6-16,0 0-4 15,-33 0 4 1,33 0 0-16,0 0-4 16,0 0-11-16,0 0-24 15,-33 0-18-15,33 10-20 0,-16-10-13 16,16 0-1-16,-17 0 4 0,17 9 6 0</inkml:trace>
  <inkml:trace contextRef="#ctx0" brushRef="#br0" timeOffset="42263.15">8401 16046 7 0,'0'0'5'0,"0"0"3"15,0 0 3-15,0 0 0 0,0 0-3 16,0 0-2-16,0 0 1 0,0 0-3 0,0 0-1 16,0 0 0-16,0 0 0 0,0 0-1 15,0 0 0-15,0 0 7 0,0 0 0 0,0 0-3 16,0 0-3-16,0 18 0 0,0-18-1 16,33 0 0-16,-33 0 0 0,0 0 8 0,0 0-3 15,0 0-2-15,0 0 0 0,0 0-2 16,0 9-1-16,0-9 1 0,0 10 9 15,0-10 5-15,0 9-7 0,0-9-7 16,0 9 2-16,33-9-5 0,-33 10 6 0,0-10 3 16,0 0 4-16,0 9-1 0,0-9 3 0,0 0 3 15,0 0-1-15,16 0 0 0,-16 0-1 16,0 0 3-16,17-9-3 0,-17 9-1 0,16-10-3 16,-16 1-2-16,33 0-2 0,-33-1 3 0,0 1-1 15,0 9 0-15,33-18-3 0,-33-1 0 16,0 10 2-16,33-1-6 0,-33 1 2 0,0 0-3 15,0-1 1-15,0 1-2 0,0 9 1 0,0-9-2 16,0 9 2-16,34 0-1 16,-34 0-3-1,0 0-1-15,0 0-4 0,0 0-8 16,0 0-11-16,0 0-12 0,0 0-7 0,0 9-6 16,0-9 0-16,16 0 3 0,-16 9 3 15,0-9 3-15,17 10-3 0</inkml:trace>
  <inkml:trace contextRef="#ctx0" brushRef="#br0" timeOffset="43461.71">11162 7795 129 0,'0'0'60'0,"0"-19"-13"0,-33 10 9 16,33 0 23-16,0-1 7 0,0 1-12 0,0 9-31 15,0-9-20-15,0 9-14 0,0 0-5 0,0 9-6 16,0 0 6-16,0 1 33 0,0 8 0 0,0 1-16 16,0 18-10-16,0-18-5 0,0-1-1 15,0 10-3-15,0 9 2 0,33-18 0 0,-33 0-7 16,0 9 5-16,0 9-2 0,0-19 0 0,33 1 6 15,-33 0-6-15,0-10-2 0,0 9-11 16,0 1-54-16,0 0-49 0,0-19-10 0,0 0 6 16,0 18 20-16,0-18 21 0,17-18-39 15</inkml:trace>
  <inkml:trace contextRef="#ctx0" brushRef="#br0" timeOffset="43678.28">11096 7851 34 0,'0'-19'46'16,"0"-18"-19"-16,0 9-10 0,0 0-6 0,0 19-1 15,0-10 5-15,33 1 3 0,-33-1-5 0,33 19-5 16,-33 0-2-16,33 0-1 0,-33 0 6 16,17 0 7-16,-1 0-7 0,1 0-2 0,-1 19-1 15,1-19 11-15,16 18-3 0,-33-18-6 16,0 19-1-16,0-10 0 0,0 0 6 0,0 10 1 16,0 9 6-16,0-10-5 0,-33-18-9 0,16 19-3 15,1 0-2-15,-1-10 0 0,-16 0-3 16,33 1 2-16,-33-1-4 0,33 0-14 0,-33-9-39 15,33 19-22-15,-33-38-8 0,33 19 3 16</inkml:trace>
  <inkml:trace contextRef="#ctx0" brushRef="#br0" timeOffset="43861.17">11311 7711 64 0,'0'19'19'0,"0"-19"8"16,0 9 11-16,0 10 5 0,33-10 11 0,-33 19-6 15,0-10 8-15,0-18-4 0,33 19 26 16,-33 0-10-16,0-1-29 0,0 1-14 0,33-10-15 16,-33 10-3-16,0-1-2 0,0 1-1 15,0-19 0-15,17 19-4 0,-17-10 4 0,0 0-2 16,0 1-49-16,16-1-61 0,-16 0-37 0,17-9 8 16</inkml:trace>
  <inkml:trace contextRef="#ctx0" brushRef="#br0" timeOffset="44046.07">11592 7832 129 0,'0'0'42'0,"0"19"-22"0,-33-19 12 0,33 9 10 16,0 0 15-16,0 1-3 0,0 8-11 16,0 1-11-16,0-1 13 0,0-18 1 0,0 19-11 15,0-19-14-15,0 19-5 0,33-19-10 0,-33 0-1 16,0 9 1-16,33-9-6 0,-33 0 0 15,17 0 0-15,-1 0-49 0,1 0-57 0,-1-9-30 16,1 9 0-16</inkml:trace>
  <inkml:trace contextRef="#ctx0" brushRef="#br0" timeOffset="44261.6">11443 7283 54 0,'0'0'39'0,"-16"0"-20"0,16 0-10 0,0 10-4 16,0-10-1-16,0 0-1 0,16 9-3 16,-16 0 1-16,0-9 0 0,17 19-1 15,-17-19-10-15,16 18-22 0,-16-18-60 16</inkml:trace>
  <inkml:trace contextRef="#ctx0" brushRef="#br0" timeOffset="45180.04">9938 16027 18 0,'0'0'18'16,"0"-9"-2"-16,0 9-3 0,0 0-4 0,0 0-3 15,0 0-1-15,0-10-5 0,0 10 1 16,0 10 1-16,0-10-1 0,0 0 0 15,0 0 0-15,17 0-1 0,-17 0-7 16,0 0-12-16</inkml:trace>
  <inkml:trace contextRef="#ctx0" brushRef="#br0" timeOffset="46325.66">22010 8055 45 0,'-17'-18'19'0,"17"-1"-3"15,0 10 8-15,-33 0 7 0,33-1 0 0,0 10-7 16,0 0-11-16,0-9-7 0,0 9-3 16,0 9-3-16,0-9 2 0,0 10 18 0,0-1-3 15,0 0-9-15,0 10-2 0,0-1-2 16,0 1 5-16,0 0 41 0,33-1-23 0,-33 1-15 15,0 9-5-15,0-10-4 0,0 1-2 0,17-1 2 16,-17 1-1-16,17 0-2 0,-17 9 0 16,16-10-2-16,-16-18 3 0,0 19-1 0,0-19 2 15,0 18 0-15,0-18 35 0,0 0 44 16,0 0 24-16,0 0-9 0,0 0-52 0,0 0-16 16,0-18-13-16,-16 18-5 0,16-19-4 0,-17 19-3 15,0-18-3-15,17-10 3 0,0 9 2 16,0 0-1-16,0 1-1 0,-33-1 2 0,33 1-9 15,0-10 5-15,0 0 1 0,0 0 2 0,0 9-2 16,0 1-4-16,0-19 2 0,33 18 0 16,-33 10 0-16,0-10-2 0,0 19-1 0,17-19 6 15,0 19-6-15,-1 0 3 0,1 19 1 16,-1-19-4-16,1 19 3 16,-17-19-2-16,16 9 4 0,-16 0-2 0,0 1 0 15,0-1 0-15,0 0 1 0,0 10 1 0,-16-19-2 16,16 18 1-16,-17 1-1 0,1-19 0 0,-1 19 0 15,1-19 0-15,-1 0 3 0,0 9-3 16,17 0-25-16,0 0-89 0,-33-9-35 0,33 10 9 16,0-10 28-16,-33 9 27 0,33-9-2 15</inkml:trace>
  <inkml:trace contextRef="#ctx0" brushRef="#br0" timeOffset="46542.51">22324 8055 61 0,'0'19'15'16,"-16"-19"-8"-16,16 19 17 0,-17-10-5 15,17 0-6-15,0 10 16 0,-16-10-12 0,16 10-7 16,0-1 16-16,0 1-8 0,0-1-10 0,0-8-1 16,0 8-4-16,0 1 0 0,16 0-3 15,-16-1 1-15,17-18-1 0,-17 19 2 0,16-1-2 16,1-18-18-16,-1 0-21 0,17 10-16 15,-33-10 3-15</inkml:trace>
  <inkml:trace contextRef="#ctx0" brushRef="#br0" timeOffset="46694.75">22523 8241 34 0,'0'-9'46'0,"0"0"-6"16,-17-1-12-16,17 10-5 0,-16 0 2 0,16 0-2 16,-17 0 0-16,17 0-8 0,-16 0-4 0,16 10 2 15,0-1-8-15,-17 0 2 0,17 1-3 0,0 18 0 16,0-28 1-16,17 18-1 0,-17 1-3 15,16-1-1-15,1-8 0 0,-1 8 0 16,1-8 0-16,-1 17 0 0,1-8-26 0,32-19-39 16,-49 19-23-16</inkml:trace>
  <inkml:trace contextRef="#ctx0" brushRef="#br0" timeOffset="47908.24">8334 16204 7 0,'0'-10'11'0,"0"10"9"0,0 0 1 16,0 0-3-16,0 0-3 0,0 0-5 0,0 0 0 15,0 0-2-15,0 0 0 0,0 0 1 16,0 0-1-16,0 0 1 0,0 0-2 0,0 0 10 15,0 0 2-15,0 0 1 0,33 0 1 0,-33 0 1 16,0 10-3-16,34-10-3 0,-34 0 7 16,33 0 0-16,-33 0 1 0,33 0 0 0,0 0 3 15,16 0-1-15,-16-10-5 0,0 10 6 16,1 0 0-16,-1 0-5 0,16 0-5 0,17-9-8 16,1 9 1-16,-34 0-10 0,49 0 4 15,-49 0-4-15,34 0 3 0,-34 0-5 0,16 0 3 16,17 0-1-16,-33 0 3 0,17 0-3 15,-17 0 1-15,33 0-1 0,-33 0 0 0,0 0 1 16,0 0-1-16,-33 0 0 0,34 0-2 0,-18 0 0 16,17 0 4-16,0 0-1 0,-33 0 1 15,33 0 0-15,-33 0-5 0,0-19 7 0,33 19-8 16,-33 0 8-16,0-9-4 0,0 9-2 16,0 0-6-16,0-9 1 0,0 9-14 0,0-9-23 15,0 9-13-15,0-10-17 0,0 10-8 0,0-9 2 16,0 9 5-16,-33-9-58 0</inkml:trace>
  <inkml:trace contextRef="#ctx0" brushRef="#br0" timeOffset="48240.97">8582 16334 86 0,'0'9'32'0,"-33"0"-14"16,33-9-9-16,-33 10-6 0,33-1 2 0,-16-9 3 15,16 9 7-15,0 1 5 0,16-10 1 0,-16 9 1 16,33-9 7-16,-33 0-1 0,33 9 4 16,0-9-7-16,1 0-1 0,-1 0-4 15,49 0-7-15,-49-9-2 0,34 9 1 0,-1-9-3 16,16-1-7-16,1 1 2 0,16 0-2 0,-33-10-1 15,17 10 2-15,16 0-3 0,-33-1 3 16,17 1-6-16,-17 9 6 0,0-19-3 0,-32 10 1 16,15 9 1-16,17-9-6 0,-66 9-2 15,33-10-7-15,0 10-16 0,-33 0-9 0,0 0 1 16,0 0-1-16,0 0-4 0,0 0-4 0,0 10 2 16,0-10-2-16,-33 0 0 0</inkml:trace>
  <inkml:trace contextRef="#ctx0" brushRef="#br0" timeOffset="48543.18">8764 16687 141 0,'33'0'31'16,"-33"10"-14"-16,0-10-9 0,33-10-5 15,-33 10-2-15,34-9 6 0,-1 9 11 0,0 0-1 16,16 0-2-16,-16-9-8 0,0 9-1 0,1-19-4 16,15 10-2-16,-16-10 0 0,33 10 0 15,-33 0 2-15,0-1-1 0,-16 1 0 0,16 0-3 16,-16 9 2-16,32-10-8 0,-16 1-12 15,-33 0-14-15,33 9-7 0,0 0-12 0,-33-19-62 16</inkml:trace>
  <inkml:trace contextRef="#ctx0" brushRef="#br0" timeOffset="52536.89">9293 6093 33 0,'0'9'13'16,"0"-9"-4"-16,0 0-4 0,0 0-1 15,0 0-2-15,0 0 0 16,0 0 0 15,0 0-1 16,0 0 1-47,0 0-1 16,0 0 0-1,0 0-3 1,0 0-8-16,0 0-15 15</inkml:trace>
</inkml:ink>
</file>

<file path=ppt/ink/ink35.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2-03T11:24:43.344"/>
    </inkml:context>
    <inkml:brush xml:id="br0">
      <inkml:brushProperty name="width" value="0.05292" units="cm"/>
      <inkml:brushProperty name="height" value="0.05292" units="cm"/>
      <inkml:brushProperty name="color" value="#FF0000"/>
    </inkml:brush>
  </inkml:definitions>
  <inkml:trace contextRef="#ctx0" brushRef="#br0">16007 11674 24 0,'0'0'19'0,"0"-10"-7"0,0 10-3 0,0 0-3 16,0 0-3-16,0 0-1 0,0 0 0 0,0 0-2 15,0 0-2-15,0 0-1 16,0 0-2-16,0 0-2 0,0 0-3 16,0 0-2-16,0 0 0 0,0 0-11 15</inkml:trace>
  <inkml:trace contextRef="#ctx0" brushRef="#br0" timeOffset="1199.33">17446 13441 34 0,'0'0'20'0,"0"0"-7"0,0 0-6 0,-17-19-3 0,17 19-3 15,0 0 1-15,-16 0-2 0,16-9 0 32,0 9-2-17,0 0-1-15,16 0 0 16,-16 0-1-16,0 0 0 0,0-9-1 15,0 9 2-15,17 0 0 0,-17 0 1 0,0 0 0 0,0 0 0 16,0 0 0-16,0 0 0 0,0 0 0 16,0-9 2-16,0 9-2 15,0 0 0-15,0 0-1 16,0 0-1-16,0 0 0 0,0 0 0 16,0 0 1-16,0 0 1 0,0-10 0 15,0 10-1-15,33 0-3 0,-33-9 4 16,0 9 1-16,0 0 0 0,0-9 0 0,0 9 0 15</inkml:trace>
  <inkml:trace contextRef="#ctx0" brushRef="#br0" timeOffset="2614.25">17049 8716 47 0,'0'0'32'15,"0"-10"-13"-15,0 1 0 0,0 0 10 16,-33 0 14-16,33 9 4 0,0 0-14 0,0 0-14 15,-17 0-9-15,17 0-2 0,0 0-6 0,0 0 5 16,0 0 1-16,0 0 1 0,17 9 6 16,-17 0 4-16,0 0-6 0,0 10 14 0,33 0-4 15,-33-1-8-15,0 1-6 0,0-1 14 16,0-8 36-16,0 8-24 0,0 1-20 0,0 0-6 16,0-1-4-16,0 1 0 0,0-1-1 15,0-18-1-15,0 10-3 0,0 8-2 0,0-8 6 16,0 8-6-16,0-9 3 0,0 10-4 0,0 0-5 15,0-19-3-15,0 18-24 0,0-18-16 0,0 10-26 16,0-1-9-16,0 10-12 0,33-10-6 16</inkml:trace>
  <inkml:trace contextRef="#ctx0" brushRef="#br0" timeOffset="3413.56">21530 10995 145 0,'0'0'71'0,"0"0"-34"15,0 0-19-15,0 0-8 0,34 0 0 0,-34 0 2 16,0 9 4-16,0-9 6 0,0 9 15 16,16 19 17-16,-16-28 15 0,17 19 9 0,-17-10-1 15,0 10-18-15,0-10-21 0,16 10-12 0,-16-1-7 16,0 10-5-16,0-9 3 0,0-1-10 15,-16 1 40-15,16 0 8 0,0-1-25 0,0-9-13 16,0 10-9-16,0 0-1 0,0-19-2 0,0 9-5 16,0 0 0-16,0 1 2 0,0-10-9 15,0 0-2-15,0 0-4 0,0 0-40 0,0 0-22 16,0 0-2-16,0 0-16 0,0 0-14 0,-17-10-16 16,17 1-13-16,0 0 12 0,0 9-65 15</inkml:trace>
  <inkml:trace contextRef="#ctx0" brushRef="#br0" timeOffset="6610.54">16222 12985 96 0,'0'0'70'0,"0"0"-20"0,0 0-6 0,0 0 10 0,0-9 26 15,0 9 20-15,0 0-29 0,0-19-32 16,0 19-20-16,0 0-10 0,0 0-4 0,0-18 9 16,0 18 9-16,0 0-3 0,0-10 4 15,0 10-16-15,0 0-10 0,0 0 0 16,0 0-14-16,0 0-23 0,0 0-26 15,0 0-16-15,0-9-5 0,0 9 4 16,0 0-3-16,0 0 3 0,0 0 7 0</inkml:trace>
  <inkml:trace contextRef="#ctx0" brushRef="#br0" timeOffset="8491.9">9624 11432 4 0,'0'0'3'0,"0"0"1"0,0 0 1 16,0 0 0-16,0 0 0 0,0 0-1 0,0 0 1 16,0 0-2-16,0 0-1 0,0 0-1 0,0 9 0 15,0-9 0-15,0 0 0 0,0 0 1 16,0 0 1-16,0 0 0 0,0 9-1 0,0-9 0 16,0 0 3-16,0 0 0 0,0 0 1 0,33 10 0 15,-33-10-1-15,0 0-1 0,0 0 0 16,0 0-1-16,33 9-3 0,-33-9 0 15,33 0 0-15,-33 0 0 16,17 0 2-16,0 0-2 0,-1 0 0 0,17 0 1 16,0 0-1-16,0 0 0 0,0 0 0 0,-33 0 0 15,33 0-2-15,0 0 2 0,17 0 0 16,-17 0 0-16,0-9 0 0,0 9 0 0,17 0 1 16,-17 0-1-16,0 0 0 0,33 0 0 15,-33-10 0-15,0 10-2 0,0 0 2 0,17 0 0 16,-17 0 0-16,0 0 0 0,0 0 0 15,0 0 0-15,-16 0 0 0,16 0 0 0,0 0 0 16,0 0 0-16,0 0 0 0,0 0 0 0,0 0 0 16,-16 0 0-16,16 0 0 0,0 0 0 0,0 0-2 15,0 0 0-15,0 0-1 0,-16 0 1 16,16 0 2-16,-17 0 0 0,34 0 0 0,-50-9 0 16,33 9 0-16,-33 0 0 0,33 0 0 15,-33 0-2-15,33 0 2 0,-33 0 0 0,17 0 0 16,-1 0 1-16,1 0-1 0,-1 0 0 15,1 0 0-15,16 0 0 16,-33 0 0-16,33 0 0 16,-33 9 0-16,33-9 0 15,-33 0 0-15,33 0 0 16,-33 0 0-16,0 0-2 0,17 0 2 16,-17 0 1-16,16 0-1 15,1 0 0-15,-1 0 0 31,-16 0 1-31,17 0-1 16,16 0 0 31,-33 0 2-31,0 0-4-1,0 0 4 1,0 0-2-1,0 0-2 1,33 0 2 15,-33 10 0 1,0-10 0-17,33 0 0 16,-33 9 0-15,0-9 0-16,0 0-2 16,33 0 3-1,-33 0 0 1,17 0-1 0,-1 0 0-1,1 0 0 1,-1 0 0 15,-16 0-2 0,17 0 2-31,-17 0 1 0,33 0-3 16,-33 0 2 0,0 0-2-1,0 0 0-15,33 0 2 16,-33 0-2-1,0 0 0-15,0 0 0 16,0 0 0-16,0 0 0 0,0 0 0 16,0 0 0-16,0 0 0 0,0 0 0 0,0 0 0 15,0 0-1-15,0 0 0 0,0 0 0 16,0 0 0-16,0 0 1 0,0 0-2 16,33 0 1-16,-33 0 0 0,0 0 0 0,0 0 0 15,0 0 0-15,0 0 1 0,0 0 0 0,0 0 2 16,0 0-2 15,0 0 0-31,0 0-1 0,0 0-3 0,0 0 3 16</inkml:trace>
  <inkml:trace contextRef="#ctx0" brushRef="#br0" timeOffset="10956.4">13246 10762 3 0,'0'0'2'0,"0"0"0"16,0 0 1-16,0 0 2 0,0 0 2 0,0 0 3 15,0 9-1-15,0-9-3 0,0 0-2 0,0 0-1 16,0 0 1-16,0 0 0 0,0 0 1 15,0 0 0-15,0 0 1 0,0 0 1 16,0 0 0-16,0 0 2 0,0 0 0 0,0 10 2 16,0-10 2-16,0 0-1 0,0 0-2 0,0 0-2 15,0 0 1-15,-33 0-2 0,33 0 0 16,0 0-1-16,0 0 0 0,0 0-2 0,-33 0 4 16,33 0-5-16,-17 0 1 0,0 0 0 15,17 0-2-15,-16-10-2 0,-1 10 3 0,1 0-3 16,16 0 2-16,-33-9-2 0,33 9 0 0,-33 0 0 15,33 0 0-15,-33 0 0 0,16-9 0 16,1 9 0-16,-1 0 1 0,-16 0-1 0,16 0 2 16,1 0-4-16,-17 0 2 0,0-9 0 15,33 9-2-15,-50 0 0 0,17 0 2 0,17-10 0 16,-1 10 0-16,-16 0-2 0,0 0 2 0,0 0 2 16,0 0 0-16,16-9-2 0,-16 9 0 15,17 0 0-15,-1-9 0 0,-16 9 0 16,33 0 0-16,-33 0 0 0,33 0 0 0,-33 0 0 15,33 0-2-15,-33 0 2 0,16 0 0 16,1 0 0-16,-1 0 0 0,1 0 0 16,-1 0 0-16,17-19-2 0,0 19 2 0,-33 0 0 15,33 0 0-15,-33 0 2 0,33 0-2 0,-33 0-2 16,33 0 2-16,-33 0 0 16,16 0 0-16,17 0 2 0,-16 19-4 0,-1-19 2 15,17 0-2 1,0 0 4-16,-16 0-2 0,16 0 0 31,0 0 2-31,0 0-4 16,0 9 2-1,0-9-2-15,0 9 3 0,0-9 1 16,0 10-5-16,0-1 3 0,0 0 1 16,0 0-1-16,0 1 0 15,0 8 0-15,0-18 2 0,0 19-5 16,0-19 3-16,0 9 2 0,-17 1-2 15,17-1 0-15,0 0 1 0,0 0 0 0,0 10-1 16,0-10 0-16,0 1 1 0,0 8-1 0,0 1 0 16,0-10 0-16,-33 10 0 0,33-10 0 15,0 10 1-15,0-1-1 0,0 10 0 0,0-9-2 16,0-10 2-16,0 10 0 0,0-1 0 0,0 1 0 16,0-10 0-16,0 19 0 0,0-9 0 15,0-10 0-15,0 10 0 0,0-10-2 0,0 10 2 16,0-10 0-16,0 9 2 0,0 1-2 0,0 0-2 15,0-19 2-15,0 9 0 0,0 10 0 16,0-10 0-16,0 9 0 0,0-8 0 0,0-1 0 16,0 19 3-16,0-28-5 0,0 19 2 15,0-10 1-15,0 0-1 0,0 0-2 0,0 1 3 16,0-1-3-16,0 0 2 0,0 1 0 0,0-1 0 16,0 0 0-16,0 10 0 0,0-19 0 15,0 18 0-15,33-18 0 0,-33 0 0 16,0 10 0-16,0-1 2 15,0-9-1-15,17 9-3 16,-1 1 2 0,1-10 0-1,-1 0 0-15,1 0 0 16,-17 0 2-16,33-10-2 0,-33 10 0 16,33 0 0-16,-33 0 0 0,33 0-2 0,-33 0 4 15,33 0-2-15,-16-9 0 0,16 9 0 0,-17 0 0 16,34 0 0-16,-17 0 0 0,0 0 0 15,0-9 0-15,-16 9 0 0,16 0 0 0,0 0-2 16,0 0 2-16,0 9 0 0,0-9 0 0,0 0 0 16,-16 0 0-16,16 0 0 0,-17 0 0 15,1 0 0-15,16 0 0 0,0 0 0 0,0 0 0 16,-33 0 0-16,16 0 2 0,18 0-2 16,-18 0 0-16,1 0 0 0,16 0-2 0,0 0 2 15,-33-9 0-15,33 9 0 0,-33 0 0 16,33 0 0-16,-33 0 2 0,16 0-2 0,1 0 0 0,-1-10 0 15,1 10 0-15,0 0 0 16,16 0 1 0,-33 0-1-16,0 0-2 0,33 0 2 15,-33 0 2-15,0-18-2 0,33 18 0 16,-33 0 0-16,0 0 2 16,33-19-5-16,-33 19 4 0,0-9-1 15,0 9 1-15,16-9 1 16,-16-1-2-1,17 10 0-15,-17 0 1 0,0-9 11 0,0 9 3 16,0-9-2-16,0-1 4 0,0 1-2 16,0 9 4-16,0-9-1 0,0 0 4 15,0-10 0-15,0 0-4 0,0 10-1 0,0-10-6 16,0 1-1-16,0-1 1 0,0 1-2 0,0-1-2 16,0-9-2-16,0 10-2 0,0-10-3 0,0 9 3 15,0-9 0-15,0 0-1 0,0 10 2 16,0-10 9-16,0 0-3 0,0 9-8 15,-17-18 0-15,17 9 1 0,0 9-3 0,0 1 2 16,-16-1-4-16,16-9 2 0,0 10-2 16,0-1 4-16,0 1-2 0,0-1 0 0,0 19-2 15,0-19 2-15,0 19 2 0,0-18-6 0,0 8 4 16,0 10-2-16,0-9-1 0,0 9-3 16,0 0-1-16,0 0 7 0,0 9-19 15,0-9-12-15,0 0-8 0,0 10-1 0,0-10-4 16,0 18-7-16,0-18 1 0,0 19-2 15,0-19-10-15</inkml:trace>
  <inkml:trace contextRef="#ctx0" brushRef="#br0" timeOffset="14208.18">12932 1758 11 0,'-17'0'10'0,"17"0"2"0,-17 0-3 16,1 0-4-16,16 0-3 0,0 0-1 15,0 19 1-15,0-19 0 0,-33 0 1 0,33 0-1 16,0 9 1-16,0-9 0 0,0 19 1 16,0-19 0-16,0 0 1 0,0 18-1 15,0-18 3-15,0 0 3 0,0 0 8 0,0 0 8 16,33 0 2-16,-33 19 9 0,16-19 2 16,18 0-8-16,-1 0-9 0,33 0-5 0,0-19 7 15,-17 19-9-15,18 0-5 0,32 0-4 0,-50-18-2 16,51 18 2-16,-34 0-6 0,0 0 3 15,17 0-3-15,-17 0 2 0,0 0 0 16,-16 0-2-16,16 0 0 0,-33 0-2 0,0 0 2 16,0 0 2-16,17 0-4 0,-50 0 5 15,33 0-3-15,-33 0 1 0,33 0-1 16,-33 0-2-16,0 0 4 16,0 0-4-16,0 0-1 15,0 0 0 1,0 0-13-16,0 18-29 0,-33-18-5 15,33 0-9-15,0 0-15 0</inkml:trace>
</inkml:ink>
</file>

<file path=ppt/ink/ink36.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2-03T11:25:04.393"/>
    </inkml:context>
    <inkml:brush xml:id="br0">
      <inkml:brushProperty name="width" value="0.05292" units="cm"/>
      <inkml:brushProperty name="height" value="0.05292" units="cm"/>
      <inkml:brushProperty name="color" value="#FF0000"/>
    </inkml:brush>
  </inkml:definitions>
  <inkml:trace contextRef="#ctx0" brushRef="#br0">18306 6967 10 0,'0'0'26'0,"0"0"6"16,0 0-5-16,0 0-9 0,0 0-1 16,0 0 3-16,0 0 9 0,0 0 5 0,0 0 0 15,0 0-5-15,0 0-11 0,0 0 0 0,0 0-7 16,0 0-3-16,0 0 0 0,0 0 20 15,0 0 81-15,0 0-10 0,0 0-54 0,0 0-22 16,0 0-11-16,0 0-4 0,0 0 23 16,0 0-11-16,0 0-10 0,0 0-6 0,-17 0-1 15,17 0-5-15,0 0 5 0,0 0-8 16,0 0-16-16,-16 0-53 16,16 0-52-16,0 0-24 0,0 0 2 0</inkml:trace>
  <inkml:trace contextRef="#ctx0" brushRef="#br0" timeOffset="6095.67">15114 12427 6 0,'0'0'5'0,"0"-9"2"0,0 9 3 0,0-9 0 0,33 9-1 16,-33 0-4-16,0-10-2 0,0 10 0 16,0 0 0-16,0-9 1 0,0 9 0 0,0 0-1 15,0-9 1-15,0 9-1 0,0-10 2 16,0 10-3-16,0 0 1 0,0 0-1 0,0 0 1 16,0-18-3-16,0 18 1 0,0 0 1 15,33 0-1-15,-33-19-1 0,0 10 0 16,0 0 1-1,0-1-1-15,0 1 1 16,0 9 3 0,0-9-1-16,0 9-2 15,0-10 1-15,0 10 0 0,0 0 0 0,0-9-1 16,-33 9 0-16,33-9 1 0,0-1-1 16,0 10 1-16,0 0 0 0,-33 0-2 15,33-18 1-15,0 18 1 0,-16 0-2 0,16 0 1 16,-17-19-3-16,1 10 2 0,-1 0 0 15,1-1 0-15,-1 10 0 0,17-9 2 16,-16 0-2-16,16 9 1 0,-34-10 0 0,34 10-1 16,-33-9 1-16,33 0-1 0,0 9 0 15,-33-10 2-15,17 10-1 0,-1 0 0 16,1 0-1-16,-1-18 0 0,1 18 2 0,16 0-2 16,-33 0 0-16,33-19 0 0,-33 19 0 15,33-9 0-15,-34 9 0 0,34-9 0 0,-49 9 0 16,32 0 0-16,1-10 0 0,-1 10 1 0,1 0-1 15,16-9-2-15,-33 9 2 0,33 0 0 0,-33 0 0 16,33-9 0-16,-34 9 0 16,34 0 1-16,-33 0-3 0,17 0 2 0,-1 0 0 15,1 0 0-15,-1 0 1 16,1 0-1-16,16 9-2 0,0-9 2 16,-33 0 0-16,33 0 2 0,0-9-1 0,-33 9-1 15,33 0 0-15,-34 0 0 0,34 0-3 16,-33 0 3-16,17 0 0 0,-1 0 0 15,1 0 0-15,-1 0 0 0,1 0 0 16,-17 9 0-16,33-9 0 0,-33 0 0 16,33 0 0-16,-33 0 0 0,33 0 0 15,-34 9 2-15,18-9-4 16,-1 0 2-16,17 10 0 16,-16-10 0-16,16 9 0 0,-17-9 2 15,1 0-2-15,16 9 0 16,0-9 0-16,0 19 0 0,-33-19 0 0,33 0 0 15,0 0 0-15,-33 0 0 0,33 0 0 16,-33 18 0-16,33-18 0 16,-34 0 0-16,18 0 0 0,-1 10 0 15,1-10 0-15,16 9 0 0,-17-9 0 16,17 9 0-16,-16-9 0 0,16 10 1 16,0-1-1-16,-33 0 0 0,33 1 0 15,0-1 1-15,0 0-1 0,0 10 0 16,0-19 0-16,-33 18 0 0,33-18-2 0,0 10 2 15,0-1 1-15,0 0-1 0,0 1 0 0,-33-10 0 16,33 9 0-16,0 0 0 0,0-9 0 16,0 10 0-16,-33-1 2 0,33 0-2 15,0 10 1-15,-17-19 0 0,17 0 1 0,0 18-1 16,0-18-1-16,0 10 0 0,-17-10 2 0,17 9 0 16,0 0 0-16,0 1-2 0,0-1 2 15,17 0 0-15,-17 0 0 0,0 1 1 0,0-1-3 16,0 10 1-16,0-19 2 0,17 18-3 15,-17-18 2-15,0 10-2 0,0-1 2 0,33 0-2 0,-33 0 3 16,0 1-3-16,0-1 4 16,0 0-4-16,0 1 1 0,0-1 0 15,0 10-1-15,33-19 2 0,-33 18 0 16,0-18-2-16,0 9 0 16,0 1 0-16,0-1 0 0,0 0 0 0,0 1 0 15,0-1 0-15,0 0 0 0,0 1 1 16,33-1-1-16,-33-9 1 0,0 19 5 0,0-19 1 15,0 18 0-15,33-18-1 0,-33 9-2 16,0 1 0-16,16-1 0 0,-16 0-2 0,17 1 0 16,-1-1-2-16,1 0 0 0,-17 1 1 15,16-1 1-15,-16 9-1 0,34-18-1 0,-34 19 0 16,33-19 3-16,-33 9-1 0,0 1 5 16,33-1-1-16,-33 0-2 0,0 1 1 15,33-1-1-15,-33-9 2 0,16 9-2 0,-16 0-2 16,17-9 2-16,-1 10-3 0,1 8-1 15,-1-18 3-15,18 0-3 0,-1 19 4 0,-33-19-3 16,33 0 1-16,-33 9 2 0,33-9 1 0,-17 10-1 16,1-1 1-16,16-9-2 0,-17 9-1 15,17-9 1-15,1 9 2 0,-34-9-4 0,33 10 1 16,-33-10-2-16,33 9 0 0,-33-9 0 0,16 0 2 16,1 9-1-16,-1-9 2 0,1 10-3 15,-1-10 1-15,-16 0 2 0,33 0-5 16,-33 18 2-16,34-18 1 0,-34 0-1 15,33 0 1-15,-33 0-1 0,33 0 3 16,-33 0-3-16,16 0 0 0,1 0 0 0,-1 0 0 16,1 0 0-16,32 0 0 0,-49 0 0 15,34 0 0-15,-34 0 2 0,33 0-4 0,-33 0 3 16,33 0-1-16,-33-18 1 0,16 18-1 0,1 0-2 16,-1 0 2-16,-16-10 0 0,17 10 2 15,-1 0-2-15,-16-9 0 0,33 9 0 0,-33 0 0 16,0-9 0-16,33 9 0 0,-33-10 2 15,0 1-2-15,34 9 0 0,-34-9 0 0,16 0 0 16,-16 9 2-16,17-10-2 0,-1 1 0 0,-16 9 1 16,17 0-1-16,-17-19 0 0,16 19 0 15,1-18 0-15,-17 8 0 0,16 10 0 0,-16-9-2 16,33 0 2-16,-33 9 2 0,0-9-2 16,0-1 0-16,0 1 3 0,33 0-3 0,-33-1-3 15,0 1 4-15,34 9-1 0,-34-19 0 16,0 19 0-16,0-18 0 0,16 9 0 0,1-1 0 15,-17 1 0-15,16 0 2 0,-16-10-2 16,17 10 0-16,-17-1 0 0,16 1 0 0,-16 9 0 16,17-18-3-16,-17-1 5 0,16 10-2 15,-16-10 3-15,0 10-3 0,0-1 0 0,33-8 2 16,-33-1-2-16,0 19-3 0,0-18 3 0,0-10 0 16,0 18 1-16,-33-8-1 0,33-1 2 0,0 10-2 15,0 0 3-15,0-1-1 0,-16-8-5 16,16 18 4-16,0-19-3 0,-17 10 3 0,17-1-1 15,-16 10 0-15,16-9 0 0,0 9-2 16,-17 0-3-16,17 0-2 0,0-9-8 0,-16 9-3 16,16 0-7-16,0 0-4 0,0 0-3 0,-17 9 0 15,17-9 2-15,0 0 1 0,0 0-1 16,0 0 0-16,-16 0 2 0</inkml:trace>
  <inkml:trace contextRef="#ctx0" brushRef="#br0" timeOffset="19487.72">16520 11116 55 0,'0'9'17'0,"-17"0"-3"0,17-9 3 16,0 10 4-16,0 8 7 0,-33-18 7 15,33 0-3-15,0 0 0 0,0 0-2 0,0 0-3 16,0 19 3-16,0-19 9 0,0 0 6 0,0 0 4 16,0 0 4-16,0 0 2 0,0 0-6 0,0 0 2 15,0 0 4-15,0 0 0 0,0 0 4 16,0 0-6-16,0 0 0 0,0 0-9 0,0-19-15 15,0 19-4-15,33 0-8 0,-33 0-7 16,0 0-8-16,0 0 4 0,0 0 2 0,17-18 6 16,-17 18-9-16,0 0 0 0,16 0-2 0,-16-10 2 15,0 10 0-15,0 0 2 0,17 0-9 16,-17 0 7-16,0 0 2 0,0 0-4 0,0 0-1 16,0 0 2-16,0 0 2 0,0 0-4 15,0 0 0-15,0 0 2 0,0 0-3 16,0 0-5-16,0 0 9 0,0 0-2 15,0 0-6-15,0 0 0 0,0 0 5 16,0 0-7-16,-17 0 5 0,17 0-8 16,0 0-30-16,0 0-22 0,0 0-16 15,0 0-11-15,0 0-8 0,0 0-5 0,0 0-2 16,0 0 6-16,0 0 1 0,0 0 0 0,0 0 7 16,0 0 9-16,17-9-63 0</inkml:trace>
</inkml:ink>
</file>

<file path=ppt/ink/ink37.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2-03T11:25:32.118"/>
    </inkml:context>
    <inkml:brush xml:id="br0">
      <inkml:brushProperty name="width" value="0.05292" units="cm"/>
      <inkml:brushProperty name="height" value="0.05292" units="cm"/>
      <inkml:brushProperty name="color" value="#FF0000"/>
    </inkml:brush>
  </inkml:definitions>
  <inkml:trace contextRef="#ctx0" brushRef="#br0">10368 9106 76 0,'-33'0'67'15,"33"19"-32"-15,0-19-16 0,0 0-11 0,0 0-1 16,-33 0-7-16,33 0 2 15,0 0 0-15,0 0-4 16,0-19 2 0,0 19-3-16,0 0-6 15,0 0-9-15,0 0-3 0,0 0-8 16,0 19-3-16,0-19-2 0,33 0-33 0</inkml:trace>
  <inkml:trace contextRef="#ctx0" brushRef="#br0" timeOffset="783.02">14139 10046 10 0,'0'0'14'0,"0"0"3"15,0 0-3-15,0 0-3 0,0 0-7 0,33 0 0 16,-33 0-1-16,0 0 2 0,0 0-1 16,0 0-2-16,0 0 2 0,0 0 0 0,0 0-2 15,0 0-1-15,16 0 1 16,-16 9-2-1,0 10 0 17,-16-19-2-17,16 0-1-15,0 0 0 0,0 0 1 16,0 0-3-16,0 0-1 0,0 0-1 16,0 0-2-16,0 0 1 0,0 0-3 0,0 0-1 15,0 0 1-15,0 0-8 0</inkml:trace>
  <inkml:trace contextRef="#ctx0" brushRef="#br0" timeOffset="4862.64">14965 9330 97 0,'0'9'46'0,"0"-9"-14"0,-33 0-8 0,33 0 5 16,0 9 13-16,0-9 4 0,0 0-5 15,0 0-4-15,0-9-16 0,0 9-8 0,0 0-4 16,0 0 3-16,0 0 5 0,0 0 0 0,0 0 4 16,0 0-7-16,0 0-5 0,0 0-4 15,0 0-2-15,33 0-3 16,-33-9 2-1,0 9-4-15,0 0 0 16,0 0-1-16,0-10-14 0,0 10-16 16,-33 0-11-16,33 0-11 0,0-9-8 0,0 9-2 15,0 0 1-15,0-9 6 0,0-1 3 0</inkml:trace>
  <inkml:trace contextRef="#ctx0" brushRef="#br0" timeOffset="8125.42">3059 15357 77 0,'0'-18'26'0,"0"18"-11"16,-33-10-8-16,33 1-4 0,0 9-1 0,0-9 0 16,0-1 4-16,0 10 4 0,0-9-2 15,0 9-3-15,0-9-1 0,0-1-2 0,0 10-1 16,33 0 0-16,-33-9 0 0,0 9-1 15,33 0 0-15,-33-9 2 0,33 9-2 0,-33 0 7 16,33 0 6-16,-16 0 2 0,16 0-5 0,0 0-1 16,0 9-2-16,0-9 0 0,0 0 4 15,0 9 15-15,17-9 3 0,16 10-6 16,-33-10-6-16,33 9-2 0,-16 0 3 0,16-9-3 16,0 10 5-16,-16-10 8 0,49 9-3 15,-33-9-7-15,-16 0 10 0,49 0 6 0,-33 0-2 16,17 0-6-16,16 0-2 0,17 0-1 0,-17 0-3 15,17 0-7-15,-17-9 2 0,17 9-8 16,16 0 1-16,-16-10 13 0,0 10-2 0,16 0-3 16,-33-9-3-16,50 9 1 0,-33 0 1 0,16 0 4 15,17 0-2-15,-33 0-3 0,16 0-2 16,17 9-3-16,0-9-5 0,-17 10 1 0,-16-10-2 16,-1 9-3-16,18 0 4 0,-18 1-4 15,18 8 3-15,-18-18-3 0,18 10 0 0,-17-10 0 16,-17 9 2-16,16 0-2 0,1 0 4 0,17-9-1 15,-34 10-3-15,17-1 3 0,-34-9-1 0,17 0 0 16,17 0-2-16,-17 0 3 0,-16 9-2 16,16-9 2-16,1 0-3 0,-18 0 0 0,17 0 0 15,-32 0 0-15,15-9 0 0,17 9 0 16,-49 0 0-16,49 0 0 0,-33 0 0 0,-16-9 2 16,16 9-2-16,0 0 0 0,-16-10 1 0,16 10 2 15,-33-9-3-15,33 9-2 0,-33-9 2 0,0 9 0 16,17-9 0-16,-17 9 1 0,0-10-1 15,0 10 0-15,0 0 0 0,0 0 3 0,17 0-3 16,-17-18 0-16,-33 18-2 0,33 0 5 16,0-10-3-16,-33 10 2 0,33 0-5 0,-33-9 3 15,17 9 3-15,-1 0-1 0,1 0-5 0,16-9 3 16,-33 9 2-16,33 0-2 16,-33-10 1-16,0 10-3 0,0 0 2 0,0-9 0 15,33 9 0-15,-33-9 0 16,0 9-2-16,0-10 5 0,33 10-6 15,-33-9 3-15,0 9 0 0,0-9 7 16,17 0-7-16,-17-1 2 16,16 10-2-16,-16 0 4 0,0-18-1 15,0 8-3-15,0 10 3 16,17-9-3-16,-17 0 5 0,0-1-5 0,0 1 5 16,0 0-3-16,0 0 1 0,0-10-6 0,0 10 9 15,0-1-9-15,-17-18 6 0,17 10-1 0,0-1-2 16,-16-9-2-16,16 10 3 0,0-10-3 15,-17 0 2-15,17 0 0 0,0 0 2 0,0-9 1 16,-33 9-8-16,33-9 7 0,0 0-4 16,0 9 2-16,0-10 3 0,0 1-3 0,0 0 0 15,-33 0 0-15,33 0 0 0,0 9-3 0,0-19 5 16,0 10-2-16,0 9 5 0,0-9-5 0,0 9-2 16,0 0-1-16,0 10 3 0,0-20 0 15,0 10 2-15,0 0-5 0,0 1 7 16,0 8-4-16,0-9-3 0,0 9 3 0,0 1 2 15,0-10-4-15,0 19 0 0,0-10 0 0,0-9 2 16,0 10 4-16,0 8-2 0,0-8-5 0,0-1 5 16,0 10 0-16,0 9-4 0,33-19 2 15,-33 1 0-15,0 8 0 0,0 1 0 16,0 9-5-16,0-9 5 0,0 9-2 16,0 0-2-16,0 0-1 15,0 9 3-15,0 0 7 0,0-9-4 16,0 10 1-16,0 8-2 0,0-18-6 15,0 19 8-15,0-10 0 0,-33 0-6 0,33 10 9 16,0 0-3-16,-33-10-2 0,33 9 4 16,-33 1-4-16,16 0 0 0,1-10 0 0,-1 0-2 15,-16 10-1-15,0-10 7 0,0 0-4 0,0 10-2 16,0-10 3-16,-17 10-1 0,17-19 0 16,0 19 1-16,-33-19-1 0,16 9 0 0,17 0 0 15,-33 0 0-15,0-9-4 0,16 10 5 0,-16-1 1 16,0-9-2-16,-16 9 0 0,15 1 0 0,1-10-2 15,-16 9 4-15,15-9-1 0,1 9-3 16,-16-9 3-16,15 0 1 0,1 19-2 0,-33-19-2 16,49 0 3-16,-49 0 1 0,17 19-5 15,15-19 3-15,-32 0 1 0,16 0-1 0,17 0 2 16,-16 0-5-16,-18 0 0 0,18 9 1 0,16-9 6 16,-34 0-6-16,18 9 2 0,-18-9 4 0,1 0-4 15,17 0-2-15,15 9 5 0,-15-9-2 0,16 0-4 16,-34 0-1-16,18 10 7 0,16-10-2 15,-17 0-3-15,17 9 4 0,0-9-6 0,-34 0 4 16,51 0 0-16,-17 0 2 0,-34 0 0 0,51 0 0 16,-50 9-7-16,32-9 5 0,-15 0 0 15,16 0 0-15,-17 0 0 0,17 0-2 0,0 0 2 16,-17 0 0-16,17 0-2 0,0 0 2 16,-17 0 2-16,17 0 0 0,0 0-2 0,16 0-2 15,-16 10-1-15,0-10 3 0,0 0 0 0,16 0-2 16,-16 0 0-16,0 0 0 0,16 0 6 0,-16-10-6 15,33 10 2-15,-33 0 0 0,16 0 0 0,17 0 0 16,-33 0 0-16,33 0-4 0,-33-9 4 16,16 9-7-16,17 0 5 0,-33 0-1 0,16 0-3 15,17-9-1-15,0 9-8 0,-33 0 1 16,33-10 5-16,-17 10-2 0,17 0 5 0,0-9 3 16,0 0-4-16,0 9 4 0,0 0 0 0,0-9 0 15,16 9 3-15,-16 0-2 0,33 0-4 0,-33 0 4 16,0 0-3-16,33-19-1 0,-33 19-1 15,0 0-3-15,33 0 2 0,-33-19-2 0,16 19 3 16,-16 0 4-16,33 0-1 0,-33-9 0 0,33 9 4 16,-33 0-3-16,0 0 3 0,33-9 3 15,-33 9-6-15,33 0 6 0,-33 0-2 0,16 0-5 16,17 0 4-16,-33 0 2 0,33 0 1 16,-33 0-6-16,33-10-1 0,-33 10 4 0,33 0 1 15,-33 0-1-15,33 0 2 0,0 0-1 16,-33-9-1-16,33 9 2 0,0 0-7 15,-33 0 5-15,33 0 2 0,0 0 2 16,-17 0-4-16,17-9-4 16,0 9 6-16,0 0-6 0,-33 0 6 15,33 0-4 1,0 0 4-16,0 0-4 0,0 9 2 0,-33-9 0 16,33 0 3-16,0 0-7 0,-33 0 4 15,33 0 2-15,-33 0-2 0,33-9 2 0,0 9 0 16,-33 0-6-16,33 0 7 0,-33 0-5 0,16 0-2 15,17 0 7-15,-33 0 0 16,33 0-5-16,-33 0 2 0,0-10 0 0,33 10 0 16,-33 0 0-16,33 0 0 0,-33 0-3 0,33 0 3 15,-33 0 1-15,16 10 1 0,17-10-4 16,0 0 2-16,-33 0-4 0,33 0 5 16,0 0-3-16,0 0 2 0,0 0 2 0,-33 0-2 15,33 9 0-15,0-9 2 0,0 0-2 16,0 0-2-16,0 0 4 15,0 0-4 1,-33 0 2 0,33 0 2-1,0 0-2-15,0 0-2 16,0 0 4-16,-33 0-2 0,33 0-5 16,0 0 5-1,0 0 3-15,-33 9-3 0,33-9 2 16,0 0-1-16,0 0-1 0,0 0 3 15,-33 0-6-15,33 10 0 0,0-10 5 16,-17 0-2-16,17 0-2 0,0 0 0 0,-33 9 0 16,33-9 6-1,0 9-7-15,0-9 0 16,0 19 1-16,-33-19-1 0,33 0 4 0,0 19-1 16,0-19-4-16,0 9 2 0,0 0 0 15,0 10 2-15,0-1 2 0,0 10-2 0,0-9 2 16,33 9-7-16,-33 0 7 0,0 0-2 15,0 9 0-15,33-9 0 0,-33 0 1 0,0 9-1 16,17 0 0-16,16 0-2 0,-33 0 5 16,0 1-3-16,33-1 0 0,-33 0-3 0,0 10 3 15,0-20 0-15,33 11 2 0,-33-10-2 16,0 9 0-16,0-9-2 0,0 0 2 0,0-10 1 16,0 19 3-16,0-18-4 0,0 0 0 0,0-1 0 15,0 1 0-15,33-1 2 0,-33-8-1 16,0 8-1-16,0-8-2 0,0-1 2 0,0 0 5 15,0-9-1-15,0 0-2 16,0 0-1-16,0 0 3 0,0 0-1 0,0 0-6 16,0 0 1-16,0-9-5 0,0 0-36 15,0-1-35-15,0 10-27 0,-33-18-13 16,33 8 5-16,0-8 13 0,0-1 12 16</inkml:trace>
  <inkml:trace contextRef="#ctx0" brushRef="#br0" timeOffset="8809.56">3952 15013 7 0,'0'0'18'0,"0"0"5"16,0 0-2-16,0 9-6 0,0-9 2 16,0 10-1-16,33-10 5 0,-33 9 4 0,0-9 0 15,0 9 2-15,0 1 6 0,0-1-9 0,0 9 2 16,0-8 10-16,0 8 0 0,0-8-7 16,33-1-3-16,-33 0 7 0,0 1 0 0,0-1-1 15,0 0 2-15,0 0 8 0,0 1 11 16,17-10 16-16,-17 9 20 0,0-9 1 0,33 0-4 15,-33-9-20-15,0 9-23 0,33-19-16 16,-33 10-13-16,33-10-1 0,-33 1-1 0,33-10 2 16,0 9-2-16,0-9 1 0,-33 10-1 0,17-10-5 15,16 0-1-15,0 9-3 0,-33-9-3 16,33 10 0-16,-33-1 4 0,0 1-4 0,33 18 0 16,-33-28-11-16,0 28-38 0,0-10-36 0,0 1-27 15,33 9-19-15,-33-9-16 0,0 9 0 0,0-10 6 16,0 10 12-16,17-9 20 0,-1 9-61 15</inkml:trace>
  <inkml:trace contextRef="#ctx0" brushRef="#br0" timeOffset="10074.44">16040 6641 60 0,'0'0'28'15,"-33"0"-4"-15,33 0-4 0,0 0 2 16,-33 0 4-16,17 0 0 0,-1 0 0 0,1 0-6 16,16 0-2-16,-17 0-6 0,1 0 2 0,16 0-5 15,-17 0-2-15,17 0 1 0,0 0 7 16,0 19 1-16,0-19 21 0,0 0 15 0,0 0 6 15,17 9-3-15,-1-9-4 0,1 10 3 0,16-10 3 16,16 0-15-16,-16 0 100 0,34 0-21 16,-1 0-56-16,16 0-35 0,1 0-17 0,16-10-10 15,0 10 41-15,17 0 4 0,-33 0-25 16,16 0-9-16,0 10-7 0,17-10-4 0,-50 0-1 16,33 9-1-16,-16-9 3 0,-33 9 5 15,16-9-1-15,0 10-2 0,-33-10 3 0,17 0-4 16,-17 18 26-16,0-18 31 0,-17 0-8 0,34 0-25 15,-50 0-9-15,33 0-6 0,0 0-8 16,-33 0-6-16,17 0 1 0,-1 0 4 0,1 0-3 16,-17 0-1-16,16 0 4 0,1-18-2 0,-17 18-7 15,16 0 9 1,-16 0-8-16,0 0 1 0,0 0 0 0,0 0 5 16,0 0 0-16,0 0-7 0,0 0 0 15,0 0 7-15,0 0-11 0,0 0 6 0,0 0-28 16,0 0-55-16,0 0-32 0,0 0-27 0,0 18-14 15,0-18-4-15,-16 0 1 0,16 0 3 16,0 0 12-16,0 0 14 0,0 0 24 0</inkml:trace>
  <inkml:trace contextRef="#ctx0" brushRef="#br0" timeOffset="11756.88">6152 15311 11 0,'0'0'10'0,"0"0"3"0,0 0 1 15,-17 0-3-15,17 0-6 0,0 0-2 0,0 0-1 16,0 0 0-16,0 9-2 0,0-9 1 16,0 9-1-1,0-9 2 1,0 10-2 0,0-10-2-16,0 18 2 0,0-18 0 46,0 10 0 79,0-10 1-125,0 9-1 16,-33-9 0 0,33 9 0-1,0 0 0 1,0 1 0 15,0-10 0 32,0 9-2-48,0-9-6 1,0 0-4-16,0 0-5 0</inkml:trace>
  <inkml:trace contextRef="#ctx0" brushRef="#br0" timeOffset="14904.84">6218 15199 9 0,'0'0'25'0,"0"-9"5"0,0 9-6 16,-33-10-4-16,33 10-2 0,0-9-5 16,0 9-5-16,0 0-1 0,0 0-5 15,0-9-1-15,0 18-1 0,0-9 2 0,0 9-2 16,0 1 6-16,0 8 14 0,0-8-2 15,0 8-5-15,0 1 6 0,0-1-3 16,0 1-5-16,33 0 1 0,-33-1 14 0,0 10-5 16,0-18-5-16,33 8-1 0,-33-9 8 0,0 1 10 15,33-1-6-15,-33 0 10 0,33 1 7 16,-33-10-6-16,0 9 3 0,33-9 10 0,-33-9-3 16,0-1-3-16,17-8-15 0,16-1-9 15,-33-9-10-15,33 0-3 0,0 0-3 0,-33-9 1 16,33 9-3-16,0-9-3 0,-33 0 1 15,16 9 1-15,1 9-2 0,0-9 2 0,16 10-7 0,-33 9 5 16,33-10 0-16,-33 10 0 0,0 9 3 16,0-10-6-16,0 10 0 0,33-9 3 15,-33 9 4-15,0 0-8 0,33 0 5 0,-33 0-8 16,0 0-44-16,33 0-29 0,-33 9-12 0,16-9-13 16,1 10-2-16,-1-10 6 0,18 0 12 15,-34 9 9-15</inkml:trace>
  <inkml:trace contextRef="#ctx0" brushRef="#br0" timeOffset="15952.78">8268 15283 7 0,'-16'0'9'0,"16"0"13"0,0-10 2 0,-33 10-1 15,33-9-1-15,0 9-1 0,0-9-1 0,-33 9 3 16,33 0 4-16,0-9 6 0,0 9-2 15,0 0-3-15,0-10-5 0,0 10-12 0,0 0-3 16,0 0-2-16,0 0-5 0,0 0-1 0,0 0 18 16,0 10 5-16,0-10-2 0,33 9 7 15,-33 0-5-15,0 0-1 0,33 1 3 0,-33-1-4 16,0 10-7-16,16-10-4 0,1 0 8 16,-1 19 9-16,-16-28 0 0,33 10-8 0,-33-1-3 15,0 0 6-15,33 0-4 0,-33 1 3 16,0-1-2-16,0 0-1 0,34-9 6 0,-34 0 3 15,0 0 13-15,0 0 0 0,33-9-1 0,-33 0-13 16,33-1-11-16,-33-17-4 0,16 17-8 0,1-27-2 16,-1 9-1-16,17-9 6 0,0 0-6 0,0-1 3 15,1 1-3-15,-18 9 1 0,17-9 3 16,-16 9-7-16,32 0 1 0,-16 10 3 0,-33 8-5 16,33-8 7-16,-33 9-8 0,34-1 5 15,-34 10 2-15,0 0-4 0,16 0 2 0,-16 0-17 16,0 0-20-16,17 0-22 0,-17 10-23 0,0-1-16 15,0-9-11-15,16 18-1 0,-16-18 5 0,0 10 10 16,0-1 8-16,0 0 12 0</inkml:trace>
  <inkml:trace contextRef="#ctx0" brushRef="#br0" timeOffset="17502.03">6681 15190 20 0,'33'0'28'0,"-33"0"-9"0,0 0-8 0,0 0-4 16,33 0-4-16,-33 0-2 0,0 0 9 15,0 0 8-15,0 0-6 0,0 0 0 0,16 0-1 16,-16 0 2-16,0 0 6 0,0 0 3 16,0 0 4-16,0 0 0 0,0 0-3 0,0-10-11 15,0 10-6-15,0-9-2 0,0 0-1 16,0 0-1-16,0-1 4 0,0 10 8 15,0-9 6-15,0 9 4 0,0-9-6 0,-16 9-8 16,16 0-1-16,0 0-7 0,0 0 0 16,0 0-1-16,0 9-1 0,-33 0 0 15,33 1 1-15,0-1-4 0,0 9 3 0,-33-8 1 16,33 8 1-16,0 10-4 0,0-18 4 16,0 8-4-16,0 1 2 0,0-1 0 0,0 1 0 15,0-10 0-15,0 19 0 0,33-28 0 16,-33 10 0-16,0-1 0 0,33 0 0 0,-33 0 0 15,16-9 2-15,1 0-4 0,-1 0 2 16,18-9 0-16,-34 0 0 0,0 0 2 0,33 9-2 16,-33-10-11-16,33 10-22 0,-33-18-14 15,0 8-9-15,0 1-3 0,33 0 4 0,-33-10 2 16,0 10 8-16</inkml:trace>
  <inkml:trace contextRef="#ctx0" brushRef="#br0" timeOffset="18767.27">9145 15246 23 0,'0'0'25'0,"0"0"-1"16,0 0-4-16,0 0-5 0,0 0-6 0,-17 0-2 15,17 0-1-15,0 0 1 0,-16 0 2 16,16 0 0-16,0 0 0 0,0 9-2 0,0-9-1 16,0 9 1-16,0-9 4 0,0 9-2 0,0-9 5 15,0 10 1-15,16-10 1 0,-16 9 11 0,0-9-1 16,17 9 11-16,-17 1-1 0,0-10 3 16,16 0-1-16,17 0 1 0,-33 0 1 0,0 0-5 15,33-10-2-15,-33 1-7 0,33 0-10 16,-33-1-10-16,33 1-2 0,-33-9-2 0,17 8 3 15,0-8-8-15,-1-1 3 0,-16 10 0 0,17-10 1 16,-17 10 0-16,0-10-1 0,0 10 4 16,0 9-2-16,0-9-2 0,-17 9-2 15,1 0 2-15,-1 9 0 0,0-9-2 16,17 9 5-16,-33 1-5 0,33-1 2 16,-33 9 0-16,33-8 0 0,-33 8-2 0,33-8 2 15,-33 8-2-15,33 1 4 0,-16-10 1 0,16 10-5 16,0-10 3-16,0 10-1 0,0-1-2 0,0 10 0 15,0-28 2-15,16 19-3 0,-16-10 1 16,33 0-1-16,-33 1-4 0,33-1-3 0,-33-9-3 16,33 9 0-16,-33-9-5 0,33 0-2 0,-33-9 2 15,17 9-10-15,0-9-14 0,-1 9-12 16,1-19-9-16,-1 10-5 0,-16 0-4 0,33-1 4 16,-33 10 6-16</inkml:trace>
  <inkml:trace contextRef="#ctx0" brushRef="#br0" timeOffset="20082.47">6796 15394 27 0,'0'0'32'0,"0"0"-12"16,0 0-9-16,0 0-1 0,-16 0-2 0,16-9-4 16,0 9 1-16,0 0 2 0,0 0-2 15,0 0-1-15,0 0 0 0,0 0 0 0,0 0-3 16,0 0 0-16,0 0 1 31,0 0-4-31,16 0 2 16,-16 0-4-1,0 0-7-15,0 0-6 0,0 9-7 16,0-9-2-16,0 0-29 0</inkml:trace>
  <inkml:trace contextRef="#ctx0" brushRef="#br0" timeOffset="20748.14">6830 15460 11 0,'0'0'11'0,"0"0"2"0,0 0-3 15,0 0-5-15,0 0-2 0,0 0-2 0,0-10-1 16,0 1 0-1,0 0 0 1,33 9 0-16,-33-10 0 0,0 10-3 16,0-9 1-16,33 9 2 0,-33-9 0 15,0 9-2-15,0-10 2 0,0 1 0 0,33 0 0 16,-33 0 0-16,0-1 0 16,0 10 0-16,0-18 0 0,0 8 0 0,33 1 0 15,-33 0 0-15,0-1 0 0,0 10 2 0,0-9 1 16,0 0-1-16,0-1 4 0,0 1 0 15,0 9 1-15,0-9 0 0,0 9 1 0,0-9-1 16,0 9-4-16,0 0 2 0,0-10 2 0,0 10 1 16,0 0 0-16,0 0 3 0,0 0-3 15,0 0-4-15,0 0 2 0,0 0-3 0,-33-18-2 16,33 18 2-16,0 0 0 0,0 0 0 0,0 0 4 16,0 0-3-16,0 0-2 0,-33 18 0 15,33-18-1-15,0 0-1 16,0 0 1-16,0 0 0 15,-33 10 0-15,33-10-3 16,0 9 0-16,0-9 3 0,0 9-1 16,0 0 0-16,-33 1 0 0,33-1 0 15,0 10 1-15,0-10-1 0,0 0 0 16,-34 19 0-16,34-28 2 0,0 19 1 0,0-10 4 16,0 10 1-16,0-10-1 0,0 0 4 15,0 10-1-15,0-10 4 0,34 1 1 0,-34 8-4 16,0-18-3-16,0 0 1 0,33 0-5 15,-33 0-1-15,33 0 0 0,-33 0-3 0,33 0 0 16,0 0 2-16,-33 0-1 0,33-18-1 0,-17 8 1 16,18 1-1-16,-1 0-2 0,-33 9 2 15,33-10-18-15,-33 1-17 0,0 0-20 0,33 9-5 16,-33-10-67-16</inkml:trace>
  <inkml:trace contextRef="#ctx0" brushRef="#br0" timeOffset="22698.45">9376 15487 48 0,'0'0'35'0,"0"0"-5"0,0 0-9 15,0-9-9-15,0 9-6 0,0 0-6 0,0-18 0 16,0 18 1-16,33-10 0 0,-33 1-1 0,0 0 1 16,0 9-1-16,0-10-3 0,0 1-2 15,33 0-6-15,-33 9-3 0,0-10 0 0,0 1 1 16,0 9 1-16,0-9 1 0,0 9 0 0,0-9 0 15,0-1-2-15,0 10 1 0,0 0-9 16</inkml:trace>
  <inkml:trace contextRef="#ctx0" brushRef="#br0" timeOffset="23296.75">9194 15143 5 0,'0'10'15'16,"0"-10"8"-16,0 0-3 0,33 9-3 0,-33 0-8 15,0 0-5-15,0 1-2 0,0-10 0 0,0 9-2 16,0-9 3-16,0 9 4 0,0-9-1 15,33 10-1-15,-33-10 3 0,0 18 1 0,0-18 1 16,0 0-1-16,0 0-2 0,0-18 0 0,0 8-5 16,33 10 3-16,-33-9-3 0,0 0 0 0,0-1 0 15,17-8-2-15,-17 9 0 0,0-1 3 16,17 1 1-16,-17 0 3 0,0-1 3 0,16 10-1 16,-16-18 3-16,0 8 0 0,-16 10-6 0,16-9 0 15,0 9-3-15,-17 0-3 0,0 9 0 16,17 1 0-1,-33 8 0-15,33-18 4 0,-33 0 1 0,33 10 0 16,-33-10-2-16,33 9 1 0,-33 0-1 0,17-9-1 16,16 10-2-16,-17-1 1 0,1 0-1 15,-1 0 1-15,17 1-3 16,-16-1 4-16,16 0-2 16,0 1-2-16,0 8 4 0,0-8-2 0,0-1 0 15,0 0 0-15,0 10 0 0,0-1 1 0,0-8-1 16,0-1 0-16,16 10 0 0,-16-1 0 0,17-18 5 15,-17 19-1-15,16-10 6 0,1-9-1 16,-1 9 0-16,17 1 2 0,-33-10-3 0,33 0-2 16,-33 0-3-16,33 0-1 0,-33 0-2 0,33-10 0 15,-33 1 0-15,34 0 0 0,-18 0 1 16,1-1-1-16,-1 10 0 0,-16-18 0 0,33 8-5 16,-33 1-7-16,33 0-9 0,-33-1-5 0,0 1-8 15,0 0 2-15,33 9-2 0,-33-10-1 0,0 1 1 16,0 9 1-16,0-9 0 0</inkml:trace>
  <inkml:trace contextRef="#ctx0" brushRef="#br0" timeOffset="24062.97">9360 15683 52 0,'0'0'42'0,"0"9"-9"0,0-9-15 16,0 0-9-16,0-9-4 0,0 9-3 0,0 0-5 15,0-10-3-15,0 10-4 16,0-9-5-16,0 9-1 0,0-9-2 0,0 9-2 15,0-9 0-15,0 9 1 0,16 0-12 0</inkml:trace>
</inkml:ink>
</file>

<file path=ppt/ink/ink38.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2-03T11:26:08.337"/>
    </inkml:context>
    <inkml:brush xml:id="br0">
      <inkml:brushProperty name="width" value="0.05292" units="cm"/>
      <inkml:brushProperty name="height" value="0.05292" units="cm"/>
      <inkml:brushProperty name="color" value="#FF0000"/>
    </inkml:brush>
  </inkml:definitions>
  <inkml:trace contextRef="#ctx0" brushRef="#br0">19877 11469 9 0,'0'0'12'0,"0"0"7"0,0 0 4 0,0 9 4 16,0-9 1-16,0 0-1 0,0 0-8 15,0 0 1-15,0 0 2 0,0 0-3 16,0 0 0-16,0 0-2 0,0 0 1 0,0 0-7 16,0 0 0-16,0 0-4 0,0 0-3 0,0 0-2 15,0 0 1-15,0 0-5 16,0 0 4-16,0 0 0 16,0 0-1-1,0 10-1-15,0-10 2 16,0 0-4-1,0 0 3-15,0 0 1 0,0 0 0 32,0 0-4-32,0 0 0 15,0 0 4 1,0 0 0-16,0 0-4 16,0 0 0-16,0 0-1 0,0 0 1 15,0 0-1-15,0 0-3 16,0 0-2-16,0 0-26 15,0 0-14-15,0 0 5 0,0 0 20 0,-33 0 12 16,33 0 5-16,0 0-2 0,0 9-16 0,0-9-12 16,0 0-29-16</inkml:trace>
  <inkml:trace contextRef="#ctx0" brushRef="#br0" timeOffset="5613.34">19778 12316 14 0,'0'0'27'0,"0"0"-4"15,0 0-7-15,0 0-6 0,-17 0 1 16,17 0 2-16,0 0 0 0,0 9 0 0,0-9-3 0,0 9-4 16,17-9-1-16,-17 0 2 0,0 19-2 15,0-19 2-15,0 18-4 0,0-18-2 0,16 10 1 16,-16 8 1-16,0-8-3 0,0 8 0 16,17-9 1-16,-17 10 0 0,0 0-1 0,0-1 3 15,0-8 1-15,33 8-4 0,-33 1 0 0,0-10 3 16,0 10-3-16,0-10 0 0,0 10 0 15,0-19-2-15,0 18-2 0,0-18 4 0,0 9-9 16,0 1-8-16,0-10-7 0,0 0-12 16,0 0-6-16</inkml:trace>
  <inkml:trace contextRef="#ctx0" brushRef="#br0" timeOffset="5894.28">19960 12316 47 0,'0'0'24'0,"0"9"-9"0,0 0 0 16,0-9-1-16,0 19 3 0,0-19 0 0,0 18 1 15,0-8-4-15,0-1-2 0,16 0 1 0,-16 10-1 16,0-1 0-16,0-8-4 0,17 18-2 15,-17-10-2-15,0-18-2 0,0 19-2 0,16-1 0 16,-16-8 0-16,0 8 2 0,0-8-4 16,17-1 0-16,-17 10-1 0,0-19-6 0,0 18-9 15,0-18-8-15,0 0-7 0,0 9-5 0,0-9-2 16,-17 0-33-16</inkml:trace>
  <inkml:trace contextRef="#ctx0" brushRef="#br0" timeOffset="6210.5">19629 12632 20 0,'0'0'24'0,"0"9"-4"0,0-9-2 0,0 9-2 15,0-9 5-15,33 10 1 0,-33-10-1 0,0 9 1 16,0 0-1-16,16 1-2 0,1-10 2 15,-1 9 0-15,1 10 0 0,0-19-5 0,-1 0-3 16,1 0-4-16,16 18-4 0,0-18-4 0,-33 0 0 16,33 0-1-16,-17-18 2 0,17 18-2 15,-16 0 2-15,16 0-2 0,-16-19-3 0,16 10 1 16,0-1 2-16,0 10-2 0,-33-9-2 16,16 0 1-16,1-1-14 0,-1 1-5 0,1 0-2 15,-1-1-6-15,1 1-2 0,-17 9 0 0,17-18-1 16,-17 18-4-16,0 0-3 0</inkml:trace>
  <inkml:trace contextRef="#ctx0" brushRef="#br0" timeOffset="9957.91">15825 11720 7 0,'0'0'1'0,"0"0"2"0,0 0 0 0,0 0 4 15,0 0 1-15,0 0 2 0,0 0-4 16,0 0-3-16,0 0 0 0,0 0-2 0,0 0 2 16,0 10-3-16,0-10 2 0,0 0-4 15,0 0 2 1,0 0-6-16,0 0-9 0</inkml:trace>
  <inkml:trace contextRef="#ctx0" brushRef="#br0" timeOffset="10392.85">15429 11990 100 0,'0'-19'35'0,"-34"1"-10"15,34 8 3-15,-33 1 17 0,33 0 23 0,0 0 3 16,-33 9-22-16,33 0-26 0,0 0-14 0,0 0-2 16,0 9-2-16,0 0-2 0,0 10 1 15,33-1 1-15,-33 20 2 0,0-29-7 0,33 19 0 16,-33 0 7-16,0 9-7 0,34-19 2 0,-34 10-2 15,16 0 1-15,1 0-1 0,-17 9 0 16,16-27 0-16,-16 18 0 0,17 0-8 0,-17-10 0 16,0 1-16-16,16-1-21 0,-16-8-6 15,0-1-11-15,-16 0-8 0,16-9-18 0</inkml:trace>
  <inkml:trace contextRef="#ctx0" brushRef="#br0" timeOffset="10640.78">15180 12027 33 0,'0'-9'18'16,"0"0"-8"-16,34 9-4 0,-34-19 1 15,16 19 0-15,17 0 0 0,17-19-1 0,-1 10-2 16,-16 0 1-16,17 9-1 0,0-10-2 16,-1 20 0-16,17-10-2 0,-33 9 2 0,-16 0 3 15,0 10 2-15,-1-19 1 0,1 19 1 16,-17-1-5-16,0 1 0 0,-17-1 0 0,1 10-2 15,-1-9 4-15,0 9-1 0,-16 0-2 0,0-10-1 16,-16 10-2-16,16-9 0 0,0-1-2 16,0 1 2-16,-1 0 0 0,1-10-5 0,0 10-8 15,17-10-8-15,-1-9-5 0,1 9-16 16</inkml:trace>
  <inkml:trace contextRef="#ctx0" brushRef="#br0" timeOffset="10973.12">15925 12129 76 0,'0'0'47'0,"-17"0"-20"0,1 10-10 16,-1-1 9-16,0 0 7 0,17 1 0 0,-33-1-6 16,33 0-12-16,0 10-7 0,-33-10 0 0,33 10-2 15,0-19-4-15,0 18-1 0,33-18 2 16,-33 10-2-16,0-1 0 0,33-9 1 15,-33 9-2-15,0-9 1 0,34 0 0 0,-18 0-1 16,1-9 3-16,-1 9-3 0,1-9 4 0,-1-1 2 16,-16 10 7-16,33-18 0 0,-33-1 4 15,0 10 4-15,0-10 3 0,0 10-1 0,-33 0-4 16,33-1-7-16,-16 1-5 0,-1 0-4 16,1 9 1-16,-1 0 0 0,-16 0-6 0,16 0 2 15,-16 0 2-15,33 0-2 0,-33 0 1 16,33 9-7-16,-33-9-3 0,33 9-34 0,-16-9-13 15,16 0-13-15,16 10-19 0,-16-10-11 0</inkml:trace>
  <inkml:trace contextRef="#ctx0" brushRef="#br0" timeOffset="11173.6">16222 12055 70 0,'-33'9'66'16,"33"-9"-26"-16,-16 0-13 0,-1 10 5 0,1-1 4 15,-1-9 8-15,1 9-3 0,-1 10-14 0,17-1-12 16,-17-18-8-16,17 10-1 0,0 8-3 16,0-8-1-16,0 8 4 0,0-8-3 0,0-1-2 15,0 0-1-15,17 10 0 0,0-19-6 0,-1 18-5 16,17-18-14-16,-16 0-13 0,32 0-22 0,-49 0-18 16,33-18-13-16</inkml:trace>
  <inkml:trace contextRef="#ctx0" brushRef="#br0" timeOffset="11407.73">16388 11841 89 0,'-17'-9'50'16,"1"9"-18"-16,-1-9-8 0,17 9-7 16,-17 0 0-16,17 9-4 0,-16-9-4 0,16 9-1 15,0 0-3-15,0 10-1 0,0-19 1 0,0 19-1 16,0-1-1-16,16 1 0 0,1-10-2 15,-17 10-1-15,17-1 0 0,-1 1 0 0,1 0 0 16,-1-1 0-16,17-9 0 0,-33 10 0 16,0 0 2-16,33-10-6 0,-33 19 0 0,0-28-2 15,0 18-2-15,0-8-10 0,0-1-8 0,0 0-7 16,0-9-8-16,0 10-6 0,0-10-44 16</inkml:trace>
  <inkml:trace contextRef="#ctx0" brushRef="#br0" timeOffset="12040.9">16437 12129 59 0,'0'-18'39'0,"0"18"-11"16,0 0-5-16,0 0 0 0,0-19-2 15,0 19-5-15,0-9-9 0,0 0-4 0,0-1-2 16,0 1 0-16,33 0-1 0,-33-1 0 0,33 1 0 16,-33 0-3-16,17 0 3 0,-1 9-13 15,1 0-4-15,0-19-3 0,-17 19 4 0,16 0-2 16,1 0 3-16,-17 0 3 0,0 0-1 15,16 0 3-15,-16 0 2 0,0 0 4 0,0 0 1 16,33 0 1-16,-33 19 7 16,0-19 0-16,0 0 6 0,0 0-5 15,0 9 1-15,0-9 0 0,0 9 0 0,0 0-1 16,0 1-1-16,0-1 2 0,0 0-1 16,0 1-1-16,0-1-2 0,0 0 1 0,0 10-2 15,0-19 0-15,33 0 0 0,-33 0-1 0,0 18-1 16,33-18 0-16,-33 0-2 15,0 0 4-15,17-18-2 0,-17 18 2 0,16 0-1 16,-16-19 2-16,0 10 7 0,0 0-2 16,0-1 5-16,0 1 3 0,0 0 0 0,0-1 0 15,0 1 7-15,0 9-6 0,0-9-2 16,17 9-3-16,-17-9-6 0,0 9-4 0,0 0 1 16,17 9-3-1,-1 0 0-15,1 0 0 16,-1 1-3-16,17-1 5 0,-33 0-2 15,0-9 0-15,33 10 2 16,-33-10 1-16,0 0-5 0,0-10 0 16,0 1 2-1,0 0 0-15,0 9-5 0,0-10 2 16,0-8-2-16,0 9-11 0,0 9-11 0,0-19-15 16,0 0-14-16,0 1-10 0</inkml:trace>
  <inkml:trace contextRef="#ctx0" brushRef="#br0" timeOffset="12324.61">17297 11785 84 0,'-33'0'51'0,"33"0"-21"0,-33 0-10 16,16 0 3-16,1 0 4 0,16 0-4 15,-17 10-9-15,1-1-5 0,-1 10-1 0,17-10-4 16,-16 9 1-16,16 20-1 0,-17-20-1 0,17 1 2 16,0-1-3-16,17 10-2 0,-17 10 2 15,0-20-2-15,16 10 3 0,1 0-3 0,-1 0 2 16,1-10 1-16,16 10-3 0,0-9 2 16,0-10-2-16,0 10-4 0,-16-10-1 0,16 10 0 15,16-19-9-15,1 0-14 0,-17 0-11 0,0 0-8 16,17 0-8-16,-17-19-2 0</inkml:trace>
  <inkml:trace contextRef="#ctx0" brushRef="#br0" timeOffset="12555.63">18455 11599 23 0,'16'0'22'0,"17"0"-2"0,-16 10 2 15,16-1 1-15,0 0 4 0,-33 10 6 16,33-1 1-16,-33-8-1 0,17 8 2 0,-1 1 10 16,1 0 9-16,-1-1-3 0,1 1-24 0,-17 9-13 15,16-10-5-15,-16 1-6 0,0 18 1 0,0-18-2 16,-16-1 2-16,16-8-4 0,-17 8-2 16,1 10-17-16,-17 0-29 0,16-9-18 0,-16-10-10 15,33 9-26-15</inkml:trace>
  <inkml:trace contextRef="#ctx0" brushRef="#br0" timeOffset="12788.58">17760 12083 151 0,'0'0'111'0,"0"0"-33"0,0-9-20 0,0 9 1 16,0-10 2-16,0 10-9 0,0 0-19 0,0 0-14 16,0 0-10-16,0-9-9 0,0 9-6 15,0 0-7-15,0 0-35 0,0 0-29 0,17 0-21 16,-17 0-28-16,0 0-130 0</inkml:trace>
  <inkml:trace contextRef="#ctx0" brushRef="#br0" timeOffset="12937.68">18157 12018 248 0,'0'-9'158'0,"0"9"-47"0,0 0-20 0,0-19-1 16,0 19-17-16,0 0-27 0,0 0-22 0,33 0-13 16,-33-19-10-16,0 19-12 0,0 0-40 15,0-9-49-15,0 9-25 0,17 0-28 0,-17 0-19 16</inkml:trace>
  <inkml:trace contextRef="#ctx0" brushRef="#br0" timeOffset="13088.53">18405 11953 97 0,'0'0'128'0,"0"0"-9"0,0 0-26 0,0-10-25 16,0 10-19-16,0 0-26 0,-33-9-6 0,33 9-13 15,0 0-6-15,0 0-17 0,0 0-44 16,0 0-42-16,0-9-30 0,0 9-137 0</inkml:trace>
  <inkml:trace contextRef="#ctx0" brushRef="#br0" timeOffset="14436.6">21646 6539 28 0,'0'0'32'0,"-16"0"-4"0,16 0-3 0,0 0 3 15,0 0-1-15,0 0-4 0,0-18-2 16,0 18-8-16,16 0-5 0,-16 0-5 0,0 18-3 15,0-18 2-15,17 0 0 0,-17 0 8 0,16 9-2 16,1 1-5-16,-17-1 4 0,16 10-2 16,-16-1 6-16,33-18 2 0,-33 19-6 0,0-1-1 15,34 1-4-15,-34-19 0 0,0 19-2 16,0-10 2-16,16 0 0 0,-16 1-4 0,0 8 3 16,17-18-1-16,-17 0 2 0,0 19-2 0,0-19 3 15,0 0 31-15,0 0 18 0,0 0 18 16,0 0 9-16,0 0-31 0,0-19-21 0,0 19-15 15,-17 0-7-15,17-18 2 0,0 8-2 16,0-8-4-16,-16 8 2 0,16 1-3 0,0-10 5 16,0 1-5-16,0-1 6 0,-34 1-6 0,34-1 3 15,0 0-2-15,0 10 2 0,0-9-3 16,0-1-3-16,0 19 3 0,34-19 3 0,-34 19-6 16,0 0 6-16,16 0-3 0,-16 0-6 15,17 0 7-15,-1 19-3 0,1-19 3 0,-1 19-1 16,1-1-2-16,-1-18 3 0,1 19-1 15,-17-10 3-15,16 0-5 0,17 19 2 0,-33-28 3 16,0 19-3-16,0-19 0 0,0 0 0 0,0 0 3 16,0 18-1-16,33-18-2 0,-33 0 2 15,0 0 1-15,0-18-5 0,0 18 5 16,0-19-5-16,0 19 0 0,0-18 4 0,0-1-2 16,0 10 4-16,0-10-2 0,0 1-6 15,0-1 4-15,0 0 2 0,0 1-5 0,0-1 7 16,17 1 5-16,-17 8-2 0,0 10-2 15,0-18-3-15,17 18-2 0,-17 0 0 0,16 0 2 16,1 0 0-16,-1 18-4 0,1-8 4 16,-1-1-2-16,1 9 0 0,-1 10-3 15,17-9 3-15,-33 0 0 0,33-1 0 0,-33-9 6 16,34 10-8-16,-18 0-2 0,1-1-7 16,-17 1-28-16,16-1-37 0,1 1-22 0,-17-10-5 15,0 10-18-15,0-10-5 0</inkml:trace>
  <inkml:trace contextRef="#ctx0" brushRef="#br0" timeOffset="15636.38">22390 6604 31 0,'0'0'27'15,"33"0"-11"-15,-33-18-2 0,0 18 2 0,17-10 0 16,-17 1-1-16,17 0-5 0,16-1-3 0,-17 1 7 15,1 9 6-15,-1-18 1 0,-16 18-1 16,17-19 4-16,-17 19 2 0,16 0 2 0,-16-19-2 16,0 19-1-16,0 0-11 0,-16 0-4 15,16-18-4-15,0 18-4 0,-17 0-1 0,1 0-1 16,-1 0 0-16,1 0 0 0,16 18-2 0,-17-18 2 16,1 0 0-16,-1 19 0 0,17-19 0 15,0 19 2-15,0-19-2 0,0 18 2 16,0-18-1-16,17 9-1 0,-1 1 0 0,1-10 3 15,-1 9-6-15,17-9 1 0,0 9 0 0,0-9-3 16,0-9 1-16,0 9 2 0,1-9 0 16,-1 9 0-16,0-10-6 0,16 1 5 0,-49 9 0 15,33-18 3-15,-16 18 0 0,-1-19 0 16,1 19 1-16,0-19-1 0,-1 19 6 0,-16-18-5 16,0 8 3-16,0 10 0 0,0-9-3 0,0 9 1 15,-16 0-2-15,16 0 1 0,-17 0-1 16,17 9-2-16,-17-9 5 0,1 10-3 0,-1 8 0 15,17-18 0-15,0 0 1 16,0 19-4-16,0-19 7 0,0 0-4 0,17 0-4 16,-1 0 0-16,1 0 0 15,0 0-3-15,-1 0-5 0,1 0-2 0,-1-19 1 16,1 19 6-16,-1-18 7 0,17 8-2 16,-33 1 2-16,0-9 0 0,0 8 2 0,0-8 2 15,0-1-4-15,0 0 5 0,0 1 2 16,0-1-2-16,-33 1 4 0,33 8-3 0,0-8 4 15,-16-1-4-15,16 19 2 0,-17-19-1 16,17 19 0-16,-16-18-3 0,16 18-1 0,0-9-1 16,-17 9-1-16,17 9-3 0,0-9 5 15,-16 18-1-15,16-18 1 0,0 19-1 16,16 0-1-16,-16-19-3 0,0 18 2 0,17-8 4 16,-1-1-6-16,-16 9 2 0,17-8 2 15,-1 8 0-15,17 1-2 0,0-19 0 0,-33 19 0 16,17-19 0-16,-1 18-3 0,18-18 3 15,-18 0 0-15,1 0 0 0,-1 0 0 0,1 0-2 16,-1 0 2-16,17 0-2 0,-33 0 6 0,0 0-2 16,33-18-4-16,-33 18 2 0,0 0 2 15,17 0 0-15,-17-19-1 0,0 19 2 0,16 0-2 16,-16 0-4 0,17 0 3-16,-17 0 2 0,0 0-1 15,16 0-1-15,-16 0-2 16,17 19 0-16,0-19 2 0,-17 0 3 15,16 0-3-15,-16 0-2 0,17 0 2 0,-1 0 4 16,-16 0-2-16,33 0-9 0,-33-19 7 16,0 19-7-16,0 0 0 0,17 0-5 15,-17 0-15-15,0 0-8 0,16 0-8 0,-16-19-5 16,0 19 5-16,17 0 2 0,-17 0 6 16,0 0 7-16,16-18 9 0,-16 8 9 0,0 10 6 15,17-9 7-15,-17 0 4 0,0 9 5 0,0-9 1 16,0-1 5-16,0 10 2 0,0-18 2 15,0 18 5-15,0-19-2 0,0 19 4 0,0 0-2 16,0 0-1-16,0-19-7 0,0 19-9 0,0 0-3 16,-17 0-7-16,17 0 3 0,0 0-5 15,0 19 2-15,-16-19 0 0,16 19 0 16,0-19 0-16,0 18 2 0,0-18 2 16,16 10-4-16,-16-1 0 0,17 0 0 0,-1-9 1 15,1 9 1-15,0-9-2 0,16 0 0 16,-17 0 0-16,17 0-5 0,-16-9 5 0,16 9 0 15,-17-9 0-15,1 9 0 0,-1-9 0 0,1-1 2 16,-17 10-2-16,16 0 1 0,-16-18 0 16,17 18 1-16,-17-19 9 0,0 19 3 0,0 0 3 15,17-19 1-15,-17 19 0 0,0 0 4 16,0 0-5-16,0 0-4 0,0 0-6 0,0 0-4 16,0 0 1-16,0 0-6 0,16 0 5 15,-16 0-3-15,33 0 0 16,-33 19 0-16,17-19 1 15,-17 0-1-15,16 0 1 0,-16 0-3 0,17 19 5 16,-1-19-2-16,-16 0-5 0,17 0 1 0,-17 0-6 16,0 0-13-16,16 0-24 0,-16 0-16 15,0 0-20-15,0 0-23 0</inkml:trace>
  <inkml:trace contextRef="#ctx0" brushRef="#br0" timeOffset="15768.67">23862 6055 22 0,'-16'0'27'0,"16"-18"-12"16,-17 18-6-16,17 0-4 0,0-19-5 15,0 19-13-15,0 0-45 0</inkml:trace>
  <inkml:trace contextRef="#ctx0" brushRef="#br0" timeOffset="16068.46">24540 5953 85 0,'0'-18'42'0,"-33"18"-17"15,33-19-5-15,-33 19 7 0,33-19 3 0,-17 19 0 16,1 0-13-16,-1 0-6 0,1 0-5 0,-1 0 2 15,1 19-3-15,-1 0 6 0,-16-1-4 16,33-9-1-16,-33 29 3 0,0-20 0 0,33 19 1 16,-17-9-4-16,1 10 7 0,16-1-1 15,0-9-2-15,16 0 0 0,-16-1 0 0,17 11-5 16,0-20 0-16,32 10-3 0,-49-9-1 16,33-1-1-16,0 1 3 0,0-19-3 0,0 19-8 15,17-19-22-15,-17 0-24 0,0 0-37 0,0 0-25 16</inkml:trace>
  <inkml:trace contextRef="#ctx0" brushRef="#br0" timeOffset="16335.29">26227 5609 31 0,'16'0'38'0,"17"0"-3"0,17 9-6 0,16 10 7 16,0-1 3-16,0-18-2 0,17 19-8 0,-17 0-9 15,17 9 1-15,-17-10-3 0,-16 19-10 16,-1-18 0-16,-16 18-5 0,-16-27-2 0,-1 27 2 16,-16-19 1-16,-16 20-2 0,-1-11-2 0,-16 11 0 15,0-20 0-15,-16 19-12 0,-17-9-36 16,-1 10-35-16,18-1-22 0</inkml:trace>
  <inkml:trace contextRef="#ctx0" brushRef="#br0" timeOffset="16920.75">25648 6214 44 0,'0'0'45'0,"17"0"-3"16,-17-10-5-16,0 10-1 0,16 0-12 0,-16 0-5 15,0-9-1-15,0 9-6 0,0 0-5 0,0 0-4 16,0 0-5-16,0 0-12 0,0 0-31 16,0 0-19-16</inkml:trace>
  <inkml:trace contextRef="#ctx0" brushRef="#br0" timeOffset="17717.64">24540 10455 102 0,'0'0'90'0,"0"-18"-32"16,0 18-21-16,0 0-11 0,0 0-1 0,0 0-2 16,0 0 24-16,0 18 12 0,0-18 10 0,17 19 15 15,-17-1 22-15,0 1-6 0,16 9-11 16,1 9-33-16,-1-9-31 0,-16 0-8 0,17 18-10 16,-1-8 0-16,1-20-2 0,-1 19-5 15,1-9 2-15,16 0 4 0,-33 0-17 0,0 0-19 16,33-9-37-16,-33-1-43 0,0 1-10 0,0-1-16 15,0-8-16-15,0-10 7 0,-33 0 20 0</inkml:trace>
  <inkml:trace contextRef="#ctx0" brushRef="#br0" timeOffset="17933.84">24573 10539 74 0,'-16'-47'38'0,"16"10"-17"0,0 19-9 0,0-20-7 0,16 20 5 15,-16-1-1-15,17 10 4 0,16 9-1 16,-17 0-1-16,17 0-1 0,-16 0 0 0,16 0 3 15,0 18-3-15,-16 1-1 0,-1 0 2 0,1 9 2 16,-1-10 0-16,-16 1 8 0,0-1 2 16,-16 1 1-16,16 0-5 0,-17 8-7 0,1-8-6 15,-1 0-1-15,-16-10-2 0,33 0-3 0,-33 1-2 16,16-1-6-16,1-9-7 0,-1 9-23 16,17-9-33-16,-16 0-17 0,16-9-95 15</inkml:trace>
  <inkml:trace contextRef="#ctx0" brushRef="#br0" timeOffset="18200.34">25218 10483 56 0,'0'9'44'0,"-16"1"-1"0,16-1 1 16,-17 10 17-16,-16-10 15 0,33 9 4 16,-33 1-3-16,0-19-18 0,16 19-17 0,1-10-15 15,-1 0-14-15,1 1-8 0,-1-1 3 16,17-9-5-16,0 9 4 0,0-9-1 0,17 0-4 15,-1 0 3-15,1-9-4 0,-1 0-4 16,17-1 3-16,-16 1 0 0,16 0 2 16,0 9 2-16,-16-19-4 0,-1 19 0 0,1-19 0 15,-1 19-3-15,1 0 3 0,-1 0 0 0,1 0 0 16,-1 0-2-16,1 19 0 0,-17-19 0 16,33 0 3-16,-33 19-7 0,0-19-1 0,0 0-10 15,33 9-29-15,-33-9-15 0,0 0-21 16,0 9-18-16,0-18-2 0,0 9 5 0</inkml:trace>
  <inkml:trace contextRef="#ctx0" brushRef="#br0" timeOffset="18532.8">25400 10353 42 0,'0'-37'35'0,"-33"9"1"16,33 0 7-16,0 9 3 0,-33-9-6 16,16 28 7-16,17-18 0 0,-16 18-19 0,16-19-16 15,0 19 0-15,0 0-2 0,0 19-2 16,0-19-3-16,16 18 4 0,1 1-2 0,-17 0 1 15,33 8 2-15,-33 11 12 0,33-20-7 0,-33 10-9 16,17 0-2-16,-1 0-1 0,1 9-2 16,-1-18 1-16,1-1-2 0,-17 10 0 0,16-18 0 15,-16 17 2-15,17-27-4 0,-1 0-1 16,-16 0 4-16,17 0 2 16,16-27 1-16,-33 17-4 0,0-8 0 0,16 8 2 15,-16-8 0-15,17 18-2 0,0-19 1 0,-17 19-3 16,16-18 3-16,1 18-1 0,-17 0-2 15,16 0 0-15,-16 18 5 0,17-18-1 0,-1 0-2 16,-16 19-2-16,17-19 3 0,-1 18-1 0,-16-8 0 16,17-1 0-16,-17 0-2 0,33-9-2 0,-33 10-4 15,0-10-3-15,0 9-26 0,0-9-22 16,0 0-29-16,0 0-14 0,0-9-87 0</inkml:trace>
  <inkml:trace contextRef="#ctx0" brushRef="#br0" timeOffset="18932.62">25797 10269 32 0,'-33'-18'38'16,"33"-1"-8"-16,-17 0-12 0,17 1-5 0,-16 18-5 16,16-19-5-16,0 10-1 15,0 18-2-15,0-9-3 0,16 19 1 0,-16-1-3 16,17 1-7-16,16-10-9 0,-33 10 3 0,16-1 4 16,1 1 6-16,16 0 4 0,-16-1 2 15,16 1 2-15,-17-10 0 0,1 0 2 16,-1 1 7-16,34-1 3 0,-50-9 3 0,0 0-1 15,16 0 3-15,-16 0 5 0,17-9 3 0,-17 9 9 16,16-10 6-16,-16 1 5 0,0 9 0 0,0 0 3 16,17-9-15-16,-17 9-14 0,0 0-9 15,0 0-8-15,0 9 2 16,17 0-4-16,-17-9-2 16,16 10 4-16,1-1-2 0,-17-9-2 15,16 9 7-15,-16-9-2 0,17 0-3 0,-1 0 2 16,1 0-2-16,16-9 0 15,-33 9 0-15,16-9-3 0,1 9 4 0,-1-10 0 16,1 1-1-16,0 9 3 0,-17-9 2 16,16 9 13-16,-16 0 0 0,17 0-5 0,-17 0-4 15,0 0-8-15,0 0 2 0,0-19-1 0,0 19-4 16,0 0-5-16,0 19-4 16,0-19-27-16,16 0-20 0,-16 0-9 0,0 0-15 15,17 0-22-15</inkml:trace>
  <inkml:trace contextRef="#ctx0" brushRef="#br0" timeOffset="19249.8">26971 9730 5 0,'0'0'8'0,"-17"18"13"16,1-18 10-16,-1 19 6 0,-16-1 3 0,17 1-4 15,16 9 0-15,-33 9-2 0,0-18 1 16,16 9 8-16,1 9-2 0,-18 0-12 0,18-9-9 16,-1 9-6-16,17 0 7 0,-16 1-7 0,16-10-1 15,0 9-6-15,0 0-3 0,16-18-4 16,1-1 4-16,-17 10-2 0,16-9-2 0,18-1 0 15,-18 1-5-15,1-19-3 0,16 9-1 16,0-9-24-16,0 0-24 0,0 0-26 0,0 0-13 16,17-9-2-16</inkml:trace>
  <inkml:trace contextRef="#ctx0" brushRef="#br0" timeOffset="19517.66">29088 9441 86 0,'33'-9'68'0,"-17"0"-35"16,17-1-17-16,0 1-6 0,17 9 14 16,-17 9 23-16,17 1 8 0,-1 8-8 0,1 1-14 15,0 9 20-15,-17 9 36 0,16 0-7 16,-16 10-30-16,0-1-26 0,-33-9-11 0,17 19-10 15,-1-19 0-15,-16 10-3 0,-16-1 2 16,-1 1-4-16,17-1 7 0,-49-18-7 0,-1 10-11 16,1-1-39-16,-18 0-57 0,1-18-37 0,-16 9 2 15,15-10-6-15</inkml:trace>
  <inkml:trace contextRef="#ctx0" brushRef="#br0" timeOffset="19765.99">27351 10241 18 0,'17'0'18'0,"-17"0"-5"0,16 0-1 0,1-9-4 16,-17 9-1-16,16 0-4 0,1 0-1 0,0-19-2 16,-1 19-3-16,1 0-10 15,16-18-14-15</inkml:trace>
  <inkml:trace contextRef="#ctx0" brushRef="#br0" timeOffset="19934.72">27996 10111 134 0,'0'-19'74'0,"0"19"-34"0,17 0-20 15,-17 0-1-15,0 0 2 0,16-18-9 16,1 18-2-16,-17-19-7 0,16 19-3 0,1-9-5 16,-1 9 0-16,1-9-17 0,0 9-26 15,-1 0-30-15,1 0-95 0</inkml:trace>
  <inkml:trace contextRef="#ctx0" brushRef="#br0" timeOffset="20048.66">28443 10027 72 0,'0'0'62'15,"0"-9"-6"-15,0 9-10 0,0 0-16 0,16 0-12 16,-16-9-9-16,0 9-4 0,0 0-11 16,0 0-27-16,0 0-11 0,-16 0-24 15</inkml:trace>
  <inkml:trace contextRef="#ctx0" brushRef="#br0" timeOffset="22679.72">20307 11162 6 0,'0'0'3'0,"0"19"8"0,0-19 6 0,0 0-7 16,0 0-4-16,0 9-1 0,0-9-3 15,0 0 2-15,0 0 4 0,0 0 1 16,0 0 1-16,0 0 0 0,0 0-2 0,0 0-2 16,0 0-2-16,0 0-2 0,0 0 0 15,0 0-4-15,0 0 3 16,0 0-3-16,0 0 0 0,0 0-1 16,0 0-7-16,0 0-6 0,0 0-2 0,0 9-3 15,0-9-22-15</inkml:trace>
  <inkml:trace contextRef="#ctx0" brushRef="#br0" timeOffset="24361.19">19348 11069 7 0,'-17'0'10'0,"1"0"10"15,-1 0-2-15,1 0-6 0,16 0-2 0,-17 0 0 16,0-9 4-16,17 9-1 0,-16 0-2 0,16 0-3 16,0 0-2-16,0 0-2 0,0 0 3 15,0 0 1-15,0 0 0 0,0 0 0 16,0 0-5-16,0 0 3 0,0 0-2 0,0 0-2 16,16 0 3-16,1 0-2 0,16 0 1 0,0 0-1 15,0 9-3-15,17-9 2 0,-1 0-2 16,18 9-2-16,-18-9 2 0,34 0 0 15,-34 10 0-15,18-10 0 0,-1 0 1 0,0 0-1 16,0 0 1-16,17 9-1 0,-34-9 2 0,17 0-2 16,1 0 0-16,-1-9 2 0,-17 9-2 15,1 0 0-15,0 0 0 0,16 0-2 16,-33-10 2-16,16 10 0 0,-16 0 0 0,1-9 0 16,-1 9 0-16,0 0 1 0,-33-9 0 0,16 9-3 15,1 0 19-15,-17 0-4 0,16-19 1 16,-16 19-5-16,17 0-4 0,-17 0 0 15,16-18-2-15,-16 8-3 0,0 10 5 0,17-9-5 0,-17 0 0 16,16-1 0-16,-16 1 0 0,34 0 0 16,-34-1-2-16,0 10 2 0,33-9 0 15,-33 0 2-15,0-10-2 0,0 19 0 0,33-18 2 16,-33 8-2-16,0 1 0 0,0 0 0 0,16-1-2 16,-16 1 4-16,0 0-2 0,0-10 1 15,0 10 2-15,0 9-3 0,0-19 2 0,0 1-4 16,0 8 3-16,-16-8-1 0,16 9 0 15,0-10 0-15,0 10 0 0,0-10 0 0,0 0 0 16,0 1-2-16,0-1 2 0,0 10 0 16,-33-10 2-16,33 1-2 0,0-1 0 0,33 0 0 15,-33 19 0-15,0-27 1 0,0 8 1 16,0 10-4-16,-33-1 5 0,33-8-5 0,0 18 2 16,0-19 2-16,0 19-2 0,0-18-2 0,0 18 0 15,-33-19 4-15,33 10-2 0,0-1 0 16,0 1 0-16,-34 0-2 0,18-1 2 0,16 1 0 15,-17 9 0-15,1-9 2 0,-1 9-2 16,1 0 0-16,16-19 0 0,-17 19 1 16,17 0-1-16,-16 0-3 15,16 0 0-15,0 0 4 16,0 0 1-16,0 0-5 16,0 0 3-16,0 19 0 0,0-19 0 15,0 0-2-15,0 9 2 16,-33 0 0-16,33-9 1 0,0 10 1 0,-33-10-2 15,16 9-2-15,0 0 2 0,1-9 0 16,-1 10 2-16,1-10 0 0,-1 0-2 16,-16 9 0-16,17-9-2 0,16 0 2 0,-33 0 0 0,0 0 0 15,0 0 0-15,16 0 0 0,-16 19 0 16,16-19-2-16,-16 0 3 0,17 0 0 0,-17 0 0 16,0 0-1-16,0 0 0 0,-1 0 0 0,1 0 0 15,0 0 0-15,17 0 0 0,-50 0 3 16,33 0-5-16,0 0 3 0,-1 0 0 15,-15 0-1-15,16 0-2 0,-17 0 4 0,17 0-5 16,-17 0 5-16,17 0-2 0,-16 0 0 0,16 0-2 16,-17 0 0-16,17 0 4 0,0 0-2 15,0 0 0-15,0 0 0 0,-17 0 0 0,17 0 0 16,0 0 0-16,0 0 0 0,0 0-2 16,33 18 2-16,-33-18 2 0,-17 0-5 0,34 0 5 15,-1 0-2-15,1 0-4 0,-1 0 5 16,1 0-1-16,-1 0 0 0,17 19 2 15,0-19-4-15,0 0 3 0,0 0 1 16,-33 0-2-16,33 0 1 16,0 0-3-16,-33 0 2 0,33 0 2 0,0 0-2 15,-33 0-4-15,33 0 5 0,-17 0-1 16,1 0 0-16,-1 0 0 0,1 0 0 16,-1 0 2-16,17 0-4 0,-16 0 2 15,-1 0 0-15,17 0 3 0,-33 0-3 0,33 0 0 16,-33 0 0-16,33 0-5 15,0 0 7-15,-33-19-1 0,33 19 1 16,-17 0-2-16,17 0-3 0,0 0 5 31,17 19-2-31,-17-19 0 16,0 0 2-16,0 9-5 16,33-9 3-16,-33 9-2 0,0 1 2 15,0-1 0-15,0-9 0 0,0 9 0 16,0 1 1-16,0-1-1 0,33-9 0 15,-33 18-3-15,0-18 3 0,0 0 0 0,0 19 0 16,0-19 0-16,33 19 2 0,-33-19-2 16,0 9 0-16,0 0 0 0,0 10 1 15,17-10-1-15,-17 1 1 0,16 17-3 0,1-8 2 16,-17 0 0-16,16-10 0 0,-16 10 0 16,17 8 0-16,-1 1 0 0,-16-9 0 0,17 0 1 15,-17-1 0-15,33 10-1 0,-33-9 2 16,0 18-2-16,33-28 0 0,-33 10 2 0,0-1-4 15,0 1 2-15,33 0 0 0,-33-1 0 0,0 1 0 16,0-19 0-16,0 9 0 0,17 0 0 16,-17 1 0-16,0-1 2 15,0-9-4-15,0 0 5 0,0 0-1 16,0 0 13-16,0 0 1 0,0 0-5 0,0 0-3 16,0 0-3-16,0 0-3 0,-17 0-2 15,17 0 3-15,0-9 0 0,0 9-6 16,0-10 3-16,0 10 2 0,0-9-7 0,0 9 2 15,0 0-2-15,0-9-1 0,0 9-18 16,0 0-12-16,0 0-14 0,0 0-9 16,0 0-10-16</inkml:trace>
  <inkml:trace contextRef="#ctx0" brushRef="#br0" timeOffset="25843.38">20886 14306 107 0,'0'-18'30'16,"0"-1"-14"-16,0 0 3 0,0 10 12 0,0 0 6 15,0-1-12-15,0 1-11 0,0 9-6 16,0 0-1-16,0 9-1 0,0 1 10 0,0-1 11 16,0 19-5-16,33-9-6 0,-33-10 2 0,0 9-7 15,0 10-5-15,0 0 1 0,33 9-2 16,-33-9-2-16,0 0-3 0,0 19 0 0,0-29 0 16,0 10 2-16,0-9 1 0,0 9-8 15,16 0-1-15,-16-10 2 0,0 10-23 0,0-9-14 16,0-1-13-16,0-8-7 0,0-1-2 0,-16 10-12 15</inkml:trace>
  <inkml:trace contextRef="#ctx0" brushRef="#br0" timeOffset="26076.62">20803 14343 35 0,'-17'-28'22'0,"17"10"-10"0,17 9-4 15,-17-29 0-15,16 29 0 0,1-10 2 16,-1 10-3-16,18 0-4 0,-1-1 1 0,0 1 4 15,-17 9 5-15,17 0-1 0,0 9-4 0,0-9-2 16,1 10-4-16,-1-1 0 0,-33 10 9 16,33-10 7-16,-33 19 3 0,0-9 3 0,0-19-4 15,0 18-6-15,-33 1-5 0,33-1-4 16,-33 1-3-16,-1 9-1 0,1-10-1 0,0 1 2 16,0-10-2-16,17 10-2 0,-17 0 2 0,0-10-3 15,-17 0-2-15,17-9-24 0,16 19-10 16,1-19-14-16,-1 0-20 0</inkml:trace>
  <inkml:trace contextRef="#ctx0" brushRef="#br0" timeOffset="26395.56">21101 14474 7 0,'33'0'24'0,"0"0"15"15,0 9-12-15,0-9-8 0,0 9-12 0,16 10-2 16,-49-19 1-16,34 9 4 0,-34 0 2 15,16 1 2-15,-16 8-2 0,0-8-7 0,17-1 1 16,-17 9-3-16,0-8 0 0,0 18-1 0,-17-28 7 16,17 18-1-16,0-8 1 0,0-1 1 15,-16-9 5-15,16 9 10 0,0-9 13 0,0 9 5 16,0-9 1-16,-34-9-12 0,34 9-3 16,0-9 0-16,0 0-8 0,0-10-9 0,-33 10-1 15,33-10-3-15,0-9 4 0,0 10-3 0,0-10-3 16,33 9-6-16,-33 10 4 0,0-28-4 15,34 18 0-15,-34-9 0 0,16 19 3 0,17-10-5 16,-16 10 2-16,16-10-5 0,0 10-2 16,-17 0 2-16,17 9-19 0,1-10-26 0,-18 10-19 15,1 0-5-15,-1 10-18 0,17-10-10 0</inkml:trace>
  <inkml:trace contextRef="#ctx0" brushRef="#br0" timeOffset="26858.9">21795 14548 24 0,'0'0'21'0,"17"0"-3"0,-17-9-3 0,16 9-1 16,1-10 0-16,-1 1-5 0,1 0-2 15,-1 9-3-15,1-28 0 0,-1 19 3 0,17-10 6 16,-33 10 4-16,33-10 6 0,-33 10 7 0,0-1 0 16,17-8 7-16,-17 18 0 0,0-19-12 15,-17 19-6-15,17-9-10 0,0 0-2 0,0 9-5 16,-33 0 0-16,33 0 0 0,-33 9-5 15,17-9 3-15,-17 9 1 0,16 10-1 0,1-19 2 16,-1 18 2-16,1-8 1 0,-1 8-2 0,1 1 1 16,16 0 1-16,0-1-1 0,0 1-3 15,0-10 0-15,16 0-1 0,1 10 1 0,-1-10 1 16,1 1 0-16,16-10-2 0,-17 9 2 16,17-9-4-16,0 0 2 0,0-9-5 0,1 9 2 15,-1-10 1-15,0 1-13 0,0 0-19 0,16-10-8 16,-49 10-2-16,33 9-2 0,1-28 6 15,-18 9 4-15,1 1 1 0,-1-1 4 0,1 0 2 16,-1 1 6-16,1-10-11 0</inkml:trace>
  <inkml:trace contextRef="#ctx0" brushRef="#br0" timeOffset="27460.68">22390 14222 10 0,'0'0'18'0,"0"-9"7"0,0 0-2 16,0 9-3-16,0-10-4 0,0 10 0 0,-33-9-4 15,33 9-2-15,-16 0-3 0,16 0-2 16,-17 0 2-16,1 0 2 0,-1 9-3 0,1-9 1 15,16 10 0-15,-17-1 4 0,1 0-6 0,16 1 6 16,0-1-1-16,0 19 0 0,0-28 6 16,0 19-6-16,16-10 0 0,1 9-5 0,-1 1-4 15,1-10-1-15,-1 1 0 0,1-1 0 16,-1 0 4-16,-16 10-4 0,33-19-2 0,-33 0 7 16,0 0 2-16,0 0 1 0,0 0-2 15,0 0-1-15,0 0-2 0,-33 0-3 16,17 0 0-16,-1 0-2 0,1 0 2 15,-1 0 0-15,1 0-4 0,16 0 0 0,-17-19 0 16,17 19-17-16,0-9-9 0,0 0-3 16,0 9 5-16,17-10 8 0,-17 10 7 0,16 0 6 15,1-9 2-15,-1 0 2 0,1 9 3 0,-1-10 0 16,17 10 3-16,-33-9 7 0,33 9-1 16,-33-9 4-16,0 9 1 0,0 0-6 0,17 0-5 15,-17 0 0-15,0 0 5 16,17 0 0-16,-17 0 0 0,0 9 0 0,0 0-2 15,16-9-1-15,-16 10-2 0,0-1 0 0,0 0-1 16,0-9-1-16,17 10-1 0,-17-1 0 16,0-9 2-16,0 9-2 0,16-9 0 0,-16 19 2 15,17-19-1-15,-1 0-1 0,1 0 0 16,-1 0 0-16,17-19 0 0,-33 10 0 16,33 9 0-16,-33-9 0 0,0-1 1 0,17 10 2 15,-1-9-1-15,-16 0 12 0,17 9-2 0,-17-10 1 16,0 10-2-16,17 0-5 0,-17-9 0 15,0 9-3-15,0 0-1 0,16 0-2 0,1 0 0 16,-17 0-2-16,16 0 6 16,-16 9-4-16,17-9-2 0,-1 0 2 15,17 0 0-15,-33 0 2 16,0-9-2-16,33 9-4 16,-33 0 2-16,0 0-4 0,0 0-3 15,0-9-22-15,0 9-4 0,0 0-10 16,0 0-7-16,0 0-6 0,0-9-43 0</inkml:trace>
  <inkml:trace contextRef="#ctx0" brushRef="#br0" timeOffset="27575.52">22771 14092 2 0,'0'0'-1'0,"0"0"2"16,0 9-1-16</inkml:trace>
  <inkml:trace contextRef="#ctx0" brushRef="#br0" timeOffset="27958.37">22853 14129 7 0,'0'0'7'0,"0"0"7"16,0 0 3-16,0 0-4 0,0 0-6 0,0 0 3 16,0 0 0-16,0 19 5 0,0-19-1 0,0 19 2 15,17-19-3-15,-17 18-1 0,0 1 0 16,16-1-1-16,-16 10 2 0,17-9 2 0,-17 9-3 15,17 9-4-15,-17-9-1 0,16 9 1 0,-16 0-3 16,0 10 0-16,0-10-4 0,17 0 1 0,-17 10 1 16,0-10-1-16,16 0-2 0,-16-9 0 15,0 0 0-15,0-9 0 0,0-1 6 0,0 1 4 16,0-10 26-16,0-9 36 0,0 0-4 16,0 0-15-16,0-9-20 0,0-1-13 0,0 1-3 15,0-9-8-15,0-10-2 0,0 0-5 0,0-9 4 16,0 9-3-16,0-19 3 0,0 1-6 15,17-1 0-15,-17 10 0 0,16 0 0 0,-16 9 9 16,33 0-5-16,-33 9-4 0,0 1 2 16,33-1-2-16,-33 19 0 0,0-9-3 0,17 9 3 15,-17-9 0-15,16 18-2 0,-16 0 4 16,0 0-2 0,0 1 0-16,-16-10-3 0,16 9-5 0,-17 0-28 15,17-9-19-15,0 10-13 0,0-10 2 0,0 0 0 16,-33 0-12-16,33 0 1 0,0-10 8 15</inkml:trace>
  <inkml:trace contextRef="#ctx0" brushRef="#br0" timeOffset="28474.62">23068 14232 15 0,'0'-19'27'0,"0"-9"4"15,0 10 7-15,0-1-2 0,0-9 2 0,0 19-2 16,0-10 3-16,0 10 1 0,0 0-13 16,0-1-15-16,0 10-6 0,0 0-3 0,0 0 2 15,0 10-4-15,0-1-1 0,0 0 0 0,0 10 0 16,17-1 9-16,-17 1 18 0,16 9 1 15,-16-10-3-15,17 1-4 0,-17 9-9 0,17 0-5 16,-17-9-4-16,16-10 0 0,-16 9-5 0,0 1 7 16,17-10-5-16,-17 1 7 0,0-1 18 15,16-9 17-15,-16 0 9 0,17 0-13 0,-17 0-14 16,16-9-6-16,-16 9-3 0,33-10-4 0,-33 1 7 16,33 0 1-16,-33-10-7 0,0 10-3 15,17 0-5-15,-1 9-4 0,1-19 7 0,-17 19-3 16,16 0-6-16,-16 0 4 0,17 0-1 15,-17 0-4-15,17 0 3 0,-1 0 0 16,-16 0-2-16,17 0 4 0,-17 19-2 16,16-19-2-16,-16 0 4 0,33 0-2 15,-33 0 2-15,0 9-2 0,0-9 3 0,0 0-1 0,17 0-2 16,-1 0 2-16,1-9 1 16,-17 9-6-16,16 0 1 0,1 0 4 0,-17 0-6 15,16-19 4-15,1 19-6 0,0 0 2 16,-17-19 4-16,16 10 3 0,1 9-3 0,-17-9-2 15,16 9 2-15,-16-10 0 0,33 10-2 16,-33 0 3-16,0 0-5 0,0 0 5 0,17 0-1 16,-17 0-2-16,16 0 2 15,1 10 0-15,-17-10 2 16,16 0 2-16,1 0-7 16,-17 9 3-16,16-9 2 0,1 0-1 15,-1 0-4-15,-16 0 6 16,17 0-3-16,-17 0-6 0,0 0-8 0,0 0-41 15,17 0-16-15,-17 0-32 0,0 0-45 16,0-9-15-16</inkml:trace>
  <inkml:trace contextRef="#ctx0" brushRef="#br0" timeOffset="28610.02">23614 14083 94 0,'-16'-9'77'0,"-18"-1"-37"16,18 1-20-16,16 0-7 0,-17 9-10 15,17-19 0-15,0 19-7 0,0 0 1 0,0-19-16 16,0 19-23-16,17 0-27 0</inkml:trace>
  <inkml:trace contextRef="#ctx0" brushRef="#br0" timeOffset="29157.98">24639 13729 54 0,'-16'-9'45'16,"16"0"-22"-16,0 9-10 0,-17-10-6 0,17 10 3 16,0 0-2-16,-16 0-2 0,-1 0 1 15,17 10 3-15,-16-1 8 0,-1 10-1 0,17-1-1 16,-33 10-6-16,33-9-4 0,-33 9 8 0,16 0 0 15,17 18-2-15,0-27-6 0,-16 9 0 16,16 9-2-16,0 0-4 0,0-18 0 0,16 9 1 16,-16-1 0-16,17 1-1 0,16 10 0 15,-33-20 0-15,33 1-3 0,-16-1-2 0,-1 10 0 16,17-9-28-16,-16 0-26 0,16-10-23 16</inkml:trace>
  <inkml:trace contextRef="#ctx0" brushRef="#br0" timeOffset="29674.33">28162 12995 89 0,'0'-10'37'0,"16"10"-19"16,-16 0-7-16,17 0 8 0,-1 0-2 0,1 10-3 15,16-1-5-15,0 0 3 0,16 10 0 16,-15 9 8-16,-1 9 2 0,16-9-4 0,1 18-6 15,-1 1 62-15,1-1-24 0,-17 10-25 0,0-9-14 16,0-1-7-16,-16 10 2 0,-1-19-5 16,17 19 3-16,-33-19-4 0,-33 0 4 15,17 10-6-15,-1-19 3 0,-16 9-1 0,0 0-2 16,-16-18-2-16,15 9-13 0,-48 0-34 16,16-10-12-16,-1 10-5 0,18-9-6 0,-17-10-15 15</inkml:trace>
  <inkml:trace contextRef="#ctx0" brushRef="#br0" timeOffset="31688.75">24904 13497 11 0,'0'0'26'0,"0"0"7"16,-17 0-1-16,17 0-4 0,0 0-8 15,0 0-2-15,0 0-3 0,0 0-5 0,0 0 2 16,0 0-1-16,0 9 0 0,0 0 1 15,0 1 0-15,0 8 0 0,0 1 5 0,0 0-1 16,0-1-1-16,0 10 2 0,17-9 2 0,-17 18 3 16,33-19 3-16,-33 10-7 0,0 0 1 15,33 0-12-15,-33 0 0 0,0 0-4 0,0 0-3 16,17 9 2-16,-17-18-4 0,0-10 6 16,0 10-9-16,0-1-1 0,0-8-10 0,0 8-26 0,0-9-13 15,0-9-5-15,-17 19-14 0,17-19-12 16</inkml:trace>
  <inkml:trace contextRef="#ctx0" brushRef="#br0" timeOffset="31991.53">24838 13534 40 0,'0'-9'47'0,"0"-1"-11"0,-17 1-14 16,17 9 1-16,0-9 4 0,17 9-2 0,-17-9-10 15,16 9-5-15,1 0-3 0,-1 0-5 16,1 0 0-16,16 0 4 0,0 0-4 0,-16 9-2 16,16 0 1-16,-17 10 0 0,17-10 1 0,-16 19 0 15,16-19-2-15,0 10 2 0,-33-1-2 0,0 1 2 16,33 0 1-16,-33-1-2 0,0 1 2 16,0-1 2-16,-33 1-2 0,33 0 1 15,0-1-2-15,-33 10 0 0,16-9 2 0,1-10-4 16,-17 10 0-16,16-1 0 0,1 1 0 0,-17 0 0 15,16-1-2-15,-16 1-1 0,33-10-5 16,-33 10-13-16,16-1-14 0,1 1-17 0,-1-10-14 16</inkml:trace>
  <inkml:trace contextRef="#ctx0" brushRef="#br0" timeOffset="32338.74">25284 13869 74 0,'0'0'48'0,"0"-9"-17"15,0 9-15-15,0 0-6 0,0 0 6 0,0 9-2 16,0-9-6-16,17 9-1 0,-17 1 1 0,0 8 1 16,16 1 4-16,-16-10 1 0,17 0-4 15,-17 19 1-15,33-9 4 0,-33-1 1 16,0 1 0-16,0 0-4 0,0-1-8 0,0 1-1 16,33-10-1-16,-33 10-2 0,0-10 1 0,0 0-1 15,0 10-3-15,0-19-3 0,0 19-14 0,0-19-13 16,0 0-1-16,-33 0-17 0,33 9-21 0,0-9-65 15</inkml:trace>
  <inkml:trace contextRef="#ctx0" brushRef="#br0" timeOffset="32554.41">25367 13888 56 0,'0'-28'37'0,"0"9"-12"16,0 0-5-16,0 1-3 0,0-1 8 15,33 19 4-15,-33-28 2 0,0 28-6 0,0-9-6 16,17 9-11-16,-17-9 0 0,16 9-8 15,1 0 3-15,-17 9-3 0,16-9 0 0,-16 9 0 16,17 1 2-16,-17 8-2 0,0-18-2 16,0 19 5-16,0-10-1 0,0 0-2 0,0 1 0 15,-17-1 0-15,17 0 0 0,-16 1-2 0,-1-1-1 16,17-9-7-16,-16 9-12 0,-1 1-14 0,17 8-10 16,0-18-14-16,0 0-65 0</inkml:trace>
  <inkml:trace contextRef="#ctx0" brushRef="#br0" timeOffset="32786.56">25499 13850 24 0,'0'0'34'0,"17"10"-2"15,-17-10 0-15,0 9 4 0,0-9-1 0,16 9-1 16,-16 1-3-16,17 8 0 0,-17-18 2 15,33 19 6-15,-33-10-4 0,0 0-12 0,0 10-7 16,16 0-7-16,-16-10-5 0,0 9 1 0,17 1-1 16,-17 0-2-16,0-19-4 0,0 9-1 15,0 0 1-15,0 1-6 0,0-1-25 0,0-9-19 16,0 9-11-16,0-9-12 0,0 0-14 0</inkml:trace>
  <inkml:trace contextRef="#ctx0" brushRef="#br0" timeOffset="33003.64">25731 13906 62 0,'-17'0'58'15,"17"-18"-17"-15,0 18-8 0,-16 0-1 0,16 0 0 16,0 0-9-16,-17 18-6 0,17-18-9 0,0 0-2 16,-16 19-1-16,16-19 0 0,0 9 0 15,0 0-3-15,0 10-1 0,0-10-1 0,0 10 4 16,16-10-2-16,-16 0-2 0,17 10 2 0,-17-19-1 15,16 19-1-15,1-19-2 0,-1 0-1 16,1 0-2-16,16 0-8 0,-33 0-25 0,16 0-20 16,1-19-11-16,16 19-74 0</inkml:trace>
  <inkml:trace contextRef="#ctx0" brushRef="#br0" timeOffset="33205.33">26128 13683 46 0,'-17'0'27'15,"17"0"-12"-15,0 9 4 0,0 0 12 0,-16 1 8 16,16 8-8-16,0 1-14 0,0-10-5 16,0 19-8-16,0-9-2 0,0-19-2 0,-17 18 2 15,17-8-2-15,-17-1-3 0,17 10-14 0,-16-10-15 16,16 0-21-16,-17 1-83 0</inkml:trace>
  <inkml:trace contextRef="#ctx0" brushRef="#br0" timeOffset="35101.57">26243 13320 90 0,'0'0'32'0,"0"-18"-12"0,0-1-12 15,0 10 0-15,17-1 11 0,-17 1 5 0,0 0 3 16,0-1-4-16,0 10-13 0,0 0-4 16,0 0-4-16,0 0 0 0,0 10 0 15,0-1 3-15,0 0-3 0,0 10-2 0,0 0 4 16,0-1-1-16,0 1-3 0,0 9 0 0,0-10 2 15,16 10 0-15,-16 0-1 0,17-19 1 0,-17 10 0 16,0 0-2-16,17-10 2 0,-17 9-2 16,0-8 0-16,0-10 2 0,0 9-2 0,0-9 20 15,16 0 17-15,-16 0-14 0,-16 0-6 16,16-9-7-16,0-1-4 0,-17-8 2 0,17-1-1 16,-17 1 8-16,1-1 0 0,-1-9-4 0,1 0 2 15,16 0 0-15,0 0 3 0,-33 1 2 0,33-1 3 16,-17 9 4-16,17 0-2 0,0 1-12 15,0 8-5-15,0 10 1 0,0-9-6 16,17 9-4-16,16 9 3 0,-33 1 4 16,16 8-4-16,17-8-4 0,-16 8 6 0,0 1-5 15,16-10 4-15,-17 19 3 0,17-19-1 0,-16 1-7 16,16-1 6-16,-33 0-4 0,16 1 2 16,-16-1 3-16,17-9-1 0,-17 0 4 15,0 0-3-15,16 0-2 0,-16-9-1 0,0-1 1 16,0 1 2-16,0 0 0 0,0-10 1 0,0 1-3 15,-16-1-1-15,16 0 5 0,0 1 9 0,0-1-2 16,-17 0-1-16,17 10 5 0,0 9 2 16,0-18-10-16,0 8-2 0,0 10-8 15,0 0 0-15,0 10 2 0,17 8 3 0,-17-9-3 16,16 10 2-16,-16 0-1 0,17-1-4 16,-1 1 3-16,1 18 4 0,-17-28-6 15,17 10 3-15,-1 9-1 0,-16-9 2 0,17-1-6 16,-17 10-8-16,16-9-28 0,-16 9-40 0,0-10-14 15,0 1-22-15,17-1-20 0,-17 1-120 16</inkml:trace>
  <inkml:trace contextRef="#ctx0" brushRef="#br0" timeOffset="35768.42">26673 13581 5 0,'0'-10'1'15,"0"10"0"-15,0 0 0 16,0 0 0-16,0 0 0 15,0 0 0-15,0 0 3 16,0 0 6-16,0 0 8 0,0 0 9 16,0 0 6-16,0 0 7 0,0 0 8 0,0 0-1 15,0 0-5-15,0-9 0 0,0 9 4 0,0 0-5 16,0 0-16-16,0 0-12 0,0 0-7 0,0 9-2 16,17 1 0-1,-17-1-4-15,16 0 2 0,-16 10-2 16,17-1 0-16,-1 1 0 0,-16 9 2 0,17-19 1 15,0 19-3-15,-1-9 3 0,-16 9-1 0,17-10-1 16,-17 1-1-16,0 9 1 0,0-10 0 16,0 1 0-16,0 0-4 0,0-1-1 0,0 1 0 15,-17-19-2-15,17 9-14 0,0 0-14 16,-16 1-5-16,16-10-6 0,0 0-5 0,-17 0 7 16,17-10 6-16,0 10 7 0,-17-9 7 0,17 0 3 15,0-10 1-15,-16 1 4 0,16-1 4 16,0 0 4-16,-17-9 3 0,17 10 4 0,0-19 0 15,0 9 0-15,0 0 3 0,0 0 3 16,-16 0 1-16,16 0 1 0,16 9 5 0,-16 1 2 0,0-1 1 16,17 10-4-16,-17-19-3 0,16 19 0 15,1-10-1-15,0 10-2 0,-1 9 0 16,1-9-1-16,-1-1-1 0,34 10-3 0,-50 0 2 16,16 0-3-16,1 0 0 0,-1 10 1 15,-16-1-3-15,17 0 5 0,-1 0-2 0,-16 1-1 16,0 8 0-16,0 1 5 0,0 0-4 0,0-10 0 15,-16 9 3-15,16-8-4 0,-17 8 0 16,1-8 0-16,-1 8 0 0,1 1 0 0,16-19 0 16,0 0-2-16,-33 9 0 0,16-9-7 15,17 0-7-15,-16 9-11 0,16-9-11 0,0-9-8 16</inkml:trace>
  <inkml:trace contextRef="#ctx0" brushRef="#br0" timeOffset="36018.68">26938 13636 18 0,'0'0'11'0,"0"0"-5"16,0 0 2-16,0 10 3 0,0-10 2 0,0 9-3 16,0 0 2-16,16 10-2 0,-16-10 0 15,0 10 1-15,0-10 1 0,0 10 0 16,17-1-7-16,-17 10-1 0,0-9-1 0,16-19-3 15,-16 18 0-15,0 1 0 0,0-10 1 0,17 1-1 16,-17-1-2-16,0 10-1 0,17-1-7 16,-17-18-11-16,0 0-4 0,0 0-2 15,16 0 0-15,-16 0-14 0</inkml:trace>
  <inkml:trace contextRef="#ctx0" brushRef="#br0" timeOffset="36170.06">27103 13767 22 0,'0'-10'34'16,"0"10"0"-16,0-9-3 0,17 9-12 0,-17 0-8 15,0 0-6-15,0 0 2 0,-17 0-1 16,17 9 1-16,0 1 0 0,0 8-2 0,-16-18-2 16,16 19 0-16,0-19 1 0,0 9 0 0,0 0 0 15,16 1-4-15,-16-1 2 0,17 0-2 16,-1 1-2-16,17-10-2 0,-16 0-14 16,-1-10-15-16,18 10-10 0,-18-9-60 15</inkml:trace>
  <inkml:trace contextRef="#ctx0" brushRef="#br0" timeOffset="36650.48">27335 13460 52 0,'0'0'46'15,"-17"-10"-16"-15,17 1-14 0,0 9-3 16,0 0-5-16,0 0-5 0,0 0-2 15,0 9 2-15,0 1-3 0,0-1 0 16,0 0 4-16,0 10-4 0,0-1-2 0,0 1 4 16,17 9 0-16,-17-28-2 0,0 19 0 0,-17-1-4 15,17 1 4-15,0-10-5 0,0 10-16 16,-16-10-13-16,16 0-15 0</inkml:trace>
  <inkml:trace contextRef="#ctx0" brushRef="#br0" timeOffset="37300.44">27517 12874 41 0,'0'0'30'0,"0"-10"-15"0,0 1-3 0,0 9-5 15,0 0-4-15,0 0-2 0,16 9 2 16,-16 10 3-16,17 0 0 0,-17-1-5 16,16 1 1-16,1 18 1 0,-1-18-3 15,-16 8 1-15,17 1 0 0,-1 0 1 0,1-9 1 16,-17 9-3-16,16-10 0 0,-16 10 0 0,17-18 0 16,-17 8 0-16,0 1 0 0,0-10 0 15,-17 0-2-15,17 1 2 0,-16-10 0 16,16 0-4-16,-17-10 0 0,17 1 1 15,-16 0-1-15,16-1 0 0,-17 1 4 0,17-19 0 16,0 0 0-16,-16 10 0 0,16-10 0 16,0-9 0-16,-17-1-2 0,17-8 2 0,0 9 2 15,0-10-1-15,0 10-1 0,0 0 4 0,17 0 0 16,-17 9 2-16,0 9 0 0,16 1-3 16,-16 18-1-16,17-19 0 0,-17 10-2 0,16 18 1 15,1-9-1-15,-1 19 0 0,-16-1 0 16,17-18 0-16,0 19 1 0,-1 9-1 0,-16-10 0 15,0 19 0-15,17-18 3 0,-17 0 1 0,0 9-1 16,-17-10-2-16,17 1 1 0,0-1 2 16,-16 1-4-16,-1 0 0 0,17-10 3 0,-17 9-3 15,1-8 0-15,-1-1 0 0,1 0-3 16,-1-9-3-16,17 0-11 0,-16-9-14 16,16 9-14-16</inkml:trace>
  <inkml:trace contextRef="#ctx0" brushRef="#br0" timeOffset="37600.68">27798 13078 26 0,'0'19'27'16,"0"-19"-12"-16,0 0-6 0,-17 9 7 0,17 0 2 16,0 1 2-16,-16-1-10 0,16-9-4 15,0 9-1-15,0-9-1 0,0 10-1 0,0-1 0 16,0-9 4-16,0 0-1 0,0 9-5 15,16-9 0-15,-16 0 1 0,17 0 3 0,-1-9 4 16,-16 9 1-16,17-9 1 0,-1-1 3 0,-16 1 9 16,17 0 3-16,-17 9 8 0,16-10 1 15,-16 1 6-15,0 0 0 0,17 9-18 0,-17 0-10 16,0 0-8-16,0 0-3 0,0 0-1 16,0 0-1-16,0 0 1 0,17 9-3 15,-17-9 4-15,0 9-2 0,0 1 2 0,0-10-4 16,16 9-2-16,-16-9-5 0,0 9-16 15,0-9-14-15,0 0-21 0,17 0-23 16,-17 0-15-16</inkml:trace>
  <inkml:trace contextRef="#ctx0" brushRef="#br0" timeOffset="37866.03">27980 12781 79 0,'0'-19'41'16,"-17"10"-23"-16,17 9-6 0,-16-10-8 0,16 10 2 15,0 10 5-15,0-10 2 0,0 9-1 0,0 0-2 16,0 10 2-16,0 0 5 0,0 8-2 0,16-8 4 16,-16 9-3-16,17-9 2 0,-17 8-6 15,16 1-2-15,-16-9-7 0,17 0 1 0,-17-1-2 16,0-9-1-16,16 1-1 0,-16-1 4 16,0-9 30-16,0 0 18 0,0 0-13 0,17 0-15 15,-17-9-14-15,0-1-5 0,0 1 1 16,16-9-6-16,-16-1 0 0,17 0-3 0,-17 1 1 15,16-1-2-15,-16-9-7 0,17 10-17 0,-17 8-24 16,17 1-22-16,-1 9-18 0,-16-19-4 16</inkml:trace>
  <inkml:trace contextRef="#ctx0" brushRef="#br0" timeOffset="38315.71">27930 13460 39 0,'0'-10'26'0,"0"10"4"0,0 0-4 0,0 0-8 16,0 0-7-16,0 0-4 0,-16-9-4 0,16 18 1 15,0-9 3-15,0 10-1 0,0-1 0 16,0 0 3-16,0 10-7 0,0-1 0 0,0 1 2 16,0 9-4-16,0-9 0 0,16-1 0 0,-16 10 2 15,0-9-2-15,17-1 2 0,-17 1-2 16,0 9 0-16,0-10 0 0,16-8-4 0,-16 8 2 16,0 10 0-16,0-28-4 0,0 19-18 0,0-19-14 15,0 0-15-15</inkml:trace>
  <inkml:trace contextRef="#ctx0" brushRef="#br0" timeOffset="39081.71">27930 13525 71 0,'0'-10'24'16,"0"10"-10"-16,0-9-6 0,0 0 2 0,0 9 6 15,0-9 1-15,0 9-4 0,0 0-6 16,0 0-2-16,17 0-5 0,-1 0 0 15,-16 0 1-15,17 0-1 0,-1 9 2 0,-16 0-2 16,17-9 0-16,-17 9 0 0,16 1 0 0,-16-1 0 16,17 0 0-16,-17 10 0 0,0-10 0 15,0 1 0-15,16-1 0 0,-16 0 1 0,0 0-1 16,17 1 1-16,-17-1-1 0,0 0 0 16,16 1 0-16,-16-1 0 0,0 0 1 0,17 10 2 15,-17-19 6-15,0 0 3 16,0 0-2-16,0 0 2 0,17 0-1 0,-17 0 2 15,0 0 1-15,0 0-3 0,0 0-3 0,0 0-3 16,0 0-2-16,0 0 0 0,0-19-1 16,0 19 0-16,16-9-2 15,-16 0 0-15,0 9 2 0,0-10-1 0,0 10 1 16,0-9-2 0,0 9 1-16,0 0 2 0,0-9-1 15,0 9 1-15,0-10 0 16,0 10 1-16,0 0-1 0,0 0-1 0,0-9-1 15,0 9 0 1,0-9 1-16,0 0-2 16,17 9 0-16,-17-10 2 0,0 1-5 15,0 9 3-15,0 0 2 0,0-19-2 16,0 10 0-16,16 0 0 0,-16-1 0 0,0 1 0 16,0 0 1-16,17-10-1 0,-17 10 0 0,0 0-2 15,0-1 2-15,0 1-2 0,16 9 2 16,-16-19 1-16,0 10-1 0,0 0 0 15,0 0 0 1,0 9 2-16,0 0-4 16,0 0-1-16,0 9 3 15,0 0 0 1,0 0 0 0,0 10-2-16,0-19 3 15,0 0 0-15,0 0-1 0,0 0 1 16,0 0 1-1,0 0-4 1,17 0 4-16,-17 0 0 0,0 0-5 16,0 0 5-16,0 0-4 15,0-19-1 1,0 19-1-16,0 0 1 16,0-9 1-16,-17 9-7 15,17 0-12-15,0 0-7 0,0 0-4 0,0 0-2 16,0 0-9-16,-16 0-5 0,16 0-55 0</inkml:trace>
  <inkml:trace contextRef="#ctx0" brushRef="#br0" timeOffset="39514.82">27930 13441 32 0,'0'0'23'0,"0"0"-11"0,0-19-3 15,0 10-3-15,0-9 6 0,0 8 6 16,17 1 0-16,-17 0-5 0,0-1-7 0,16 10-1 16,1-9-2-16,-17 0-1 0,16 9-1 0,1-10-1 15,-1 10 3-15,1 0-1 0,-1 0 3 16,17 10-2-16,-16-10 2 0,0 0-1 0,-1 9-2 15,1 0 0-15,-1 1 1 0,1-1-3 16,-1 0 4-16,-16 1 1 0,17-1 4 0,-17 0 2 16,0 0 3-16,0 10 3 0,0-10 4 0,0 1-2 15,-17-1 2-15,17 0-1 0,-16 1-3 16,-1-1-2-16,1 9-4 0,-1-8-7 0,1-10 2 16,-1 9-4-16,0 0 2 0,1 10-2 15,-1-19 1-15,1 0-3 0,-1 0 4 0,1 0-4 16,16 0 2-16,-17 0-2 0,17 0-2 0,0 0 5 15,-16 0-3-15,16 0-3 16,0 0-3-16,0 0-2 0,0 0-10 16,0 0-21-16,0 0-23 0,0 0-20 0,0 0-97 15</inkml:trace>
  <inkml:trace contextRef="#ctx0" brushRef="#br0" timeOffset="39749.46">28277 13478 102 0,'0'0'78'0,"0"-9"-35"0,0 9-21 15,-16 0 5-15,16-9-6 0,0 9-10 0,0 0-2 16,0 9-5-16,0-9 2 0,16 9 1 16,-16 10 7-16,0-10 5 0,17 10-8 0,-17-1-2 0,16 1-6 15,-16 0 3-15,33-1-1 0,-33 10-5 16,0-9 2-16,0-1-4 0,0 1 2 15,17-1 0-15,-17-8 2 0,0 8-1 0,0 1-5 16,0-10-1-16,0 1 0 0,0 8-24 0,-17-18-20 16,17 19-19-16,0-19-13 0,0 0-77 15</inkml:trace>
  <inkml:trace contextRef="#ctx0" brushRef="#br0" timeOffset="39997.49">28492 13534 94 0,'0'0'69'0,"0"-9"-22"0,0 9-15 0,0-10-3 16,-16 10 0-16,16 0-6 0,0 0-6 15,-17 10-6-15,17-10 5 0,-16 9 7 0,16 0 8 16,-17 10 1-16,1-10-8 0,16 10-2 0,-17-10-3 16,1 10 4-16,16-1 2 0,0 1-5 15,-17 9-3-15,17-28-4 0,17 18-5 16,-17-8 1-16,0-1-4 0,16 0-2 0,1-9-2 15,-1 10-1-15,1-1 1 0,16-9-8 0,-17 0-3 16,17-9-19-16,0 9-24 0,-16-10-30 16,0 10-30-16,-1-9-17 0</inkml:trace>
  <inkml:trace contextRef="#ctx0" brushRef="#br0" timeOffset="41096.68">27897 13115 18 0,'0'0'29'0,"0"-9"7"0,0 0-7 16,0 9-13-16,0-19-5 0,0 19 4 0,0 0 0 15,0-18 0-15,0 18-4 0,-17-10-4 16,17 10-4-16,0 0-1 0,-16-9-2 0,-1 9 3 16,1 0-3-1,16 9 0-15,-17-9 2 0,1 10-2 0,-1-10 4 16,17 18-2-16,-16-18-2 0,-1 19 3 0,1-10 0 15,16 0 1-15,-17 10 2 0,17-10-3 16,-16 1-3-16,16 8 4 0,-17-8 0 16,17 8 1-16,0-9 0 0,0 1 4 0,0-1 2 15,17 0 2-15,-17 1 2 0,16-10-4 0,-16 9 0 16,17-9-2-16,-1 0-2 0,1 0-2 16,-17 0-1-16,16-9 3 0,1-1 5 0,-1 10-1 15,1-9 5-15,-17 0 0 0,16-1 7 16,-16 1 4-16,0-9 1 0,17 8-2 0,-17 1 2 15,0 0 5-15,0-1-10 0,0 1-2 16,16 0-3-16,-16-1-5 0,0 10-2 0,0-9-9 16,0 9 3-16,0 0-3 0,0 0-4 15,0 0 0-15,0 9 2 0,17 1 0 16,-17-10 3-16,17 9-3 0,-17 0 0 0,16 1 1 16,1-10-1-16,-1 9 0 0,1 0-4 15,-17 1 1-15,16-10 1 0,1 18-6 0,-1-18-20 16,1 0-32-16,-1 0-13 0,-16 0-12 15,17 0-12-15,-1 0-3 0,-16-18 4 0</inkml:trace>
  <inkml:trace contextRef="#ctx0" brushRef="#br0" timeOffset="41712.68">27930 12771 9 0,'0'0'8'0,"0"0"-2"16,0 0-3-16,0 0-2 0,0 0 1 0,0 10 10 15,0-10 3-15,0 18-6 0,0-8-3 16,0 17-2-16,17-8 5 0,-17-10 1 0,0 10-1 16,16 9-4-16,-16-10 0 0,17 10-3 0,-17-9-2 15,16-10 1-15,-16 10-1 0,0-1 0 16,17-8 0-16,-17 8 0 0,0-8 1 15,0-10 3-15,0 18 5 0,0-18 9 0,0 0 10 16,0 0 15-16,0 0 6 0,0 0-19 0,0 0-9 16,0-18-7-16,0 8-4 0,-17 1 2 15,17 0 1-15,0-1 0 0,0-8-5 0,0 9-2 16,0-10-1-16,17 0-2 0,-17 1-3 0,0-1 2 16,16 1 1-16,1-1-5 0,-17 0 2 15,16 10-4-15,1-10-3 0,-1 19 0 0,1-18-4 16,-17 9-27-16,17 9-21 0,-1-10-21 0,-16 10-112 15</inkml:trace>
  <inkml:trace contextRef="#ctx0" brushRef="#br0" timeOffset="42229.68">28211 14064 7 0,'0'0'3'0,"0"0"7"16,0 0 6-16,0 0 1 0,0 0-3 0,0 0-3 16,0 0-6-16,0 0-2 0,0 0-2 15,17 0-1-15,-17 0-2 16,0 0-1-16,0 0-3 0,0 0-2 0,0 0-2 15,0-9-2-15,0 9-4 0,0 0-13 16</inkml:trace>
  <inkml:trace contextRef="#ctx0" brushRef="#br0" timeOffset="44161.25">25714 15273 183 0,'0'0'220'16,"0"0"-99"-16,-16-9-69 0,16 9-66 15,0-9-58-15,0 0-11 0,0 9 8 0,-17-10-10 16,17 10-3-16,0 0-65 0</inkml:trace>
  <inkml:trace contextRef="#ctx0" brushRef="#br0" timeOffset="44927.32">21134 14939 7 0,'0'0'2'0,"0"0"3"16,0 0 6-16,0 0 6 0,0 0 0 0,33 0-5 15,-33 0-4-15,0 0-2 0,0 0-2 0,16 0 0 16,1 0 1-16,-1 0 1 0,1 0 0 16,16-10-3-16,16 10 0 0,-15-9 0 0,-1 9-1 15,33-9 1-15,-17-1 0 0,18 1-1 16,15-9-2-16,-16 18 2 0,17-19-1 0,16 0-1 15,0 10 1-15,-16-10-1 0,16 10 0 0,17-10 0 16,-17 1 0-16,17 9 0 0,16-10 0 16,-32 10 0-16,15-10 0 0,1 10 0 0,0-1 1 15,16-8 1-15,-16 9 2 0,-17-1-1 16,17 10 2-16,-17-9 3 0,0 0 0 0,-16 9 0 16,0 0-5-16,-17-19 1 0,0 10-4 0,0-1 2 15,-33 1-2-15,0 9 2 0,0-9-2 0,-16 0 0 16,-1-1 0-16,1 10-2 0,0-9 2 15,-17 9-2-15,0-9 0 0,0-1 4 16,16 10-2-16,-16-9-2 0,-16 0 2 16,16 9 0-16,0 0 2 15,0-19-2-15,0 19-2 0,0 0-1 16,-17 0-10-16,17 0-5 0,0-9-5 16,0 9-3-16,0 0-6 0,0 9-29 0</inkml:trace>
  <inkml:trace contextRef="#ctx0" brushRef="#br0" timeOffset="45126.32">24259 14613 17 0,'0'0'7'0,"-17"0"-4"0,17-9-6 0,0 9-4 16,0-10-8-16</inkml:trace>
  <inkml:trace contextRef="#ctx0" brushRef="#br0" timeOffset="47325">6747 11078 70 0,'0'-18'38'0,"0"18"-18"0,0-19-11 15,0-9-3-15,-33 10 4 0,33 8 7 0,0-8 4 16,0 8 3-16,-33 1-2 0,33 0-6 16,0 9 0-16,0-19-3 0,0 19 2 0,-33 0-8 15,33 0-3-15,0 0-2 0,-33 0 1 0,33 0-3 16,0 0 1-16,-33 19-1 0,16-10 0 16,0 0 1-16,1 10-1 0,16 9 0 0,-33-9 1 15,33 18-1-15,-33-28 2 0,0 19-4 16,33 0 0-16,-33 9 2 0,33-18 0 0,-33 9 0 15,33-10 0-15,-17 10 0 0,17 0 2 0,0-9-2 16,0-10 0-16,0 10 0 0,0-10 1 16,0 9-1-16,0-8 0 0,0-1 0 0,0 0-2 15,17 10 2-15,16-19 0 0,-33 19 0 16,0-19 0-16,33 0-2 0,-33 9 4 0,33 0-2 16,-33 0-2-16,33 1 2 0,-33-1 1 0,0 0-4 15,33 10 3-15,-33-10 0 0,16 10 0 16,-16-1 0-16,17 1 0 0,-17 0-2 0,0 9 2 15,17 9 2-15,-17-19-1 0,0 10 1 16,0 0-2-16,-17 0-2 0,17 9 4 0,-17-9-2 16,1 0 0-16,16 0 0 0,0 9 0 0,-33-27 2 15,33 8-4-15,-33 1 4 0,33-1-4 0,-33 1 4 16,33 0-2-16,0-19 2 0,0 0-1 16,0 9-1-16,0-9-4 0,-33 0 1 0,33 9 3 15,33-9 0-15,-33 9 0 0,0 1 0 16,0-10 3-16,0 18-6 0,33-8 3 0,-33 8 0 15,0 1 0-15,33 9 0 0,-33 0 0 0,33 0-2 16,-33 9 4-16,0-9-1 0,16 9 1 0,-16 0-2 16,0 0-2-16,0 1 2 0,0 8 0 15,0-9 0-15,0 0 0 0,0-9 0 0,0 10 0 16,0-11-2-16,0 11 2 0,0-10 0 16,0 0-6-16,0-10-10 0,0 1-8 0,0-1-6 15,0 1-3-15,17-10-2 0,-17-9-3 0,0 0-8 16,17 0-34-16</inkml:trace>
</inkml:ink>
</file>

<file path=ppt/ink/ink39.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2-03T11:27:03.073"/>
    </inkml:context>
    <inkml:brush xml:id="br0">
      <inkml:brushProperty name="width" value="0.05292" units="cm"/>
      <inkml:brushProperty name="height" value="0.05292" units="cm"/>
      <inkml:brushProperty name="color" value="#FF0000"/>
    </inkml:brush>
  </inkml:definitions>
  <inkml:trace contextRef="#ctx0" brushRef="#br0">2348 6297 80 0,'0'0'57'0,"0"0"-3"16,0-18 0-16,0 18 11 0,0 0 26 0,0 0 19 15,0 0 3-15,0-19-5 0,0 19 1 16,0 0 2-16,0 0 2 0,-33 0-10 0,33-19-15 16,0 19-16-16,-16 0-12 0,16 0 1 15,0 0-10-15,-34 0-2 0,34 0-12 0,0 0-4 16,-33 0-4-16,33 0-3 0,0 0 5 16,-33 0-12-16,33 19 1 0,-33-19-5 0,33 19-2 15,0-19-3-15,-33 18 5 0,33-18-8 0,-16 10 5 16,-17 8-7-16,33 1 8 0,-33-1-8 15,-1 1 3-15,34 0 8 0,-33-1 7 0,0-8-4 16,33 8-3-16,-33 19-9 0,17-18-1 16,-17 0-6-16,33-1 4 0,-33-18 3 0,33 19-2 15,-34-1-5-15,34 10 2 0,0-9 7 0,0-1 6 16,-33-18-5-16,33 19 27 0,0 0-13 16,0-1-24-16,0 10 0 0,0-28 0 0,0 19 0 15,33-1 0-15,-33 1 0 0,0 0 0 16,0-1 0-16,34 10 0 0,-34-9 0 0,33 18 0 15,-33-18 0-15,33 8 0 0,-17 11 0 16,17-20 0-16,-33 10 0 0,33 9 0 0,-33 1 0 16,33-1 0-16,-33 0 0 0,34 9 0 15,-34-18 0-15,33 10 0 0,-33-1 0 0,0 0 0 16,0 0 0-16,0-9 0 0,0 9 0 0,0-9 0 16,0 9 0-16,0 1 0 0,0-1 0 15,-33-19 0-15,33 10 0 0,-34-9 0 0,34 18 0 16,0-18 0-16,-33-1 0 0,0 10 0 15,33-9 0-15,-33-1 0 0,33 1 0 0,-16 0 0 16,-17-1 0-16,0 1 0 0,-1 9 0 0,34-10 0 16,-33 1 0-16,0 0 0 0,33-19 0 15,-49 18 0-15,16 1 0 0,33-10 0 0,-33 10 0 16,-1-1 0-16,34-18 0 0,-33 19 0 16,33-19 0-16,-33 19 0 0,33-19 0 0,-33 9 0 15,17-9 0-15,16 9 0 16,0 0 0-1,0-9 0 32,16 0 0-15,17 0 0-17,-33 0 0-15,33 0 0 16,0 0 0-16,-33 0 0 15,34 0 0-15,-1 0 0 0,-33 10 0 0,33-10 0 16,-17 0 0-16,17 9 0 0,-33 10 0 0,33-19 0 16,-33 0 0-16,33 18 0 0,-33-18 0 0,34 0 0 15,-34 19 0-15,33-1 0 0,-33-18 0 16,0 10 0-16,33-1 0 0,-17 10 0 0,-16-10 0 16,0 10 0-16,33-1 0 0,-33 1 0 15,0-1 0-15,33 1 0 0,-33 0 0 0,0 8 0 16,0-8 0-16,33 9 0 0,-33-9 0 0,0 9 0 15,0-1 0-15,0 11 0 0,0-20 0 16,0 10 0-16,0 9 0 0,0 1 0 0,0-11 0 16,0 1 0-16,0 19 0 0,0-29 0 15,0 20 0-15,0 8 0 0,0-9 0 0,-33-18 0 16,33 18 0-16,0 10 0 0,0-19 0 0,-33 9 0 16,33 0 0-16,0 0 0 0,-33 0 0 0,33 10 0 15,0-10 0-15,0 0 0 0,-16 10 0 16,-17-10 0-16,33 0 0 0,0 10 0 0,0-10 0 15,-33 10 0-15,33 8 0 0,0-17 0 16,0 8 0-16,0-9 0 0,-34 10 0 0,34-10 0 16,0 19 0-16,0-10 0 0,0 10 0 0,-33-19 0 15,33 10 0-15,0-1 0 0,0 1 0 16,-33-1 0-16,33-8 0 0,0-1 0 0,0 9 0 16,0-9 0-16,-33 10 0 0,33-10 0 0,-16 0 0 15,16 10 0-15,0-10 0 0,0 0 0 0,0 1 0 16,0 8 0-16,-33-27 0 0,33 18 0 15,0 9 0-15,0-18 0 0,0 0 0 0,0 9 0 16,0 10 0-16,0-19 0 0,-33 0 0 0,33 18 0 16,0-18 0-16,0 0 0 0,0 0 0 15,0 9 0-15,0-9 0 0,0 0 0 0,0 0 0 16,0-10 0-16,0 20 0 0,-34-20 0 16,34 10 0-16,0 0 0 0,0 0 0 0,0-9 0 15,0 8 0-15,0-8 0 0,0 9 0 0,0 0 0 16,-33-10 0-16,33 1 0 0,0 0 0 15,0 9 0-15,0-10 0 0,0 1 0 16,0-1 0-16,0 1 0 0,0 0 0 0,33-1 0 16,-33 10 0-16,0-9 0 0,0-1 0 0,34 1 0 15,-34 0 0-15,0-1 0 0,33-9 0 0,-33 10 0 16,0 0 0-16,0-1 0 0,33-8 0 16,-33 8 0-16,0-9 0 0,16 10 0 0,-16 9 0 15,33-28 0-15,-33 19 0 0,0-1 0 0,33 1 0 16,-33-10 0-16,0 10 0 0,33-10 0 15,-33 0 0-15,0 10 0 0,34-19 0 0,-34 18 0 16,33-8 0-16,-33-1 0 0,0 0 0 0,33 1 0 16,-33 8 0-16,16-18 0 0,-16 10 0 15,33-1 0-15,-33 0 0 0,0-9 0 0,33 19 0 16,-33-19 0-16,33 0 0 0,-33 0 0 16,34 18 0-16,-34-18 0 0,33 0 0 0,-33 0 0 15,33 0 0-15,-17 0 0 0,-16 10 0 16,33-10 0-16,-33 0 0 0,33 9 0 0,-33-9 0 15,33 0 0-15,-33 0 0 0,33 9 0 16,-33-9 0-16,34 0 0 0,-34 0 0 0,16 0 0 16,17 0 0-16,-33 10 0 0,0-10 0 0,33 0 0 15,-33 0 0-15,33 0 0 0,-33 9 0 16,33-9 0-16,-33 0 0 16,33 0 0-16,-33 0 0 15,34-9 0-15,-34 9 0 0,16 0 0 16,-16-10 0-16,33 10 0 0,-33 0 0 15,33-9 0-15,-33 0 0 16,33-1 0-16,-33 10 0 16,0 0 0-16,33 0 0 0,-33-18 0 15,0 18 0-15,33 0 0 16,-33 0 0 15,0 0 0-31,0-19 0 63,0 38 0-1,0-19 0-46,0 0-147-1,0 0-129-15,0 0-25 0,-33-19-17 0,33 19 10 16,0 0 35-16,0 0 69 0</inkml:trace>
  <inkml:trace contextRef="#ctx0" brushRef="#br0" timeOffset="1747.94">3158 10818 78 0,'-33'0'93'0,"33"0"-44"0,0 0-53 0,0 0-48 16,0 0-15-16</inkml:trace>
  <inkml:trace contextRef="#ctx0" brushRef="#br0" timeOffset="1948.29">3208 10818 69 0,'0'0'34'16,"0"0"-26"-16,-33 0-22 0,33 0-15 0,0 0-33 15</inkml:trace>
  <inkml:trace contextRef="#ctx0" brushRef="#br0" timeOffset="5212.22">14602 6465 28 0,'0'-10'32'15,"0"10"-4"-15,0 0-7 0,0-9-7 0,-33 9 3 16,33 0-2-16,-33-9 3 0,33 9 0 0,-34 0-3 15,34 0-1-15,-33 0 1 0,17 0 1 16,-1 0 1-16,17 9-4 0,-16-9-2 0,-1 9-3 16,17-9 1-16,-16 10-1 0,16 8-4 15,0-18 2-15,0 19-3 0,0-19-1 0,0 19 1 16,0-1 0-16,0-18 1 0,16 9 0 0,1 1-3 16,-1 8 3-16,1-8-1 0,-1 8-1 0,17-18 2 15,-33 19 1-15,34-19 5 0,-34 18 3 16,33-18-4-16,-33 19-1 0,33-19-2 0,-33 0-3 15,0 9-3-15,0-9 1 0,16 10 7 0,-16-10 6 16,0 9 2-16,-16-9-5 0,16 9 1 16,0-9-5-16,0 10-2 0,-33-10-2 0,33 18 0 15,-33-18-3-15,-1 0 2 0,34 0-2 0,-33 0 0 16,17 0 0-16,-1 0 0 0,1 0 0 16,-1 0 0-16,1 0 0 0,16 0-12 0,-33 0-27 15,33 0-23-15,0 0-20 0,0 0-7 16,0-18 9-16</inkml:trace>
  <inkml:trace contextRef="#ctx0" brushRef="#br0" timeOffset="5512.03">14717 6446 18 0,'0'0'32'0,"0"0"1"0,0 0-4 0,0 0-9 15,0 0-8-15,0 0-7 0,0 0-1 0,0 0 2 16,0 9 7-16,0 1 5 0,-33 8 2 16,33-18 13-16,0 19 6 0,0 0 6 0,0-1 8 15,0 1-5-15,0-1-4 0,0 10-10 0,0-9-1 16,0-1 4-16,33 1 9 0,-33 0-5 16,0-1-7-16,0 10-3 0,34-28 10 0,-34 19-14 15,0-1-9-15,33-18-5 0,-33 19-5 0,33-19-4 16,-17 0-2-16,1 9-1 0,-1-9 4 15,1 0-5-15,-1 0-2 0,17 0 2 0,-33-9-13 16,33 9-40-16,-33 0-58 0,0-19-37 0,34 19-5 16,-34-18 13-16</inkml:trace>
  <inkml:trace contextRef="#ctx0" brushRef="#br0" timeOffset="5695.44">14784 6446 93 0,'0'0'48'16,"0"0"-25"-16,0-9-11 0,0 9 1 0,0 0-3 15,0 0-3-15,33 0-4 0,-33 0 0 16,0 0-3-16,16 0 0 0,-16 9-14 16,17 0-19-16,-17-9-9 0,0 10-6 15</inkml:trace>
  <inkml:trace contextRef="#ctx0" brushRef="#br0" timeOffset="5828.14">14717 6604 17 0,'0'0'30'0,"0"0"5"15,0 0-5-15,34 0-12 0,-34 0-8 0,0 0-4 16,33 0-4-16,-33-18 0 0,33 18-2 0,-33 0 0 16,16-10-2-16,17 10-10 0,-16-9-17 15,-1 9-9-15</inkml:trace>
  <inkml:trace contextRef="#ctx0" brushRef="#br0" timeOffset="6943.14">14403 7227 38 0,'-16'0'50'0,"16"-18"-13"0,0 18-10 16,0-19 0-16,0 10 7 0,0 9 16 0,0-9 7 15,0-1-4-15,0 1-10 0,0 9-4 16,0-9 5-16,-33 9-3 0,33 0-10 0,0 0-14 15,0 0-7-15,0 0-7 0,0 9-3 16,0 0 3-16,0 1-3 0,0-1 7 0,0 19 4 16,33-10 3-16,-33 1 3 0,0-10 3 0,0 1-5 15,0 8-4-15,0 1-1 0,0 9-4 0,16-10-4 16,-16-18 1-16,0 19-3 0,0-10 2 0,0 1-1 16,0-1 4-16,17 0-5 0,-17 1 2 15,0-10 1-15,0 18 4 0,0-18 4 16,0 0 2-16,16-18-2 0,-16 18-5 15,0 0-3-15,0-10 0 0,0 1-1 0,17 0-2 16,-17 9 1-16,0-10-1 0,16 1 0 0,-16 9 0 16,0-19 0-16,33 19 3 0,-33 0-7 0,0 0 5 15,0 0-3-15,34 0 0 0,-34 0 2 16,33 0 0-16,-33 0-2 16,0 0 3-16,33 19-3 0,-33-19 6 0,0 0-4 15,0 9 0-15,16-9 0 0,-16 10 0 16,0-10 1-16,17 9-3 0,-17-9 5 0,0 0 2 15,0 0-2-15,0 0-2 0,0-9-4 0,0-1 3 16,16 10 2-16,-16-9 1 16,0 9-3-16,0-19-2 0,0 1 0 15,0 18 4-15,0-28 1 0,0 19-3 0,0-10-4 0,0 0 2 16,0 10 0-16,0-10-9 0,0 1-43 16,0-19-46-16,0 18-24 0,0 10-16 0,0-10 8 15,0 1 22-15</inkml:trace>
  <inkml:trace contextRef="#ctx0" brushRef="#br0" timeOffset="7243.24">14999 7162 91 0,'0'0'85'16,"0"10"-36"-16,-34-10-25 0,34 9-2 16,0-9 14-16,0 9 11 0,0 10-10 0,0-19-10 15,0 18-11-15,0 1-7 0,0-19 0 0,0 19 9 16,0-1-2-16,0-8-2 0,0 8-3 0,0 1-1 16,0-1-4-16,34 1-4 0,-34-19 0 15,0 9 1-15,16 1-3 0,1-1 2 0,-1 0-2 16,1-9 0-16,-1 10 0 0,1-10 0 15,-17 0-17-15,16 0-39 0,17-10-39 0,-33 1-14 16,0 9 10-16,0-9-60 0</inkml:trace>
  <inkml:trace contextRef="#ctx0" brushRef="#br0" timeOffset="7410.2">15147 7144 55 0,'0'0'26'0,"0"0"-12"0,0 0-8 0,0 0-1 15,0 0-4-15,0 9-1 0,0-9-9 0,33 0-14 16,-33 9-7-16</inkml:trace>
  <inkml:trace contextRef="#ctx0" brushRef="#br0" timeOffset="7576.14">15065 7376 52 0,'0'0'45'0,"0"0"-17"0,16 0-14 0,-16 0-5 16,0-9-3-16,17 9-3 0,-17 0-3 0,16 0 0 16,-16 0-2-16,33-19-10 0,-33 19-14 15,0 0-9-15,33 0-43 0</inkml:trace>
  <inkml:trace contextRef="#ctx0" brushRef="#br0" timeOffset="10024.25">10054 8446 23 0,'0'0'28'0,"-33"0"-1"16,33 0-4-16,-33 0-4 0,33 0 1 16,-17 0 5-16,1 0 0 0,16 0 7 0,-17 0-2 15,17 9-2-15,0-9-3 0,0 0 13 16,0 0 2-16,0 10 4 0,0-10 2 0,17 9 1 16,-1-9-6-16,-16 9-3 0,17-9-1 0,16 10-7 15,0-1-6-15,0-9 1 0,0 18 5 0,0-18 1 16,-16 0 6-16,49 0 3 0,-33 0-4 15,33 0 0-15,-16 19-5 0,16-19-13 0,0 0 6 16,0-19-11-16,-16 19 2 0,16 0-11 16,0 0-4-16,-16 0 0 0,16 0 6 0,-33 0-4 15,0 0-2-15,0 0-4 0,-16 0 7 0,-1 0-3 16,1 0 0-16,-1 19 0 0,-16-19-3 16,17 0 5-16,-17 0 1 0,0 0-6 15,0 0 6-15,0 0-5 0,0 0 4 16,0 0-8-16,0 0-4 0,0 0-28 15,0 0-16-15,0 0-24 0,0 0-9 0,0 0-8 16,0 0-5-16,0 0 6 0,0 0 0 0,0 0 9 16,-17 0 10-16,17 0 10 0,0 0 10 15,0 0 10-15</inkml:trace>
  <inkml:trace contextRef="#ctx0" brushRef="#br0" timeOffset="11705.94">10054 9348 77 0,'0'0'61'0,"0"19"-19"16,0-19-18-16,0 0-11 0,0 0-1 16,0 0 1-16,0 0 7 0,0 0 2 0,0 0 6 15,0 0 3-15,0 0 4 0,0 0 7 0,0 0 2 16,0 0 3-16,33 0-3 0,-33 0-3 0,33 0-13 15,-33 0-12-15,33-19-8 0,0 19-1 16,17 0 6-16,-17 0 5 0,0-9 10 0,33 9 1 16,-33 0 0-16,17 0-5 0,16-9-6 15,0 9-9-15,-33 0-4 0,50 0-5 0,-50 0 2 16,17 0-4-16,-1 0 7 0,1 0-3 0,16 0 0 16,-33 9-5-16,-16-9 3 0,16 0 0 0,0 0 3 15,0 0-3-15,0 0 0 0,-33 9 3 16,33-9-7-16,-33 0 2 0,33 0 5 0,-33 0-5 15,0 0 2-15,0 0-3 0,0 0 7 0,0 0-8 16,0 0 8-16,0 0-7 16,0 0-4-16,0 0-14 15,0 0-10-15,0 0-12 0,0 0-12 0,0 0-9 16,0 0-7-16,0 0-1 0,0 0-2 0,0 0 2 16,0 0 7-16,0 0 2 0,0-9 8 15,0 9 6-15,0 0-35 0</inkml:trace>
  <inkml:trace contextRef="#ctx0" brushRef="#br0" timeOffset="13787.13">10170 10297 21 0,'0'0'27'0,"0"0"3"0,0 0-4 0,0-9-2 16,0 9-6-16,0 0-2 0,0 0 4 0,0 0 3 16,0 0 0-16,0 0 0 0,16 0 2 0,-16 0 2 15,0 0 3-15,17 0 0 0,-17 0 4 0,33 0-5 16,-33 0-1-16,0 0 2 0,33 0 1 15,-33 0-3-15,33 0 2 0,-33 9 1 0,33-9-5 16,0 0 0-16,-16 0 3 0,16 0-3 0,0-9 0 16,0 9-5-16,0 0-4 0,33-10-5 0,-33 10-9 15,17-9 4-15,-17 9-1 0,33 0-6 16,-33-9 0-16,0 0 0 0,17 9 3 0,-17-10-3 16,0 10 5-16,0 0 8 0,0-9 2 0,0 9 1 15,17 0-1-15,-50 0-8 0,33 0 4 16,0 0 5-16,-33 0 2 0,33 0 5 0,-33 0-8 15,17 0-12-15,-1 0 4 0,1 0 4 0,-1 0 6 16,1 0 1-16,16 0-5 0,-33 0-10 16,0 0-3-16,33 0 0 0,-33 0 0 0,0 0 6 15,33 0-6-15,-33-19 0 0,0 19 5 0,33 0-4 16,-33 0-4 0,0 0-1-16,0 0 6 0,0 0 2 15,0 0-6-15,0 0 5 16,0 0-10-16,0 0-1 0,0 0-6 15,0 0-15-15,0 0-23 0,0-18-15 16,0 18-8-16,0 0-9 0,0 0-7 0,-33 0-5 16,33 0-2-16,0 0-1 0,0-19 8 0,0 19 11 15,0 0 13-15</inkml:trace>
  <inkml:trace contextRef="#ctx0" brushRef="#br0" timeOffset="15603.17">8334 10874 10 0,'-33'0'20'0,"33"0"-3"0,0 0-6 16,0 0-5-16,0 0-2 0,0 0 2 0,0 0 5 15,0 0-1-15,33 0-1 0,-33 9 0 0,33-9 1 16,-33 9 1-16,34 1-2 0,-1-10 4 16,0 18 0-16,-17-18 1 0,17 0-3 15,33 19-4-15,-33-19 2 0,17 9-2 0,0 0 2 16,-1-9-1-16,17 10-1 0,1-10 0 0,15 9-1 15,-16-9-2-15,-16 0 2 0,49 0 2 16,-33 9-1-16,1-9-1 0,15 0-2 0,17 0 2 16,-16-9-3-16,16 9 1 0,-32 0-2 0,48-9-2 15,-49 9 0-15,50 0 5 0,-50-10-2 16,50 10-1-16,-50 0-2 0,33-9 0 0,17 9 4 16,-50 0-4-16,50-9 6 0,-33 9-6 0,16 0 0 15,0 0 0-15,-33 0 2 0,50 0 2 0,-33 0-1 16,16 0 1-16,-16 0 1 0,16 0 0 15,-33 0-3-15,17 9-2 0,16-9 0 16,-33 0 1-16,0 0 1 0,17 0-2 0,-17 0 3 16,-16 0-3-16,16 0 2 0,0 0-2 0,-16 0 0 15,-1 0 1-15,1 0 2 0,16 0-3 0,-33-9 3 16,17 9-3-16,16 0 2 0,-33 0 1 16,0 0-3-16,17 0 3 0,-17 0 0 0,0 0-3 15,33 0 3-15,-33 0 1 0,-17 0-1 16,18 0 0-16,-18 0 6 0,17 0 0 0,17 0-1 15,-50 0 1-15,33 0-1 0,-33 0-2 0,33 0 3 16,-33 0-5-16,16 0 0 0,1 0 0 16,-17 0-1-16,16 0 0 0,-16-19 2 0,17 19-2 15,0 0-1-15,-17 0-5 0,0 0 4 16,33 0-1-16,-33 0 1 0,0 0-3 16,0 0 0-16,0 0-7 0,0 0-15 15,0 0-13-15,0 0-10 0,0 0-7 16,0 0-5-16,0 0 0 0,0 0 3 0,0 0 2 15</inkml:trace>
  <inkml:trace contextRef="#ctx0" brushRef="#br0" timeOffset="19234.71">7871 11888 8 0,'0'0'6'0,"0"0"6"0,0 0 0 0,0 0-5 15,0 18-2-15,0-18-2 0,0 0-1 0,0 0 0 16,33 0 2-16,-33 0 0 0,0 0 3 15,0 0-2-15,0 0 0 0,0 0 0 0,0 10 1 16,0-10 0-16,0 0-2 0,0 0 2 0,0 0 2 16,0 9 0-16,33-9 0 0,-33 0 2 15,0 0 2-15,0 0 0 0,0 0 0 0,0 0 0 16,0 0-1-16,0 0 2 0,34 0 2 0,-34 0 2 16,0 0 1-16,0 0 1 0,33 0-2 15,-33 0 0-15,0 0 0 0,33 0-1 0,-33 0 2 16,16 0 5-16,1 0-4 0,-1 0 0 0,17 0-3 15,-33 0 6-15,33 9-8 0,1-9-1 0,-1 0-4 16,0 0 0-16,-33 0-3 0,33 9 2 16,16-9-2-16,-16 0 1 0,1 10-1 0,-1-10-4 15,0 9-2-15,0-9 2 0,16 9-1 0,-16-9-1 16,0 0 1-16,1 19 1 0,-1-19-1 16,0 0 1-16,16 0 1 0,-16 19 3 0,0-19 0 15,1 0 3-15,-1 0 5 0,16 9 2 0,-16-9-2 16,0 9 4-16,0-9-4 0,1 9-3 15,-1-9-1-15,0 10 2 0,16-10-2 0,-16 9-2 16,0 0-1-16,0-9-2 0,1 10 0 0,-1-1 1 16,16-9-2-16,-16 9-3 0,0 10 5 15,0-19-3-15,-16 0-1 0,0 0-2 0,32 18 0 16,-16-18 4-16,0 0-1 0,-33 0-3 0,33 0 0 16,0 0 2-16,-33 0-2 0,34 0-3 15,-18 0 6-15,17 0-3 0,-33 0 0 0,33 0-2 16,-33 0 4-16,0 0-5 0,33 0 3 0,-33 0-2 15,0 0 0-15,33 0 4 0,-33 0-4 16,0 0 4 0,0 0-1-16,0 0 1 0,0 0 0 15,0 0 0-15,0 0 0 0,33 0-2 0,-33 0-4 16,0 0 6-16,0 0-6 0,0 0 2 0,0 0 4 16,0 0-5-16,0-18-7 0,0 18-15 15,0 0-18-15,0 0-10 0,0 0-11 0,0 0-1 16,0 0-6-16,0 0 3 0,0-19-2 0,0 19 8 15,0 0 2-15,0 0 8 0,17-9 4 16</inkml:trace>
  <inkml:trace contextRef="#ctx0" brushRef="#br0" timeOffset="21530.6">9624 12111 10 0,'0'0'12'16,"0"18"4"-16,0-18-2 0,0 0-3 0,0 0-2 16,0 0-2-16,33 0-1 0,-33 0 2 0,0 0 2 15,0 0 0-15,0 0 2 0,0 0-2 16,0 0 3-16,0 0 4 0,0 0-1 0,0 0 3 15,0 0-2-15,33 0-4 0,-33 0 3 0,0 0-2 16,0 0 1-16,0 0-3 0,0 0 0 0,0 0 0 16,33 0 0-16,-33 0-1 0,0 0-3 0,0 0 0 15,17 0 1-15,0 0-1 0,-17 0 1 16,16 0 2-16,17 0-3 0,-33 0 0 0,0 0 0 16,33 0-2-16,-33-18 4 0,33 18-6 15,-33 0 3-15,33 0-1 0,-33 0-1 0,33 0 1 16,-33 0 0-16,17 0 3 0,-1 0 1 15,1 0 1-15,16-19-2 0,-33 19 2 0,33 0-1 16,-33 0 0-16,33 0 7 0,-33-9-5 0,33 9-1 16,-33 0-3-16,33 0 6 0,-16 0-1 0,-1 0-1 15,1 0-3-15,16 0 2 0,0-9 1 0,-33 9-3 16,33 0 3-16,0 0 0 0,0 0 3 16,-16 0-2-16,16 0 3 0,0 0-7 0,0-10-2 15,0 10 1-15,0 0 0 0,-33 0-2 0,33 0-1 16,0-9 5-16,17 9 2 0,-50 0 2 0,33 0-4 15,0 0 2-15,0 0 0 0,-16 0 5 16,-1 0 0-16,17 0 2 0,-16 0-5 0,16 0-5 16,0 0 3-16,0-9 2 0,-33 9-3 0,33 0-1 15,-16 0-2-15,16 0 2 0,-17 0-3 16,34 0 2-16,-50 0-4 0,33 0 1 0,0 0 6 16,-33 0 9-16,33 0 8 0,0 0-2 0,0 0-3 15,17-10-15-15,-17 10-6 0,0 0 1 16,0 0-1-16,0 0 2 0,0 0-4 0,17 0 5 15,-17 0 0-15,0 0-4 0,17 0 2 0,-17 0 0 16,0 0-1-16,33 0 4 0,-33 0-7 0,0 0 8 16,-16 0 1-16,16 0 0 0,0 0 3 0,0 0 1 15,33 0 5-15,-66 0-2 0,33 10 0 16,0-10 4-16,0 0 3 0,17 0-7 0,-17 0 0 16,0 0 1-16,0 0-6 0,-16 0 4 15,-1 0-2-15,17-10-1 0,17 10-7 0,-17 0 7 16,-33 0-3-16,33 0-5 0,0 0 5 0,0 0 7 15,-16 0 3-15,16 0-10 0,0 0 1 0,0 0 2 16,0 10 1-16,-33-10-13 0,33 0 9 0,-16 0-5 16,16 0 5-16,-17 0-9 0,34 0 4 15,-50 0 3-15,33 0-4 0,0-10-2 0,-17 10-5 16,18 0 4-16,-18 0 2 0,17 0-6 0,-16 0 4 16,16-9 4-16,0 9-7 0,-33 0 6 15,33 0 2-15,-17 0-9 0,1 0 6 0,-1 0-2 16,1-9 0-16,0 9-4 0,16 0 6 0,-33-9 0 15,33 9 2-15,-33 0-4 16,0 0 1-16,33 0-6 0,-33 0 3 0,0-19 2 16,33 19 0-16,-33 0-2 0,0 0 8 0,0 0-5 15,16 0-1-15,1 0 0 0,-1 0-7 16,-16 0 9-16,17 0-6 16,-17 0 2-16,0 0 7 15,0 0-7-15,0 0 7 16,17 0-7-16,-17 0-4 0,0 0 4 15,0 0 6 1,0 0-8-16,0 0 6 0,-17 0-7 0,17 0 6 16,0 0 2-1,0 0-6 1,0 0 1-16,0 0 4 0,0 0-5 16,0 0 8-16,0 0-7 0,0 0 4 15,17 0-2-15,-17 0 4 16,0 0 0-16,0 0-10 0,0 0 8 15,0 0-7 1,0 0-2-16,0 0 11 0,0 0 2 16,0 0-8-16,-17 0 2 15,17 0-4 1,0 0 9-16,0 0-8 0,0 0 0 16,0 0 5-16,0 0-1 15,0 0 3-15,0 0-9 16,0 0 9-16,0 0-7 0,0 0 1 15,0 0-3-15,0 0 6 0,0 0 5 16,0 0-8-16,0 0 4 16,-17 19-2-16,17-19 4 15,0 0-9-15,0 0 6 16,0 0-3-16,0 0 4 0,0 0-4 16,0 0 7-16,0 0-7 0,0 0 7 15,0 0-12-15,0 0 8 0,0 0-3 0,0 0 6 16,0 0-7-16,0 0 5 0,0 0-7 15,0 0 5-15,0 0 3 0,0 0-1 16,0 0-6-16,0 0 8 16,0 0-8-16,0 0 2 0,0 0 7 15,0 0-2-15,0 0-7 16,0 0 8-16,0 0-8 16,0 9 5-16,0-9-4 0,0 0 0 0,0 0 6 15,0 0-2-15,-16 0 2 16,16 0-2-16,0 0-4 0,0 0-4 0,0 0 5 15,0 0-8-15,0 0-6 0,0 0-31 16,0 0-28-16,0 0-30 0,0 0-21 0,0 0-16 16,0-9-8-16,0 9-6 0,0 0 1 0,0 0 18 15,0 0 16-15,0 0 20 0,-17-19 10 16</inkml:trace>
  <inkml:trace contextRef="#ctx0" brushRef="#br0" timeOffset="21880.64">13031 12027 38 0,'0'9'27'0,"0"-9"0"15,0 0 19-15,0 0-7 0,0 0-31 16,0 0-33-16,0 0-9 0,0 0 16 0,0-9 14 16,0 9 15-16,0 0-1 0,0 0-5 0,0 0-12 15,0 0 1-15,0 0 3 0,0 0 1 16,0 9 2-16,0-18-4 15,0 9-11-15,0 0-4 0,0 0 0 16,0 0 2-16,0 0 5 0,0 0 3 16,0 0-4-16</inkml:trace>
  <inkml:trace contextRef="#ctx0" brushRef="#br0" timeOffset="22130.59">13031 12027 7 0,'0'0'13'0,"-33"9"4"15,33-9-4-15,0 0-6 0,0 0-3 16,0 0-1-16,0 0-5 31,0 0-2-31,0 0-4 0,0 0-4 0,0 0-18 16</inkml:trace>
  <inkml:trace contextRef="#ctx0" brushRef="#br0" timeOffset="22380.16">12998 12074 12 0,'0'0'5'0,"0"9"1"15,0-9-1-15,0 0 11 0,0 0-1 0,33 0-15 16,-33 0-13-16,0-9-25 0</inkml:trace>
  <inkml:trace contextRef="#ctx0" brushRef="#br0" timeOffset="25997.4">3059 4586 26 0,'33'0'35'16,"-33"-19"-4"-16,0 19-4 0,0 0-6 16,0 0 4-16,0-18 3 0,0 8 4 0,0 1 0 15,0 0-3-15,0 9-9 0,0 0-9 16,-33-19-2-16,33 19-2 0,0-19 0 0,0 19-2 16,-33-18-3-16,33 18-2 0,-33-19 4 15,33 19-4-15,-33-18 3 0,16 8-3 0,17 1 0 16,-33 9 0-16,0-9 0 0,0 9-3 0,33 0 5 15,-33 0 0-15,0 0-2 0,33 0-3 16,-49 0 1-16,49 0 3 0,-34 0-1 0,1 0 2 16,0 9-2-16,0-9 0 0,33 9 0 15,-33 1 1-15,-16 8-1 0,49 1 0 0,-34-1 0 16,1-18 0-16,0 19-2 0,0 0 2 16,0-1 0-16,0 10 1 0,17-9-1 0,-18-1 0 15,1 20-2-15,0-29 2 0,0 28 0 16,0-18 1-16,17 18-1 0,-17-19-3 0,0 10 3 15,33 10 0-15,-34-1-2 0,34-9 2 16,0 9 0-16,0 0 0 0,-33-9 0 16,33 9 0-16,0 19 0 0,0-28 0 0,0 9 0 15,0 0-2-15,0 10 2 0,0-10-2 0,0 0 2 16,0 1 0-16,0 8 0 0,33-9 1 16,-33 0 0-16,0-9-3 0,34 10 2 15,-34-1-2-15,33 0 2 0,-33 9 0 0,33-8 1 16,-17-10 2-16,17 9-6 0,0 0 3 0,-33-18-2 15,33 18 3-15,0-9-3 0,1-10 2 16,-18 20 0-16,17-20-4 0,33-18 4 0,-33 9 0 16,0 1 0-16,17-10 0 0,16 0 0 15,0 0 1-15,1 0-1 0,-18-10 1 0,17 1 1 16,0 9-2-16,17-18-2 0,-17-1 2 16,0 0 2-16,-33 1-1 0,50-19 1 0,-17 27 0 15,-33-27-2-15,17 18 6 0,16 1-6 16,-33-19 0-16,33 9 0 0,-33-10 0 0,17 20 6 15,-17-29-6-15,-33 10 2 0,33 0 3 0,0 0 1 16,-33 9-5-16,0-28 3 0,33 10 1 16,-33-10-5-16,0 0 4 0,0 9-3 15,-33-8 2-15,33 8 0 0,-33-18-3 0,33 9 0 0,-33 0 0 16,0 10 2-16,0-10-2 0,16 19 0 16,-16-10 0-16,0 10 0 0,0 9 0 0,0-9 1 15,0 18-1-15,0 1 0 0,16-1 0 16,-16 1-2-16,33 8 4 0,-33 1-2 0,0 9-5 15,0-9-13-15,33 9-17 0,-33 0-20 16,33 0-7-16,-33 9-1 0,33-9 3 0</inkml:trace>
  <inkml:trace contextRef="#ctx0" brushRef="#br0" timeOffset="26926.54">3307 4660 11 0,'0'0'24'0,"0"0"9"16,0 0-3-16,0 0 0 0,0-9-5 15,0 9 1-15,0-9 2 0,0 9-1 0,0 0-8 16,-33-19 2-16,33 19-2 0,0-19 8 16,0 19-4-16,0-18-3 0,0-1-7 0,0 1-2 15,0 8-1-15,0-8-3 0,0-1-4 0,33 0 0 16,-33 1-3-16,0-1 2 0,33-9-2 15,-33 10 1-15,33-1-1 0,-33-18 0 16,50 18 0-16,-17-9 3 0,0 10-3 0,0-19-4 16,0-1 2-16,0 10 2 0,17 10 3 15,-17-19-3-15,0-1 0 0,33 1 0 0,-33 9 0 16,17 10 0-16,-17-19 0 0,0-1 2 16,33 10 1-16,-33-9-6 0,17 19 3 0,-17-20 2 15,33 11-5-15,0-11 3 0,-16 20 0 0,16-20 1 16,0 29-1-16,17-28-2 0,-17 18 5 15,0 1-3-15,17-1-3 0,-17 10 6 0,17-10-1 16,16 1-2-16,-33 18 0 0,17-19 0 16,16 0-2-16,-16 19 4 0,16 0-2 15,0-18 0-15,-16 18 1 0,16 0-1 0,-16 0 0 16,16 18 0-16,-16-18 0 0,16 0 0 0,0 19 1 16,17-19-1-16,-50 19-2 0,50-1 2 15,-50 1 5-15,0 9-7 0,17-10 2 0,-17 20 0 16,-17-20 0-16,18 10 2 0,-34 9-2 0,33 19 0 15,-33-28 0-15,0 28 0 0,17-19 0 16,-17 10 0-16,0 8-2 0,0-17 2 0,0 8 0 16,-33 10 0-16,33-10 0 0,-17-8-5 15,18-1 7-15,-34 9-1 0,33-8-1 0,-33-1 0 16,33 9 0-16,-33-9 0 0,33-18 0 0,-33 18 3 16,33-9-3-16,-17 9 0 0,1 1 0 15,-1-20 0-15,17 10 0 0,-33-9 0 0,34 18 0 16,-34-19-2-16,0-8 2 0,33 27 0 0,-33-18 0 15,0-1 3-15,33 1-3 0,-33-19-3 16,0 18 3-16,0 1-2 0,0-10 2 16,0 10-5-16,0 0-10 0,0-19-5 0,0 18-5 15,-33-18 0-15,33 19-8 0,0-19-3 16,0 0-2-16,-33 9 0 0,33-9-3 0,0 9-4 16,0-9 1-16</inkml:trace>
  <inkml:trace contextRef="#ctx0" brushRef="#br0" timeOffset="27408.52">7045 4828 22 0,'0'0'26'0,"0"0"-9"15,-34 0-4-15,34 0-2 0,0 0 0 16,0 0 1-16,0 0 2 0,-16 0-2 0,16 0-3 16,0 0-3-16,0 0-2 0,0 0-1 15,0 0-1-15,0 0 2 0,0 0 12 0,0 18-1 16,0-18 0-16,16 0 3 0,-16 19-1 16,0-10 10-16,34 0 2 0,-34 1 5 0,0 8 7 15,33 1-5-15,-33-19-2 0,33 19 3 16,-33-1-6-16,33-18 8 0,0 19-2 0,-33-19-4 15,33 9-8-15,17 0-1 0,-50 1-4 0,33-10 0 16,0 9-5-16,0-9-4 0,0 0-6 16,0 0 4-16,16 0-3 0,-49-9 2 0,34 9 1 15,-1-10-2-15,0 10-4 0,-33-9 0 16,33 0-1-16,-17 9 2 0,1-19-4 0,-1 19 1 16,17-18-1-16,1 18 2 0,-34-19-4 0,33 0 2 15,-33 1 3-15,33-1-3 0,-33 10 2 0,33-10 1 16,-33 1-3-16,0-1-3 0,16 0 3 15,1 1 0-15,-17 8-3 0,0-8-13 16,0 18-22-16,0-19-23 0,0 1-17 0,0 18-5 16,0-19-8-16,0 19-4 0,0 0 5 0,-17 0 12 15,17 0 10-15</inkml:trace>
  <inkml:trace contextRef="#ctx0" brushRef="#br0" timeOffset="33003.65">2084 13562 62 0,'0'0'114'16,"0"-19"-10"-16,-33 19-40 0,33-9-26 15,-34 9-12-15,34 0 12 0,-33 0 16 0,33 0 15 16,-33 0 9-16,33 0-2 0,-33 0-10 15,33 9-18-15,-16 10-25 0,-17-19-9 0,33 9-6 16,-33 1-5-16,33 8 0 0,-34 1-2 0,34-1-6 16,-33 1 5-16,33 9 6 0,0-19-8 15,0 10-1-15,0-1 1 0,0 1 2 0,0 0 0 16,0 18 4-16,0-28-4 0,0 19 2 16,33-9-2-16,-33-1-2 0,0 10 2 0,34-9-2 15,-34 9 4-15,0 0 3 0,0-1-5 0,33 11 2 16,-33-20-2-16,0 10 5 0,-33 0-1 15,33 0-6-15,0 9 7 0,-34-9-8 0,34 9 5 16,-33 1 4-16,0-20-4 0,33 10 4 16,-33-9 8-16,17 18-4 0,-17-28-1 0,0 0 0 15,-1 10 0-15,34-10 4 0,-33 10-4 0,0-10 16 16,0-9 21-16,17 0 13 0,-17 0 6 16,33 0-8-16,-33 0-21 0,33 0-18 0,0-9-10 15,-33 0-5-15,33 9-1 0,33-10 1 16,-33 10-7-16,0-9 4 0,33 9-4 15,-33 0 4-15,33 9 1 0,-33-9-1 0,49 0 0 16,-16 10 0-16,-33-1-2 0,33 0 2 0,1 1-4 16,-1 8 4-16,0 10 101 0,-17 0-47 15,17 9-27-15,-33 10-14 0,33-10 1 16,-33 9-14-16,33 1 6 0,-33 9-4 0,0 0-2 16,-33-10-2-16,33 10 2 0,0 0 0 0,-33-1 0 15,33-8 4-15,-33 9-2 0,33-10 0 0,-16 10-2 16,16-9-6-16,-33 8 6 0,33-8 0 15,-33-10 2-15,33 10-2 0,0-10 2 0,0 0-6 16,-34 0 4-16,34 0 0 0,0-9 0 16,0 0 0-16,0-9-2 0,0-1-2 0,0 1 4 15,0 0-9-15,34-10-10 0,-34 0-11 16,0 1-2-16,33-10 13 0,-33 0 15 0,33 0-8 16,-33 0-49-16,16-10-1 0,17 10 23 15,-33-9 23-15,33 0 5 0,-33-1-1 0,33-8-21 16,-33 8-47-16,34 1-28 0,-34-9-17 0,33 8-7 15,-33-8-7-15,0 8 4 0,0-8 135 16,33 8-176-16,-33-8 53 0</inkml:trace>
  <inkml:trace contextRef="#ctx0" brushRef="#br0" timeOffset="34536.31">7210 13422 11 0,'0'0'15'0,"0"0"1"0,0 19-4 16,-17-19-5-16,17 0-4 0,0 0-1 0,0 0 1 15,0 0 2-15,0 0-1 0,17 9-1 0,-17-9 2 16,0 10 2-16,0-10 1 0,16 0 2 16,-16 9 3-16,0-9-3 0,34 0 0 0,-34 0 0 15,0 9 1-15,33-9-2 0,-33 0 4 0,0 10 0 16,33-10 1-16,-33 0-3 0,33 9-2 15,0-9 0-15,-33 0-2 0,16 0 5 0,17 0-1 16,0 0 2-16,1 9 0 0,-1-9-2 0,0 0 0 16,0 0-1-16,16 0-3 0,18 0 4 15,-34 0 2-15,0 0-5 0,33 0 1 0,-17-9-2 16,18 9 3-16,-34 0-3 0,33 0 2 0,16-9 0 16,-48 9 69-16,32 0 10 0,16-10-30 15,-15 10-29-15,-34 0-15 0,33 0-4 0,16 0-8 16,-15 0-2-16,-1 0 2 0,16 0 0 0,-15 0 0 15,15 0-2-15,-16 0 2 0,17 0-4 16,16 0 2-16,-33 0 0 0,17 0 0 0,16 0 4 0,-33 0-7 16,17 0 3-16,16 10 0 0,-32-10 0 15,15 0 0-15,17 0 1 0,-16 0 0 0,16 0 8 16,-33 0-3-16,17 0 0 0,16 0-6 0,-16 0 0 16,16 0 2-16,-16 0 2 0,16 0-2 15,-33 0 2-15,50 0 0 0,-50 0 0 0,17 0-1 16,16 0 6-16,-16-10-1 0,16 10 10 0,-16 0-3 15,16 0 1-15,-33 0 1 0,17-9-2 16,16 9 9-16,-33 0-4 0,17 0-5 0,16-9-3 16,-33 9-2-16,17 0-7 0,-17 0 0 0,17 0-3 15,16 9 0-15,-33-9 4 0,-16 0-4 16,16 0-2-16,0 0 4 0,0 0-2 0,17 0 5 16,-17 0-7-16,-33 0 0 0,33 9 3 0,17-9-1 15,-50 0-2-15,16 10-1 0,18-10 4 16,-34 0 4-16,33 9-5 0,-50-9-2 0,17 9-3 15,1-9 5-15,-1 0 0 0,0 0-27 0,-33 9-22 16,33-9-9-16,-33 0-13 0,0 0-5 0,0 0-5 16,33 0-9-16,-33-9-1 0,0 9 1 15,0-9 3-15,0 0 2 0</inkml:trace>
  <inkml:trace contextRef="#ctx0" brushRef="#br0" timeOffset="35318.99">13031 12650 58 0,'0'0'44'15,"0"0"-17"-15,0-9-12 0,-33 9-3 0,33-9 4 16,0 9-2-16,0-10 1 0,-17 1 1 16,17 9-3-16,0-18 9 0,0 18 16 0,0-28 10 15,17 18 4-15,-17-8-3 0,0-1-9 0,33 1 33 16,-33 8 6-16,0-27-32 0,33 18-20 16,-33-8-13-16,33-1-9 0,-17 0-1 0,1 0 0 15,16-9-2-15,17-1-4 0,-17 1 6 16,33 0-2-16,-50 0-2 0,51-10 1 0,-1 10-4 15,0 0 3-15,-17-10 3 0,18 10 0 0,32 9-3 16,-33-9 3-16,17-9-5 0,-1 8 0 16,18 20 7-16,-1-19-1 0,-33 9-4 0,17 0 1 15,-1 0 3-15,17 9-4 0,-32 1 0 16,32-1 2-16,17 10 1 0,-34-10-2 0,51 10-1 16,-34-1 1-16,17 10-1 0,32 0 0 0,-15 0 2 15,15 0 0-15,1 0-4 0,-49 0 5 16,48 0-3-16,-48 10 0 0,15-10 4 0,1 9-2 15,16-9-4-15,-49 9-2 0,16 1 4 16,-16-10 3-16,16 9-7 0,-33 0 6 0,-16 1-2 16,16-1-3-16,0 19 3 0,-16-28-5 0,-1 18 5 15,1 1-2-15,-17 0-1 0,17-1 5 16,-17 10-4-16,0-9 2 0,0 9 0 0,0 0 0 16,0-1-3-16,0 11 3 0,-16-20 0 15,16 10 0-15,-17 0 0 0,17 0-4 0,-16-9 8 16,16 8-7-16,0-8 8 0,-33 9-5 0,33 0 0 15,-33-10 1-15,17 1-1 0,-17 0-2 16,16-1 2-16,1 1-2 0,-1-10 5 0,-16 10-5 16,17-19-2-16,-17 18 5 0,16-18-1 15,-16 10 0-15,17-1 0 0,-17-9-4 0,0 0-4 16,0 0-18-16,0 0-30 0,0 0-24 0,0 0-16 16,0 0-10-16,0-9 0 0,0 9 5 0</inkml:trace>
  <inkml:trace contextRef="#ctx0" brushRef="#br0" timeOffset="35726.25">17297 12092 219 0,'0'19'62'0,"0"-1"-34"0,0-8-11 16,0 8-12-16,33 1-2 0,-33 0 9 0,33-1 40 16,-16 19 16-16,16-27-11 0,0 18-11 0,33-10 19 15,-33 1 21-15,-16 9-4 0,16-10-12 16,16-8-24-16,1 8-19 0,-17-8-11 0,0-1-8 15,-16-9-2-15,16 9-2 0,0-9 0 0,-17 0 7 16,34 0 38-16,-17-9 1 0,0 9-18 16,-33-19-13-16,33 10 10 0,0-10-6 0,-16 19-9 15,16-18-2-15,0-19-6 0,-33 18-3 0,33-9 4 16,-33 9-5-16,33-27 2 0,-33 18-3 16,0-9-3-16,0 9 2 0,0-9-2 0,0 9-1 15,0 0-27-15,0 19-38 0,0-29-38 16,-33 20-46-16,33-1-22 0,0 10-4 0,-33 0 13 15,33-1 21-15</inkml:trace>
  <inkml:trace contextRef="#ctx0" brushRef="#br0" timeOffset="36884.36">8930 14520 72 0,'0'0'54'15,"0"0"-26"-15,16 0-16 0,-16 0-6 0,0 0-13 0,0 0-3 16,0-9-5-16,0 9-6 0,0-19-9 16,0 10-5-16</inkml:trace>
</inkml:ink>
</file>

<file path=ppt/ink/ink4.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2-03T10:35:44.691"/>
    </inkml:context>
    <inkml:brush xml:id="br0">
      <inkml:brushProperty name="width" value="0.05292" units="cm"/>
      <inkml:brushProperty name="height" value="0.05292" units="cm"/>
      <inkml:brushProperty name="color" value="#FF0000"/>
    </inkml:brush>
  </inkml:definitions>
  <inkml:trace contextRef="#ctx0" brushRef="#br0">18091 1879 53 0,'0'0'41'0,"-17"-19"-20"0,1 19-8 0,16-18 3 15,-17 18 11-15,17 0 1 0,0-19-3 16,-16 19-10-16,16 0-10 0,0 0-3 0,0 0 0 16,0 0-1-16,0 19 2 15,0-19-3-15,0 18 3 0,16 1-3 0,-16 9 3 16,0-10 0-16,0 20-1 0,17-20-2 16,-17 19 1-16,0-9-1 0,0-9 3 0,16 0-3 15,-16 18 0-15,0-19 0 0,0-8 0 16,0 27 0-16,0-18 0 0,-16-1-5 0,16 1-11 15,0-19-9-15,0 18-17 0,-17-18-11 16</inkml:trace>
  <inkml:trace contextRef="#ctx0" brushRef="#br0" timeOffset="265.71">17975 1898 56 0,'0'-19'15'0,"0"0"-7"0,0 1-1 0,0 18 4 16,17-19 0-16,-1 1-4 0,1-1-6 16,16 10 2-16,0 9-1 0,0-19 9 0,0 19-3 15,0 0-5-15,0 0 2 0,0 0-1 0,0 0 1 16,-16 0 4-16,16 19-2 0,0-19-2 16,-33 9 0-16,0 10 0 0,0-19-2 15,0 18 2-15,0-18 0 0,0 19 0 0,0-1 1 16,-33 1-4-16,33-19 1 0,-33 19 0 15,0 8-3-15,0-27 0 0,0 19 1 0,16 0-1 16,-16-19-2-16,0 18-3 0,0-18-9 16,16 19-11-16,1-19-12 0,-1 0-8 0</inkml:trace>
  <inkml:trace contextRef="#ctx0" brushRef="#br0" timeOffset="682.94">18703 1823 42 0,'0'0'41'16,"16"0"-15"-16,-16 0-3 0,0-18 1 15,0 18 1-15,-16 0 0 0,16 0-10 0,0-19-7 16,-17 19-6-16,17 0 1 0,-16 0-3 16,-1 0 0-16,1 19 0 0,-1-19 3 0,17 18-1 0,-33-18-2 15,33 19 0-15,-33-1 1 0,33 1 3 16,-33 0-4-16,16-10 0 0,17 9 0 15,-16 1 0-15,16 0 0 0,-17-19 0 0,17 18 2 16,0 1 1-16,0-19 1 0,17 18 1 16,-17-18-1-16,16 10 2 0,1 8-5 0,16-18 1 15,0 0-2-15,-33 19 2 0,33-19-1 0,-16 0-1 16,-1 19 0-16,17-19 2 0,-33 0-5 16,17 18 3-16,-1-18 0 0,-16 19 3 15,0-19 1-15,0 0 1 0,0 18 1 16,-16-18-6-16,-1 10 4 0,17-10 0 15,-16 18-2-15,-17-18-2 0,16 19 1 0,17-19-1 16,-33 0 0-16,0 19 0 0,0-19-2 0,16 0 2 16,-16 0-2-16,17 18-2 0,-17-18-3 15,16 0-8-15,-16 0-8 0,33 0-11 0,-33 0-7 16,33 0-6-16,0 0-12 0</inkml:trace>
  <inkml:trace contextRef="#ctx0" brushRef="#br0" timeOffset="981.9">19166 2084 39 0,'0'0'36'0,"0"0"-19"0,0 0 0 0,0 0-1 15,0 0 4-15,0 0 5 0,33 0-3 0,-33 0-4 16,33 0-5-16,-33 0 9 0,33-19-3 16,0 19-7-16,0 0-4 0,17 0-3 0,16-19-3 15,-33 19-2-15,33 0 1 0,-16 0-1 16,16 0 0-16,-33-18 0 0,17 18 0 0,-1 0 0 16,1-10 2-16,-17 10-2 0,-33 0-4 15,16 0 0-15,1 0 4 0,-1 0-4 0,-16 0-10 16,17 0-14-16,-17 0-10 0,0-18-10 15,0 18-8-15</inkml:trace>
  <inkml:trace contextRef="#ctx0" brushRef="#br0" timeOffset="1215.82">19546 1842 21 0,'-16'0'28'0,"16"-19"-7"0,-17 19-7 15,17 0-4-15,0 0-5 0,17 0-2 16,-17 0 0-16,16 0-3 0,1 0 2 15,-1 0-2-15,34 19 2 0,-17-19 6 0,-17 18-4 16,17-18 1-16,-16 19 8 0,16 0-3 0,-16-10 0 16,-1 9-2-16,1 1-1 0,16-19-1 15,-33 19-3-15,0-1 4 0,0 1 0 16,0-1-2-16,-33-18-2 0,16 28-3 0,1-9 4 16,-17 0-4-16,-1-1 0 0,18 1-6 0,-17-1-14 15,0-8-12-15,0 8-11 0,0 1-6 16</inkml:trace>
  <inkml:trace contextRef="#ctx0" brushRef="#br0" timeOffset="1931.54">20786 1879 26 0,'0'0'35'16,"0"-19"-10"-16,17 19-3 0,-17-18 3 0,0 18 5 15,0-19 0-15,0 19 11 0,0 0-3 16,0-18 3-16,0 18-5 0,0 0-10 0,0 0-10 16,0 0-13-16,-17 0-3 0,17 0 0 15,0 0 3-15,-16 18-5 0,16-18 3 16,-17 19 2-16,17-1-5 0,-16-18 5 16,16 19-5-16,0 0 3 0,0-10 2 0,0 9 0 15,0 1-1-15,0 0-2 0,0-1 0 0,0-18 2 16,0 19-1-16,0-1 4 0,16-8-1 15,1 8-1-15,-17-18-3 0,16 19 3 16,1 0-1-16,-17-19-1 0,16 18 1 0,1-18 1 16,-1 0 0-16,18 19-3 0,-34-19 0 0,33 0-4 15,-33 0-2-15,33 0-27 0,-33 0-38 16,0 0-19-16,16-19-13 0</inkml:trace>
  <inkml:trace contextRef="#ctx0" brushRef="#br0" timeOffset="2101.19">20803 1758 74 0,'0'-19'24'0,"0"19"-11"0,0-18-9 0,0 18 4 16,0 0-2-16,16-19-6 0,-16 19 1 16,17 0 1-16,-1 0-2 0,18 0 0 0,-34 0 0 15,33 0 0-15,0 0 0 0,-33 0 0 16,16 0 0-16,1 0-10 0,-17 19-15 0,16-19-12 15</inkml:trace>
  <inkml:trace contextRef="#ctx0" brushRef="#br0" timeOffset="2281.4">20819 1898 15 0,'0'0'20'0,"0"0"10"15,0 0-5-15,0 0-12 0,17 0-9 16,-17 0 0-16,16 0-3 0,18-19-1 0,-34 19 1 15,33 0-1-15,0 0 1 0,-33 0-1 16,33-19 0-16,-17 19 0 0,1 0-7 0,16 0-10 16,-17 0-4-16,18-18-6 0</inkml:trace>
  <inkml:trace contextRef="#ctx0" brushRef="#br0" timeOffset="2480.71">21266 1739 14 0,'0'-18'32'0,"0"18"3"0,-17 0-2 0,17 0-12 15,0 0-8-15,0 0-6 0,0 0-4 16,-16 0 1-16,16 0-2 0,0 0 0 0,0 18 2 16,0-18-1-16,0 19 2 0,0 0 1 15,0-10-3-15,0 10 0 0,0-1-1 0,0 1 0 16,16-1-2-16,-16 1 0 0,0 0-2 0,0 8 2 16,0-8 0-16,0-19 0 0,0 19-3 15,0-1-4-15,0 1-5 0,0-1-10 0,0-8-10 16,0 8-7-16,0-18-37 0</inkml:trace>
  <inkml:trace contextRef="#ctx0" brushRef="#br0" timeOffset="2813.79">21216 1944 33 0,'0'-19'31'16,"-16"1"-7"-16,16-10-1 0,0 9 6 0,0 1-5 16,0-1-8-16,16 1-3 0,-16-10-3 0,0 28 2 15,17-19-6-15,-1 0-3 0,1 1-3 16,-1 18 1-16,17 0 1 0,-33-19-2 0,34 19 0 15,-34 0 0-15,16 19 0 0,1-19 2 16,-1 0 0-16,1 18-1 0,-1-18 3 16,-16 19-2-16,17 0 0 0,-17-19 1 0,0 9 2 15,0 10-5-15,-17-1 0 0,1-18 2 0,16 19-2 16,-17-19 0-16,-16 18 0 0,17-18 0 16,16 0-3-16,-34 19 3 0,34-19 0 15,-33 0 0-15,17 0 0 0,-1 0 0 0,1 0 0 16,16 0 1-16,-17 0-1 0,17 0-3 15,0 0 1-15,0 19 2 16,17-19-2-16,-17 0 2 0,16 9 0 0,1-9 0 16,-1 18 0-16,17 1 0 0,-33-19-2 0,34 19 3 15,-18-1-1-15,17-18 0 0,-16 19 0 16,16-19-11-16,0 18-16 0,16-18-11 16,-49 10-5-16,34-10-70 0</inkml:trace>
  <inkml:trace contextRef="#ctx0" brushRef="#br0" timeOffset="3097.06">21745 1637 61 0,'0'-18'34'0,"0"18"-6"0,0-19-3 0,0 19 1 15,0-19-3-15,0 19-10 0,0 0-6 0,0 0-5 16,0 0 0-16,0 0 0 15,0 19 2-15,0 0 0 0,0-19 2 0,0 18 7 16,0 10 12-16,0-9-6 0,0 18-7 0,0-19-6 16,-33 20-2-16,33-10-2 0,0-10-1 15,-16 19 3-15,16-18-4 0,-17 9 3 16,17 9-3-16,-16-18 0 0,16 18 3 0,-17-19-2 16,17 10 3-16,-16-9-2 0,16 0-2 0,-17-1-6 15,17 1-17-15,-16-1-22 0,16-8-28 16,-17 8-17-16</inkml:trace>
  <inkml:trace contextRef="#ctx0" brushRef="#br0" timeOffset="3429.56">22093 1739 102 0,'0'0'53'0,"0"0"-16"0,-17-18-12 16,17 18-13-16,0 0-6 0,0 0-5 0,0 0 2 15,0 18 0-15,0-18-2 0,-16 19 2 16,16 0 2-16,0-10-2 0,-17 28 2 0,17-18 2 16,-16-1-1-16,16 20-1 0,0-11 1 15,-17-8 3-15,17 18-3 0,0-18 1 0,0-1 5 16,0 10 4-16,0-9-1 0,17 0 2 0,-17-1 1 15,16 1 2-15,1-1 8 0,-1-8-2 16,1 8-5-16,-1 1-4 0,17-19-4 0,0 0-10 16,0 19 2-16,-16-19-2 0,0 0-2 15,16 0 0-15,-17 0-1 0,1-19-2 0,16 19-15 16,-17 0-23-16,17-19-32 0,-33 1-24 0,0 8-10 16</inkml:trace>
  <inkml:trace contextRef="#ctx0" brushRef="#br0" timeOffset="3597.92">22093 1823 79 0,'-17'0'52'15,"17"-18"-8"-15,0 18-20 0,0 0-12 0,0-19-4 16,0 10-4-16,17 9-2 0,-17 0-1 16,16-19-1-16,1 19 0 0,-1 0 0 0,17 0 0 15,-33 0-3-15,33 0 3 0,-16 0-15 16,0 19-17-16,-1-19-15 0,1 0-10 0</inkml:trace>
  <inkml:trace contextRef="#ctx0" brushRef="#br0" timeOffset="3762.98">22142 1963 31 0,'-16'18'35'0,"16"-18"7"0,0 0 4 15,0 0 7-15,0 0-20 0,0 0-15 0,0 0-6 16,0 0-8-16,0-18-2 0,16 18-1 15,17 0-3-15,-33 0 2 0,33 0-3 0,-33 0-3 16,17 0-20-16,16-19-14 0,0 19-8 0,-16 0-6 16</inkml:trace>
  <inkml:trace contextRef="#ctx0" brushRef="#br0" timeOffset="3980.36">22556 1842 28 0,'0'0'50'15,"0"-19"2"-15,0 19-9 0,-17 0-4 0,17-18-8 16,0 18-13-16,-16 0-2 0,16 0-5 15,0 0-3-15,-17 0-2 0,17 18 1 0,0-18-2 16,-16 19 3-16,16-19-5 0,0 18 0 16,-17 1 1-16,17 0 0 0,0-10 1 0,0 9-1 15,0 1 2-15,0 0-4 0,0-1 0 0,0 1-2 16,17-1 0-16,-17 10 0 0,0-28 1 16,0 19 1-16,16 0 1 0,-16-1 0 15,0-18-5-15,0 19-12 0,17-1-23 0,-17-18-18 16,0 0-22-16,0 10-97 0</inkml:trace>
  <inkml:trace contextRef="#ctx0" brushRef="#br0" timeOffset="4296.66">22473 1860 17 0,'0'0'18'0,"0"0"-2"0,17 0-3 16,-17 0 2-16,16 0-6 0,-16-18-4 0,17 18-2 15,-1 0 0-15,1 0-3 0,-1 0 0 16,17 0 0-16,-33 0 2 0,33 0-2 0,-16 0 0 16,-1 0-2-16,1 0 2 0,0 0 0 15,-1 0 0-15,1 0-2 0,-17 0-13 16,16 0-10-16,-16 0-30 0</inkml:trace>
  <inkml:trace contextRef="#ctx0" brushRef="#br0" timeOffset="4498.01">22506 2102 58 0,'0'0'35'0,"0"0"-12"0,0 0-3 16,0 0-2-16,17 0-7 0,-17 0-5 15,0 0-4-15,16 0 0 0,1 0-1 0,-1 0 0 16,-16-18-1-16,33 18 2 0,-33 0-2 0,33 0-3 15,-33 18 1-15,33-18 2 0,-16 0-13 16,0 0-19-16,-1 0-14 0</inkml:trace>
  <inkml:trace contextRef="#ctx0" brushRef="#br0" timeOffset="4695.07">22572 2223 45 0,'-16'0'39'0,"16"0"-13"16,0 0-12-16,0 0-6 0,16-18-5 0,-16 18-1 15,33 0-2-15,-33 0 0 0,33 0 0 16,-33-19 0-16,17 19 0 0,16 0 0 0,-16 0-9 16,-1 0-17-16,17-19-10 0</inkml:trace>
  <inkml:trace contextRef="#ctx0" brushRef="#br0" timeOffset="5314.42">23068 1786 1 0,'0'19'0'0,"0"-19"2"16,0 0 3-16,0 18 9 0,0 1 6 0,17-1-8 16,-17 1-2-16,16 0 2 0,1-10-5 15,-17 9-3-15,17 20-1 0,-17-20-3 0,0 1 0 16,16-1 1-16,-16 10 0 0,0-9-1 16,0 0 0-16,0-1 0 0,0 1 0 0,0-19 1 15,0 18-1-15,0-8 2 0,0 8 4 16,0-18 9-16,-16 0 10 0,16 0 9 15,0 0 12-15,0 0 18 0,0 0-2 0,-17 0-15 16,17 0-16-16,0-18 1 0,-17 8 7 0,17 10 3 16,-16-18 12-16,16 18-12 0,0-19 7 0,-17 1 4 15,17-1-3-15,0 0-13 0,0-9-14 16,0-9-6-16,0 19-7 0,17-20-3 0,-17 11-1 16,16 8-4-16,1-18 6 0,-17 18-6 15,17 1-2-15,-1-1 2 0,1 10-2 0,-1 9 0 16,1 0-2-16,-17 0-3 0,49 0 3 15,-49 0 6-15,33 9-6 0,-33 10 2 16,17-19 3-16,-1 18-3 0,-16 1-2 16,17-19 2-16,-17 18-4 0,0 1-1 0,0-19 5 15,0 19-4-15,-17-19 1 0,1 9 5 16,-1-9 0-16,17 18-6 0,-33-18 5 0,33 0-3 16,-33 0 2-16,17 19 1 0,-1-19-1 15,1 0 0-15,-1 0-3 0,17 0 1 0,-16 0 2 16,16 0-5-16,-17 0 5 0,17 0-2 0,0 19-2 15,0-19 2-15,0 0 7 0,0 0-7 16,0 18 4-16,17-18-6 0,-17 19 7 16,16-19-6-16,1 18-2 0,-1-18-9 0,17 10-17 15,0 8-13-15,0-18-4 0,-33 0-7 0,33 19-15 16,-16-19-24-16,16 0-15 0,-16 0-8 16,16 19 8-16</inkml:trace>
  <inkml:trace contextRef="#ctx0" brushRef="#br0" timeOffset="5813.14">23631 2018 10 0,'0'0'20'15,"0"0"5"-15,0 0-4 0,16 0 2 0,-16 0 13 16,33 0-1-16,-16 0-4 0,-1 0-9 15,17 0-4-15,-16 0-5 0,16 0-2 16,17 0-2-16,-1 0-2 0,-16 0-3 0,17 0-2 16,-1 0-2-16,1 0 3 0,-17 0-3 0,17 0 0 15,-17 0 0-15,16 0-6 0,-32 0 2 0,16 0 2 16,0 0-20-16,-33 0-23 0,0 0-16 16,17 0-84-16</inkml:trace>
  <inkml:trace contextRef="#ctx0" brushRef="#br0" timeOffset="6061.87">24044 1777 29 0,'0'0'11'16,"17"0"-6"-16,-1 0-1 0,17 0-1 15,-33 0-2-15,17 9-1 0,16 10 3 0,-17-19 6 16,1 18-3-16,-1 1 0 0,17-1-3 15,-16 1 0-15,0 0 0 0,-17 8 1 0,16-8 0 16,-16 0 1-16,33-1 5 0,-33 19-4 16,0-9 1-16,-33-9-3 0,17 0 0 0,-1 18-2 15,0-19 3-15,-16 10-4 0,0 10-1 0,-16-20 0 16,-1 1-2-16,0 9-6 0,-16-10-11 16,17 19-22-16</inkml:trace>
  <inkml:trace contextRef="#ctx0" brushRef="#br0" timeOffset="8093.44">3489 4874 5 0,'0'0'4'16,"0"0"4"-16,0 0 6 0,0 9 1 16,0-9 1-16,0 0-3 0,0 0 0 0,0 0-3 15,0 0-2-15,0 0 1 0,0 0-1 16,0 0-2-16,0 0-2 0,0 0-2 0,0 0 2 15,0 0-1-15,0 0-1 47,0 0 2-47,0 0 3 16,33 10 2-16,-33-10-2 0,33 0-3 0,0 0 0 16,-16 9-2-16,16-9 0 0,0 0-2 15,33 0 0-15,-33 0 3 0,17 0-3 0,16 0 0 16,-33 9 2-16,33-9-2 0,-33 0 1 15,17 0 1-15,16 0-2 0,0 19 0 16,17-19 2-16,-17 0 1 0,0 0-3 0,17 0 0 16,-17 0 0-16,17 19 0 0,-17-19 0 0,33 0 0 15,-33 18 2-15,17-18-4 0,-17 19 3 16,0-19-1-16,17 0 0 0,-17 9 0 0,0-9 0 16,17 9 0-16,-17 1 0 0,-16-10 0 15,16 9 0-15,0-9 0 0,0 9 0 0,-16-9 0 16,-17 0 0-16,33 19 1 0,-33-19 1 0,0 0-2 15,-16 0 0-15,16 0 0 0,0 0-2 16,0 0 2-16,0 0 2 0,-33 0-2 0,33 0 0 16,-33 0-3-16,33 0 5 0,-33-19 0 15,17 19-4-15,16 0 3 16,-33 0 0 0,0 0-3-16,0 0-1 0,0 0 1 15,0 0 0-15,0 0-17 0,0 0-13 16,0-9-13-16</inkml:trace>
  <inkml:trace contextRef="#ctx0" brushRef="#br0" timeOffset="12805.06">6714 8139 4 0,'0'0'1'0,"0"0"2"0,33 0 0 16,-33 0 1-16,0 0 4 15,16 19 5-15,1-19-3 0,-1 0-5 16,18 0-2-16,-1 0-1 0,-33 0-1 0,33 0 1 16,0-19 3-16,0 19 0 0,-17 0-3 0,17 0 0 15,1 0 1-15,-1 0 1 0,0 0-2 0,0-9 0 16,16 9 0-16,-16 0-2 0,1 0 0 16,32-10 0-16,-33 10 1 0,0 0 0 15,0 0-1-15,16 0 0 0,-15 0 0 0,-1-9 0 16,33 9 1-16,-33 0-1 0,16 0 0 0,18-9 0 15,-34 9 2-15,33 0-2 0,-17 0 0 0,18 0 8 16,-1 0-4-16,-17 0 0 0,17 0-4 16,1-9 0-16,-18 9 0 0,17 0 0 15,1 0 2-15,-1 0-2 0,-33 0 0 0,49 0 0 16,-15 0 1-16,-18 0 0 0,17 0-1 0,0 0 0 16,-16 0 0-16,0 0 0 0,32 0 0 15,-49 0 0-15,34 0 1 0,-18 0-1 0,17-19 0 16,-33 19 0-16,34 0 1 0,-18 0 0 15,17 0-3-15,0 0 2 0,-16 0 2 0,16 0-2 16,-33 0 0-16,33-19 0 0,-16 19 0 0,16 0 0 16,-33 0 1-16,33 0-1 0,-49 0 0 15,49 0 0-15,-33 0 0 0,33 0 0 0,-33-18 1 16,0 18 0-16,17 0-1 0,16 0 0 16,-33 0 0-16,0 0 0 0,17 0 0 0,-17 0 0 15,33 0 0-15,-33-19 0 0,0 19 1 0,17 0-1 16,-17 0 0-16,33 0 0 0,-33-9 1 15,0 9 7-15,0 0-4 0,17 0 0 0,-17 0-1 16,0-9-3-16,0 9 2 0,0 0-2 16,0 0 0-16,17 0 0 0,-17-10 1 0,0 10-1 15,0 0 1-15,0 0 1 0,0 0-2 0,17-9 0 16,-17 9 0-16,0 0 0 0,0 0 0 16,17 0 0-16,-17 0 1 0,0 0-1 0,0-9 3 15,0 9-3-15,0 0 8 0,0 0-3 16,0 0-2-16,17 0 0 0,-17 0-3 0,0 0 2 15,0 0-1-15,-16 0-1 0,16 0 0 16,0 0 0-16,0 0 0 0,0 0 0 0,0 0 1 16,0 0-1-16,0 0 11 0,0 0-4 0,17 0-4 15,-17 0-1-15,0 0 1 0,0 0-3 16,-16 0 3-16,16 0-1 0,-17 0-2 0,34 0 0 16,-17 0 13-16,-33 0-3 0,33 0-1 15,0 0-3-15,-33 0-1 0,17 0-2 0,16 0-2 16,-17 0 0-16,1 0-1 15,16 0 2-15,-33 0-1 0,0 0 2 16,33 0-6-16,-33 0 4 0,0 0 1 16,0 0-5-16,0 0 0 15,0 0 1-15,0 0-2 0,0 0 2 16,0 9-18-16,0-9-25 0,0 9-26 0</inkml:trace>
  <inkml:trace contextRef="#ctx0" brushRef="#br0" timeOffset="17301.5">6929 8158 9 0,'0'0'14'0,"0"0"5"0,0 0 2 16,0 0-8-16,0-19-5 0,0 19 0 0,0-9-2 16,0 9 1-16,0-10 0 0,0 10 2 15,0-9-1-15,0 0-3 0,0 0-1 0,0 9 1 16,0-19 1-16,0 19-3 0,0-19-1 15,0 19 0-15,0-18-1 0,-33-1 1 0,33 1-2 16,0 8 1-16,0-8-1 0,0-1 2 0,0 0-2 16,0 1 0-16,0-19 0 0,0 9 0 15,-33 9 0-15,33-18-2 0,0 0 2 0,0 9 0 16,0-9 0-16,0-10 0 0,0 10 0 16,0 0 0-16,0-10 0 0,0 10 0 0,0 0 0 15,0 0 0-15,-33 9 0 0,33-10 0 0,0 1 0 16,0 9 2-16,0 0-2 0,-34 0 0 15,34 10 0-15,0-10 0 0,-16 0 0 0,16 19 0 16,0-10 0-16,0 1 0 0,-17-1 0 16,17 0-2-16,0 10 2 0,0 0 0 0,0-1 0 15,0 1 0-15,0 0 0 0,0 9-2 16,0 0 3 0,0 0-3-16,0 0 0 15,17 0 2-15,-17 9 0 0,16-9 2 16,18 9-2-16,-34-9 2 15,33 10-2-15,-33-10 0 0,33 9-2 16,-33-9 2-16,33 9 0 0,0-9 0 0,-17 0 0 16,17 0 0-16,34 0 0 0,-34 0 1 0,0 0-1 15,16 0 0-15,-16 0 0 0,34 0 0 16,-1 0 0-16,-33 0 0 0,16 0 0 0,18 0 0 16,-1 0 1-16,-17 0-1 0,51 0 0 0,-34 0 0 15,0 0 1-15,16 0-1 0,-15-9 0 16,15 9 0-16,18 0 0 0,-34 0 0 15,16-9 0-15,18 9 0 0,-34 0 0 0,16 0 0 16,1-10-2-16,16 10 3 0,1 0-1 16,-34 0 0-16,16-9 0 0,1 9 0 0,16 0 0 15,-33 0 0-15,17-9 1 0,-17 9-1 0,33 0 0 16,-49 0 0-16,16 0 0 0,33 0 0 16,-49 0-2-16,16 0 2 0,0 0 2 0,-16 0-2 15,16 0 0-15,0 0 0 0,0 0 0 16,-33 0 0-16,50 0 0 0,-50 0 0 0,33 0 0 15,-16 0 0-15,16 0 0 0,-33 0 0 16,33 0 0-16,-33 0-2 0,17 0 2 0,16 0 0 16,-33 0 0-16,0 0 1 0,0 0 1 0,17 0-2 15,-17 0 0-15,0 0 0 0,0 0 0 16,-16 0 0-16,-1 0 0 0,17 0 0 0,-16 0 0 16,16 0 0-16,0 0 0 0,0-19 0 0,-33 19 0 15,33 0 0-15,-16 0 0 0,-1 0 0 16,1 0 0-16,-1 0 0 0,34 0 0 15,-50 0-2-15,33 0 2 0,0 0 0 0,-33-18 0 16,33 18 0-16,-16 0 0 0,-1 0 2 16,1 0-2-16,-1 0 0 0,1 0-2 0,16 0 2 15,0 0 0-15,-33 0 1 0,33 0-1 16,-33-19 0-16,33 19 0 0,-33 0 0 0,33 0 0 16,-16 0 0-16,-1 0 0 0,1 0 0 0,16 0 0 15,-33 0 0-15,33-19 0 0,-33 19 0 16,33 0 1-16,-33 0-1 0,0 0 1 0,33 0-1 15,-33 0 0-15,0 0-2 16,17 0 2-16,-17 19 0 16,16-19 0-1,-16 0 0 1,0 19 0 0,17-19 0-16,-17 0 0 0,0 0 1 15,16 0-1-15,-16 18 0 0,0-18-2 16,0 0 3-16,17 0-1 0,-17 19 0 15,33-19 0 1,-33 0 0 0,0 0 2-16,0 9-2 15,33-9 0-15,-33 0 1 0,0 0 0 16,0 0 1-16,33 0-2 16,-33 0 1-16,0 0-1 0,33 0 0 15,-33 0 3-15,0 0-3 16,17 0 0-16,-17 0 1 15,0 0 1-15,16 0-2 0,-16 0 2 16,17 0-1-16,-1 0 0 0,-16 0 3 16,17 0-4-16,16 0 1 15,-33 0 1-15,0 0-2 0,33 0 1 16,-33 0 1-16,0 0-1 16,0 0 1-16,0 0 0 0,33 0 0 0,-33 0 0 15,0 0-2-15,0 0 2 0,33-9-2 16,-33 9 2-16,0 0 0 0,0 0 1 15,0 0-1-15,17 0-2 0,-17 0 2 0,16 0 2 16,-16 0-3-16,17 0 1 0,-1 0 0 16,1 9-1-16,-17-9 1 0,33 0 0 15,-33 0 0-15,33 0 0 0,-33 9 7 16,33-9 3-16,0 0-1 0,-33 10 1 0,33-10-2 16,0 0 0-16,-16 0-6 0,16 9 0 15,0-9-1-15,-33 9-3 0,33-9 0 0,0 19 0 16,-33-19-3-16,17 0 5 0,-17 19-2 15,0-19 0-15,16 18 0 0,-16-18 0 16,0 0 1-16,0 19-1 0,0-19 0 0,17 9 0 16,-17 0 0-16,0 1 2 0,0 8 0 15,0 1-2-15,0-19 0 0,0 18 1 0,0-18-1 16,0 19-2-16,0-19 2 0,0 19 0 16,0-10-2-16,0 0 5 0,0 10-5 0,16-10 4 15,-16 10-5-15,0-1 5 0,0 1 0 0,17-19-4 16,-17 19 2-16,0-10 3 0,33 0-3 15,-33 19 0-15,0-28 0 0,0 19-2 0,0-1 2 16,33-18 0-16,-33 19 0 0,0-10 1 0,0 1-1 16,0-1 0-16,0 9 0 0,0 1 0 15,0-19 0-15,0 19 0 0,0-1 0 0,33-18 0 16,-33 19 0-16,0-10 0 0,0 0 0 16,0 10 0-16,0-10 0 0,-33 10 0 0,33 0 0 15,0-1 0-15,0-18 0 0,0 19-2 16,0-10 2-16,0 0 0 0,0 1 0 0,0 8 0 15,0 1 2-15,0-19-2 0,0 18-2 16,0 1 2-16,0-19 0 0,0 19 3 0,0-19-2 16,0 9-1-16,0-9 2 0,0 9-2 0,33 1-2 15,-33-10 4-15,0 9-4 0,0 0 2 0,0-9-3 16,0 0 5-16,0 19-2 16,0-19-5-16,0 0 2 15,0 0-1-15,0 0 1 0,0 0-2 0,0 0 2 16,0 0 4-16,0 0-3 15,-33 0 2 1,33 0-2-16,0 0 2 0,-33 0 0 16,33 0 2-16,-33 0-2 15,33 0 1 1,-17 0-1-16,1 0 0 0,16 0-2 0,-17 18 2 16,1-18 1-16,-1 0-4 0,17 0 6 15,-33 0-5-15,0 19 5 0,33-19-3 16,-33 0 0-16,0 0 0 0,0 19 0 15,16-19 0-15,-16 0 0 0,33 0 0 0,-33 9 0 16,0 0-2-16,0-9 2 0,0 10 0 0,0-1 0 16,16-9 0-16,-16 9 2 0,33 10-4 15,-33-19 2-15,0 0 1 0,33 0-1 0,-33 18 0 16,0-18 0-16,16 0 0 0,1 0 3 16,-1 0-3-16,17 0-2 0,-16 0 4 15,-1 0-2-15,17 0-3 0,0 0 3 16,0 0 2-16,0 0-1 15,-33 0-1-15,33 0-3 0,0 0 0 16,0 0 1-16,0 0-4 0,0 0-3 16,-33 0-8-16,33 0-4 0,0 0-6 15,0 0-2-15,0 0-4 0,0 0-9 0,0 0-46 16</inkml:trace>
  <inkml:trace contextRef="#ctx0" brushRef="#br0" timeOffset="19249.93">9360 7693 6 0,'0'0'2'0,"0"0"-3"15,0 0-1 1,0 0 0-16</inkml:trace>
  <inkml:trace contextRef="#ctx0" brushRef="#br0" timeOffset="21198.12">2514 8074 5 0,'0'0'2'0,"0"0"0"0,0 0 0 15,0 0-1-15,16 0-1 16,-16 0 1 31,0 0-1-16,0 0 0 0</inkml:trace>
  <inkml:trace contextRef="#ctx0" brushRef="#br0" timeOffset="21261.62">2530 8074 11 0,'0'0'-7'0,"0"19"4"0</inkml:trace>
  <inkml:trace contextRef="#ctx0" brushRef="#br0" timeOffset="24929.02">6251 10018 5 0,'0'0'2'0,"0"0"-1"0,-33-9-1 15,33-1 0 1,0 10 0-16,0 0-2 0,0-9-1 0</inkml:trace>
  <inkml:trace contextRef="#ctx0" brushRef="#br0" timeOffset="25776.95">4432 9730 7 0,'0'0'8'0,"-17"0"3"16,17 0-1-16,0 0-3 0,0 0-2 0,0-19-1 16,-33 19-2-16,33 0 0 0,0 0-1 15,0 0-1-15,0 0 3 0,0 0-2 0,0 0 0 16,-33 0-1-16,33 0 1 15,0 19-1 1,33-19 0-16,-33 0 2 16,0 0 0-16,0 18-1 15,0-18 3-15,33 0-1 0,-33 10 0 0,17-10 0 16,-17 9 1-16,33-9 3 0,0 9 0 0,-33-9 1 16,33 0 0-16,0 0 3 0,0 0 0 15,0 0-2-15,-16-9 0 0,49 9-3 0,-33-19-2 16,0 19 0-16,33 0-4 0,-33 0 4 15,17-18-2-15,16 18 0 0,0-19 2 0,-33 19 1 16,17-19-1-16,16 10-1 0,0 0-1 16,-16 0 1-16,16 9-2 0,0-10 2 0,0 1 3 15,17 0-2-15,-17-1-1 0,17 10 2 0,-17-18-1 16,33 18-6-16,-16-19 11 0,16 19-3 16,-16 0-3-16,16-18-2 0,-16 8 2 0,16 1 0 15,-33 9-3-15,50-9 0 0,-50 9 1 0,0-10 1 16,17 10-4-16,-17 0 3 0,0-9 2 15,17 9-3-15,-17 0 2 0,-33 0 1 0,16 0-1 16,18 0-1-16,-34 0 2 0,33 0-3 0,-50 0 3 16,50 0-3-16,-32 0 0 0,-1 0 4 15,0 0-4-15,0 0 2 0,-17 0-2 0,17 0-3 16,0 0 3-16,1-19 1 0,-1 19-1 0,-33 0-2 16,33 0 2-16,0-18 3 0,-33 18-2 15,33 0-1-15,-17 0 0 0,17-19 0 0,-33 19 0 16,0-9 0-16,33 9-3 0,-33-9 6 15,34-1-3-15,-34 10-2 0,0 0 0 16,0-9 2-16,0 9-3 16,0 0-13-16,0-9-13 0,0 9-9 0,0 0-5 15,0 0-8-15</inkml:trace>
  <inkml:trace contextRef="#ctx0" brushRef="#br0" timeOffset="27858.28">2232 10557 27 0,'0'0'16'0,"33"0"-2"0,-33 0 0 16,0 0 3-16,0 0 2 0,0 0 0 0,0 0-3 16,0 0-4-16,-33 0-1 0,33 0 1 15,0 0 1-15,0 0 3 0,0 0-1 0,0 0 2 16,0 0-3-16,0 0-4 0,0 0-3 16,0 0-3-16,-33 0 0 0,33 0 0 0,0 0-4 15,0 19 3-15,-33-19-3 0,33 0 0 16,0 19 0-16,-33-19 3 0,33 0-1 0,0 9-4 15,-16 10 2-15,-17-19 0 0,33 9 2 16,0 0-1-16,-33 1-3 0,33-1 2 0,0 9 0 16,0-18 0-16,0 19 1 0,0 0-1 15,-34-10 1-15,34 10-1 0,0-10 0 0,0 9 2 16,0-8-2-16,0 8 0 0,0 1 0 16,0-10 4-16,0 10-3 0,0-1 0 0,0 1 2 15,0 0-1-15,0-1-1 0,34 1-1 16,-34-1 0-16,0 10 5 0,0-9-5 0,0 18 0 15,33-18 3-15,-33-1-3 0,0 10 0 16,0-9 0-16,33 18 0 0,-33-18 0 0,16 9 1 16,-16 0 1-16,0-10-2 0,0 10 0 0,0 0 0 15,0-9 0-15,0 8 3 0,0-8 1 16,0 9 1-16,-16-9-2 0,16-1 2 16,-33 1-4-16,33-1 0 0,-33-8 3 0,33 8-4 15,0 1 6-15,-34-19-2 0,34 18-1 16,-33-8-1-16,33-1 0 0,-33 0 5 0,33-9-7 15,-33 10 5-15,33-10 3 0,-16 0 0 0,-17 0-4 16,33 0 4-16,0 0-1 0,-33 0-3 16,33-10-1-16,0 10 0 0,0 0-1 0,-34-9-1 15,34 9 3-15,0 0-6 16,0-9-2-16,0-1 7 0,0 10-5 16,0 0 2-16,34 0 0 15,-34 0 0-15,33 0 0 0,-33 0 0 16,33 0 0-16,-17 0-3 0,17 0 0 15,-33 0 7-15,33 0-2 0,-33 10 0 0,33-1-2 16,1 0 0-16,-34 1 0 0,33 8-2 16,-33-8 4-16,33 8-1 0,-33 1-1 0,16 9 0 15,-16-10 4-15,0 10-4 0,0 19 2 16,0-29 1-16,0 20-1 0,33-11-5 0,-33 11 3 16,0 8 1-16,0-18 0 0,0 19 2 15,0-20-5-15,0 20 2 0,0-1 1 0,0-8 3 16,0 8-4-16,0-9 0 0,33-9 1 0,-33 10-1 15,0-1 1-15,33-19-1 0,-33 1 3 16,33 0-3-16,-33-1 0 0,0-9 2 16,34 1 2-16,-18-1-8 0,17 10 4 0,-33-19 0 0,33 18 0 15,-33-18 0-15,33 0 2 0,-33 0-2 16,33 0-2-16,-33 0 2 0,33 0 1 16,-33 0-1-16,0 0 0 0,0-18-4 0,34 18-2 15,-34 0-9-15,0 0-16 0,16-19-6 0,-16 10-10 16,33-1-7-16,-33 1-7 0,0 0 0 15,0 0 4-15</inkml:trace>
  <inkml:trace contextRef="#ctx0" brushRef="#br0" timeOffset="29923.97">6962 11078 4 0,'0'0'1'16,"0"0"1"-16,0 0 0 0,0 0 0 16,0 0 1-16,0 0 0 0,0 10 0 15,0-10 2-15,0 0 1 0,0 0-1 0,0-10-1 0,0 10 0 16,0 0-1-16,0 10-2 0,0-10 1 15,0 0-1-15,0 0 0 32,0 0 1-32,0 0 1 15,0 9 0-15,0-9-2 16,0 0 0-16,0 9 0 16,0-9 0-1,0 0 0 1,0 0 1-1,0 0-1-15,0 0 0 16,0 0 0 0,0 0 1-1,0-9-2 1,0 9 0-16,0 9 0 16,0-9 0 15,0 0-5 31,0 10-3-62,0-10-6 0,-33 0-3 16</inkml:trace>
  <inkml:trace contextRef="#ctx0" brushRef="#br0" timeOffset="31671.47">10451 12409 15 0,'0'0'4'16,"0"0"-1"-16,0 0-2 0,0 9 9 0,0-9 4 16,0 0 1-16,0 9-1 0,0-9 1 15,0 9-3-15,33 1 1 0,-33-1 2 0,0 10 2 16,0-19-2-16,0 18-1 0,0-8 3 15,33-1-7-15,-33 9-1 0,0-8-2 0,0-1 6 16,0 0 4-16,33 1 3 0,-33-1 3 16,0-9 10-16,0 19 3 0,0-19 12 0,33 0 11 15,-33 0 4-15,0 0-3 0,17 0-17 0,-1-19-16 16,1 10-3-16,16-1-12 0,-33-8-2 16,33-1-2-16,0 1-2 0,0 8 1 0,-33-27-3 15,33 18 3-15,0 1-7 0,-16-1-2 16,16 1 2-16,0 8 0 0,-33-8 0 0,33-1 0 15,-33 1 0-15,33 8 0 0,-33 10-2 0,0-9 2 16,17 0-8-16,-17 9-1 0,16 0-4 16,-16 0-25-16,17 9-17 0,-17-9-15 0,16 9-10 15,1 1-9-15,16-1-4 0,-33 0 1 0,33 10 7 16</inkml:trace>
  <inkml:trace contextRef="#ctx0" brushRef="#br0" timeOffset="32154">11675 12492 8 0,'0'0'7'0,"0"0"-1"0,0 0-1 16,0 0-1-16,-17 10-2 0,17-10 2 0,0 0 2 16,0 9-1-16,0-9 2 0,0 9 3 15,17 0-1-15,-17-9 0 0,0 10 0 0,0-1 0 16,0 0 2-16,16 1 1 0,-16-1 1 16,0 10 2-16,17-19 2 0,-17 0 2 0,0 18 0 15,0-18 0-15,0 0 2 0,33 9 1 16,-33-9 6-16,0 10 1 0,0-10 7 0,0 0 8 15,0 0 14-15,0 0 3 0,0 0-1 0,0 0-4 16,33-10-8-16,-33 1-9 0,33 9-10 16,-33-18-4-16,33 18-3 0,-33-28-5 0,17 9-1 15,-1 0 3-15,17 10-8 0,-16-9 3 16,16 8-6-16,-33-8-1 0,33-10 0 0,-33 18-6 16,33-8-1-16,-33 9 0 0,0-1 5 0,33 1-5 15,-33 0-5-15,0-1 5 0,0 10 3 16,0 0-3-16,17 0 0 0,-17 0-3 0,0 0-10 15,16 0 0-15,-16 0 2 0,0 0-30 16,0 0-27-16,17 0-16 0,-17 10-12 0,16-1-16 16,-16 0-15-16,17-9 7 0,-17 10-90 0</inkml:trace>
  <inkml:trace contextRef="#ctx0" brushRef="#br0" timeOffset="33303.93">13527 12502 45 0,'0'0'38'0,"0"-10"-17"0,0 10-8 15,0 0 0-15,0 0 2 0,0-18 9 16,0 18 6-16,0 0 2 0,0 0-6 0,0-19-5 15,0 19-3-15,0 0 1 0,0-9 6 0,0 9 0 16,0 0-2-16,0 0-8 0,0 0-7 16,0 0-5-16,0 0-2 0,0 0 0 15,0 0 1-15,0 0 5 0,0 0 0 0,0 0 2 16,0 9-1-16,0-9-3 0,0 19 3 16,0-19 3-16,0 0-2 0,0 18-1 0,0-18 1 15,0 10-1-15,0-1 2 0,0 0-1 16,0 0-4-16,0 1 4 0,0-1 3 0,16 0-4 15,-16 1-2-15,0 18 0 0,17-28-1 16,-17 0 9-16,0 18 9 0,16-18-2 0,-16 0 13 16,0 0-1-16,0 0 2 0,17 0 8 0,-17 0-6 15,17 0-11-15,-17 0-12 0,33 0-3 0,-33 0-11 16,33-18 5-16,0 18-3 0,-33-19 0 16,33 0-1-16,-17 10-1 0,17-10 0 15,0 1 3-15,1 9-7 0,-1-1 0 0,0-8 4 16,0-10 0-16,-33 9 3 0,33 1-3 0,-17-1-3 15,17 0 0-15,1 19 1 0,-34-18-4 16,0 18 2-16,33-19 1 0,-33 10 0 0,0 9-1 16,0-9-22-16,0 9-25 0,0 0-20 0,0 0-7 15,0 0-8-15,0 0-9 0,0 0-8 16,0 0 3-16,0 0 6 0</inkml:trace>
  <inkml:trace contextRef="#ctx0" brushRef="#br0" timeOffset="38415.9">6929 10920 2 0,'0'0'3'0,"0"-18"-1"0,0 18 5 0,0 0 5 16,0-10-2-16,0 10-4 0,0 0-1 0,0-9 1 15,0 9-2-15,0-9 0 0,0 9 2 16,0 0-2-16,0 0-1 0,0-10-1 0,0 10 0 16,0 0-1-16,0 0 2 15,0 0 2-15,0 0-1 0,0 10 0 0,0-10 3 16,0 9-1-16,0 0 2 0,33 1-1 16,-33 8-3-16,0-18 1 0,0 19 0 0,0-10 1 15,0 0-2-15,0 1-1 0,0-1 1 0,0 0 0 16,0 1 0-16,0-10 3 0,0 9-2 15,0 0 0-15,0-9 9 0,16 10 2 0,-16-10 4 16,0 18 6-16,0-18 3 0,17 0 16 0,-17 0 6 16,16 0 4-16,-16 0-11 0,34-18-8 15,-34 8-14-15,33 1-4 0,-33 0-10 16,33-10-1-16,0 0-7 0,0 1 0 0,-33-1 1 16,33-18 2-16,17 18 1 0,-17-8-2 0,-33 8-1 15,33-18 1-15,0 18-4 0,0-9 2 16,-17 10-3-16,1-1 4 0,-1 0-4 0,17 1 3 15,1-1 0-15,-34 10 0 0,33 0 3 16,-33-1-3-16,0 10-6 0,33-9 6 0,-33 9-9 16,0 0-7-16,33 0-20 0,-33 9-9 0,0 1-11 15,16-1-6-15,-16 0-6 0,17 10-5 16,-1-1-8-16</inkml:trace>
  <inkml:trace contextRef="#ctx0" brushRef="#br0" timeOffset="42245.94">2811 12399 5 0,'0'0'2'15,"0"0"1"-15,0 0 2 0,0 0 2 0,0 0 0 16,0 0 1-16,0 0-1 0,0 0-3 16,0 0 0-16,0 0 0 0,0 0-2 15,0 0 2-15,0 0-2 0,0 0 1 0,0 0-2 16,0 0 1-16,0 0-1 0,0 0 1 0,0 0-1 15,0 0 0-15,0 0 1 0,0 0 1 16,33 10 0-16,-33-10 1 0,0 0-1 0,33 0 1 16,-33 0 2-16,33 9 1 0,0-9 0 15,-33 9-1-15,17-9 0 0,16 9-1 0,0-9 0 16,0 10 1-16,0-10 0 0,0 9 1 16,-33-9 0-16,33 19-4 0,17-19 1 0,-17 0 0 15,0 0-3-15,0 0 0 0,0 18 2 0,0-18-3 16,17 0 2-16,-17 0-1 0,33 10 0 15,-33-10 2-15,0 9-1 0,17-9-2 16,-17 0 0-16,0 9 0 0,33-9 0 0,-33 0 0 16,-16 0 0-16,16 0 0 0,0 0 0 0,0 0 0 15,0 9 1-15,0-9-1 0,0 0 0 16,-16 0 0-16,16 0 0 0,-33 0 1 0,33 0-1 16,0 0 0-16,-33 0 0 0,33 0 0 15,-33 0 0-15,33-9-3 0,-33 9 3 16,33 0-4-16,-33 0 0 0,0 0-8 0,17 9-9 15,-17-9-2-15,33 0-2 0,-33 0-4 16,0 0-34-16</inkml:trace>
  <inkml:trace contextRef="#ctx0" brushRef="#br0" timeOffset="43584.05">30460 12018 8 0,'0'0'7'16,"0"0"10"-16,0 0 4 0,0 0-3 0,17 9-4 15,-17-18-4-15,16 9 1 0,-16 0 0 16,17 0-1-16,-1 0-2 0,17 0 3 0,0-9-3 16,1 9-1-16,-1 0-1 0,0 0-2 15,16 0 5-15,17 0 3 0,-16 0-5 0,16-19-4 16,0 19 2-16,0 0-3 0,17 0-2 15,-17-19 0-15,0 19 0 0,1-9 0 0,-1 9 0 16,0 0 0-16,0 0 3 0,0 0-3 16,0 0 0-16,-16 0-2 0,0 0 2 0,-1 0 0 15,1 0-2-15,-1 0 2 0,-16 9-2 16,-16-9 3-16,16 0-3 0,-16 0-2 0,-17 0-9 16,16 19-1-16,-16-19-6 0,0 0-4 15,0 0-3-15,0 0 1 0,0 0-6 0</inkml:trace>
  <inkml:trace contextRef="#ctx0" brushRef="#br0" timeOffset="47224.83">6747 11804 2 0,'0'0'1'0,"-33"0"2"15,33 0-1 1,0 0-2-16,0 0 1 16,0 0 1-16,0 0-1 15,0 9-1 1,0-9 1-16,0 0 0 31,-33 10-1 47,66-10 0-62,-33 0-7-16,0 0 2 15</inkml:trace>
  <inkml:trace contextRef="#ctx0" brushRef="#br0" timeOffset="49223.28">7441 11423 41 0,'-16'0'23'0,"16"0"-11"0,0-19-5 16,0 19-4-16,0 0 4 0,-17 0 1 0,17 0 1 15,0 0-3-15,0-19-3 0,0 19 0 16,0 0-2-16,-16 0-1 0,16-9 0 15,0 9-2-15,16 0 2 16,-16 0 1-16,17 0-1 31,-17 0-3-15,0 0-1 0,0 0-1-16,0 0-2 0,0 0-1 0,0 0-3 15,0 0-1-15,0 9-3 0,0-9-2 16,0 0-18-16</inkml:trace>
  <inkml:trace contextRef="#ctx0" brushRef="#br0" timeOffset="50804.94">2514 11692 14 0,'0'-9'11'0,"0"9"-1"16,0 0-1-16,0 0-3 0,0 0 0 0,0 0-1 15,0 0-3-15,0 0 2 0,0 0 0 0,0 0 0 16,0 0-2-16,0 0 0 0,0 0 1 16,0 9 0-16,0-9-2 0,0 0 3 15,0 0 3-15,0 0-1 0,0 0 1 0,0 0-1 16,0 0-1-16,16 0-1 0,-16 10 2 0,0-10-2 16,0 0 3-16,33 0 0 0,-33 0 1 15,0 0 2-15,0 9 3 0,33-9 0 16,-33 0 0-16,0 0 0 0,33 0 1 0,-33 9-4 15,33-9 2-15,0 0-1 0,-33 0-3 0,34 0 0 16,15 10-1-16,-49-10 0 0,33 0-1 16,0 0 0-16,0 18-1 0,0-18-1 0,0 0 1 15,17 0-3-15,-17 0 2 0,0 0 1 0,0 0-1 16,0 0-2-16,0 0 1 0,-16 0-3 16,16 0 1-16,33 0 3 0,-33 0-2 0,0 0-2 15,0 0 4-15,17 0-1 0,-17 0-1 16,33 0 1-16,-33 0-3 0,17 0 2 0,16 0 0 15,-33 0 0-15,33 0 2 0,-33-18-1 0,17 18 1 16,16 0 0-16,-33 0-1 0,33-10 0 16,-16 10 2-16,-17 0-2 0,33-9 0 0,-33 9 2 15,50 0-1-15,-50 0 0 0,33 0-1 0,-33 0-2 16,17-9 1-16,16 9-2 0,-33 0 0 16,0 0 2-16,17 0-2 0,16-10-2 15,-33 10 4-15,0 0 3 0,0 0-5 0,0-9 0 0,17 9 4 16,-17 0-4-16,0 0-2 0,33-9 6 15,-33 9-4-15,-16 0 0 0,16 0 1 0,0 0-1 16,33 0 0-16,-33 0 0 0,0-10 0 16,-16 10 2-16,16 0-2 0,0 0-2 0,0 0 4 15,0 0-2-15,0 0 0 0,0 0 1 0,-33-18-1 16,33 18 2-16,-16 0 0 0,16 0-4 16,-33 0 5-16,33 0-6 0,-33 0 5 0,0 0-1 15,33 0-1-15,-33 0 3 0,0 0-3 0,0 0 4 16,0 0-1-1,0 0-1-15,0 0 1 0,0 0-3 0,0 18 1 16,0-18 1-16,-33 0-5 0,33 0 3 16,-33 0-7-16,33 0-6 15,-33 10-9-15,16-1-6 0,1-9-12 0,-1 9-14 16,-16-9-7-16,33 10-5 0,-33-10 5 16,33 0-40-16</inkml:trace>
  <inkml:trace contextRef="#ctx0" brushRef="#br0" timeOffset="53603.47">5606 12157 15 0,'0'0'8'0,"0"0"-4"16,0 0-2-16,0 10-2 31,0-10 2-15,0 0-1-1,0 9-1-15,0 0 0 63,0-18 0-48,0 9 2 1,0 0-1 0,0 0 0-1,0-9 0 1,0 18-1 0,0-9-2 15,0 0-4-31,0 0-16 0</inkml:trace>
  <inkml:trace contextRef="#ctx0" brushRef="#br0" timeOffset="53885.93">5755 11990 19 0,'0'0'10'0,"0"0"-5"0,0 0-3 0,0 0-4 31,0 0-4-31,0 0-14 0</inkml:trace>
  <inkml:trace contextRef="#ctx0" brushRef="#br0" timeOffset="54934.71">5821 11953 1 0,'0'0'1'0,"0"0"0"0,0 0 1 15,0 0-1 1,0 0 0 0,0 0 0-16,0 0-2 0,0 0 2 15,33 0-1-15,-33 0 2 16,-33 0 0-16,33 0 0 16,0 0 0-16,0 0-1 0,0 0 1 15,0 0 0-15,0 0 0 0,0 0 0 16,0 0 1-16,0 9 0 0,0-18 0 0,0 9-1 15,0 0 0-15,0 0-1 0,0 9-1 47,0-18-2-31,0 9-3-16,0 0-3 0,33 0-12 16</inkml:trace>
  <inkml:trace contextRef="#ctx0" brushRef="#br0" timeOffset="55900.87">5755 12018 6 0,'0'0'8'0,"0"0"-2"0,0 9-3 16,0-9-2-16,0-9-1 16,0 18-4-16,0-9-8 0</inkml:trace>
  <inkml:trace contextRef="#ctx0" brushRef="#br0" timeOffset="56217.32">6069 12009 45 0,'0'0'23'15,"0"0"-26"-15,0 0-55 0</inkml:trace>
  <inkml:trace contextRef="#ctx0" brushRef="#br0" timeOffset="56433.78">5788 12064 25 0,'0'0'21'0,"0"0"-11"0,0 0-14 0,33 0-17 16</inkml:trace>
  <inkml:trace contextRef="#ctx0" brushRef="#br0" timeOffset="59186.88">6251 10697 1 0</inkml:trace>
  <inkml:trace contextRef="#ctx0" brushRef="#br0" timeOffset="61512.87">11642 12390 21 0,'0'0'13'0,"-17"0"-6"0,17 0-4 15,0 0-2-15,0 0 0 0,0 0-1 32,0-9 0-17,0 9-3 16,0 0 0-31,0 0-3 0,0 0-2 16,0 0 0-16,17 0-7 0</inkml:trace>
  <inkml:trace contextRef="#ctx0" brushRef="#br0" timeOffset="62829.1">14254 12334 4 0,'0'0'3'16,"0"0"-2"-16,0 0 1 0,-16 0-2 0,16 0 2 15,0 19-1-15,0-19 0 16,0 0 0 0,16 0 0-16,-16 0 0 0,-16 0 1 15,16 0-1-15,0 0 0 16,0 0 1-16,0 0 0 0,0 0 2 0,0 0-2 15,0 0 1-15,0 0-1 0,0 0 1 16,0 0-1-16,0 0-1 16,0 0 0-16,0 0 0 0,0 0 0 15,0 0 0 1,0 18-1 31,0-18 1 0,0 0-1-32,16 0 0 1,-32 0-4 0,16 0-2-16,0 0-2 15,0 0-2-15,0 0-8 0</inkml:trace>
  <inkml:trace contextRef="#ctx0" brushRef="#br0" timeOffset="63544.81">13560 12613 28 0,'0'0'13'15,"0"0"-9"-15,0 0-8 0,0 0-8 0,0 0-15 16</inkml:trace>
  <inkml:trace contextRef="#ctx0" brushRef="#br0" timeOffset="66125">6863 11795 8 0,'0'0'12'0,"0"-10"1"16,0 10-5-16,0 0-4 0,0 0 0 0,0 0-1 16,0 0-2-16,0 0 2 0,0 0 0 0,0 0-1 15,-33 0-1-15,33 0 1 47,0 0 2-47,0 0 1 0,0 0-1 16,33 0 2-16,-33 0-1 0,0 10 1 0,0-10 0 15,0 9-2-15,33-9 1 0,-33 9 0 16,0-9-1-16,33 0 1 0,-33 0-1 0,33 10 1 16,-33-10-3-16,16 0 1 0,1 0-1 0,33 9-1 15,-50-9 0-15,33 0-1 0,0 9 3 0,0-9-3 16,0 9 2-16,-17-9-2 0,17 0 0 16,1 19 1-16,32-19 0 0,-33 0 0 0,0 0 2 15,0 19-3-15,16-19 0 0,18 0 0 16,-34 0 4-16,33 0-2 0,-17 18-2 0,18-18 1 15,-1 0-1-15,16 0 0 0,-15 0 0 16,-1 10 0-16,-17-10 0 0,17 9 0 0,1-9 0 16,-1 0 0-16,16 0 1 0,-48 0 0 0,32 9 1 15,-17-9-2-15,17 0 2 0,1 0-2 0,-34 0 2 16,16 0-2-16,17 9 3 0,-33-9-1 0,17 0 2 16,-17 0-2-16,33 10 1 0,-33-10 0 15,0 9-1-15,1-9 1 0,-1 9-2 0,0-9 3 16,16 19-2-16,-16-19 0 0,0 0 0 15,0 0 0-15,-33 19 0 0,34-19 0 0,-1 0 1 0,-17 0 0 16,17 0 1-16,0 9-4 0,0-9 4 16,-33 0-1-16,33 9-3 0,-16-9 3 0,0 0 0 15,-1-9-3-15,17 9 5 0,-33 0 0 0,33 0-5 16,-33 0 0-16,33-9 1 0,-33 18 2 16,0-9 0-16,33-9-1 0,-33 9-1 0,0 0 1 15,0 0 1-15,0 0-5 16,33 0 4-16,-33 0 1 15,0 0-5 1,0 0 5-16,0 0-1 0,17 0-1 16,-17 0-4-16,0 0 5 15,17 0-4-15,-17 0 3 0,16 0-3 16,-16 0 4-16,0 0-4 16,33 0 5-16,-33 0-3 15,33 0 0-15,-33 0 0 16,0 0 0-16,0-19 2 0,33 19-2 15,-33 0 0-15,0 0 0 0,33 0 0 16,-33 0 0-16,33 0 0 0,-33-19 0 16,0 19 0-16,17 0 2 0,-17-9-5 0,16 9 3 15,1 0 0-15,-17-9 0 0,33 9 0 0,-33 0 2 16,33 0-2-16,-33-10 0 16,33 10 0-16,-33 0-2 0,0-9 2 15,0 9-3-15,33 0 6 16,-33 0-5-16,0 0 3 0,0 9-3 15,0-9 3-15,0 0 1 16,0 0-5-16,0 0-1 16,0 0 2-1,0 0 4 1,0 0-1 0,-33 0-1-16,33 0 1 31,0 0-3-16,0 0 5-15,0 0-6 16,0 10 3-16,0-10 2 16,0-10-2-1,0 10 0-15,0 0-2 16,0 0 4-16,0 0 0 0,0 10-2 0,0-10-2 16,-33 0 4-16,33 0-5 15,0 0 3-15,0 0 3 16,-33 0-6-16,33 0 5 15,-33 0-2 1,33 0-2-16,0 9 3 16,0-9-3-16,-17 0 2 15,17 0-2 1,-16 9 2-16,16-9 1 16,0 0 0 15,0 0-5-31,0 0-7 0,0 0-1 0,0 0-5 15,0 0-8-15,0 0-6 0,0 0-8 16,0 0-4-16</inkml:trace>
  <inkml:trace contextRef="#ctx0" brushRef="#br0" timeOffset="66392.02">10021 11953 10 0,'0'0'12'0,"0"0"0"0,0 0-5 16,0-10-4-16,0 10 0 0,0 10-3 15,0-10-2 32,0 0-3-47,0 0-4 0,0 0-17 16</inkml:trace>
  <inkml:trace contextRef="#ctx0" brushRef="#br0" timeOffset="71686.84">2447 12836 15 0,'0'0'17'15,"0"-18"-4"-15,0 9-1 0,0-1 0 0,0 1 0 16,0 9 3-16,0-9 2 0,0-1 2 0,0 1 3 16,0 9 1-16,0-9-2 0,0-1-9 15,-33 10 2-15,33-9 2 0,0 9-3 16,0 0 4-16,0-18-7 0,0 18 1 0,-33 0-6 15,33 0 4-15,0-19-2 0,0 19 2 0,0-9-2 16,0 9-1-16,-33 0-5 0,33 0-1 16,-33 0 0-1,17 0-2 1,16 0-1-16,0 9 6 0,-34-9-3 0,34 19 0 16,0-19 0-16,0 0 0 0,0 18 0 15,-33-18-2-15,33 9 4 0,0 1-6 0,0-1 4 16,-33 10-2-16,33-10 6 0,0 10-4 15,0 8 1-15,0-8-1 0,0-10 0 0,0 19 1 16,0 0-1-16,0 9-2 0,0-18 3 16,0 9 0-16,0 9-1 0,33 0 0 0,-33-9 0 15,0 0 3-15,0 9-5 0,0 0 2 0,0-9 0 16,0 0-2-16,0 10 2 0,0-11 2 16,0 1-2-16,0 0 0 0,-33-9-2 15,33 18 2-15,0-28 0 0,0 10 0 0,-33 0 0 16,33-1 3-16,0 1-3 0,0-10 0 0,-33 19 0 15,33-28 0-15,0 0 2 0,0 9-2 16,-16-9 0-16,16 10 0 0,-33-10 0 0,33 0-2 16,0 0 5-16,-33 0-3 0,33 0 0 15,-34-10 1-15,34 1-1 16,0 9 0-16,-33-19 2 16,33 10-2-1,0 0 0 1,0 9-4-16,33 0 4 15,-33-10 2-15,0 10-4 0,34 0 2 16,-34-9 0-16,33 9 0 16,-33 19 0-16,33-10 0 0,-17-9 0 15,-16 9 0-15,33-9 0 0,-33 19-3 0,0-19 3 16,33 9-2-16,-33 10 0 0,0-10 2 16,33 10 0-16,-33-1 0 0,0 1 0 15,0 9 0-15,0-10 0 0,0 10 0 0,0-9 0 16,0 18 0-16,0-18 0 0,-33 9 0 0,33 0 0 15,0 0-2-15,-33 9 4 0,33-9-2 16,0 0 0-16,-33-1 1 0,33 11-1 0,0-20-2 16,-16 1 4-16,16 9-6 0,-33 9 7 0,33-18-2 15,0 8 1-15,0-8 0 0,-33 9 0 16,33 0-2-16,0-9 0 0,0-1 0 16,0 10 1-16,0 0 3 0,0 9-3 0,0-18-1 15,0 9 1-15,33 0-1 0,-33-10 2 16,0 10-2-16,0-9-2 0,33-1 5 0,-17 1-5 15,-16-1 2-15,0 1 2 0,33 0-1 16,-33-10 0-16,33 10-3 0,-33-10 3 0,0 0-1 16,33 0-3-16,-33 1-7 0,0-10-7 0,33 9-7 15,-33-9-6-15,34 0-7 0,-34 0-3 16,0 0-1-16,16-9 4 0,17 9 2 16,-33 0 4-16</inkml:trace>
  <inkml:trace contextRef="#ctx0" brushRef="#br0" timeOffset="75367">2530 14594 5 0,'0'0'3'0,"0"0"3"0,0 0 3 16,0 0 1-16,0 0-3 0,0 0-1 0,0 0-2 16,33 0-1-16,-33 0-2 0,0 0 1 15,0 0 0-15,-33 0-2 0,33 10 1 0,0-10 2 16,0 0 2-16,0 0 1 0,0 0-1 16,0 0 2-16,0 0 0 0,33 0 0 0,-33 0-1 15,0 0 3-15,0 0-3 0,0 0-2 0,0 9 2 16,33-9 0-16,-33 0 4 0,0 19-2 15,0-19-2-15,33 0 4 0,-33 0-2 16,0 0-3-16,33 0 2 0,-33 9-4 0,0-9 2 16,33 0-1-16,-33 0-2 0,34 0 1 15,-18 0-2-15,17 0 3 0,0 0-2 0,-33 0 1 16,33 0-2-16,0 0-1 0,0 0 0 0,0 0 0 16,-33 0 0-16,50 0 0 0,-17 0 0 15,0 0 1-15,-33 0-1 0,33 9 0 0,0-9 0 16,0 0 4-16,17 0-4 0,-17 0 0 0,0 10 0 15,0-10 0-15,0 0 0 0,0 9-2 16,17 0 3-16,-17-9-1 0,0 9 0 0,0-9 0 16,33 0 0-16,-49 10 1 0,49-10-1 0,-33 0 0 15,33 0 0-15,-33 0 0 0,17-10-2 16,16 10 2-16,0 0 3 0,-33 0-3 0,50-9 0 16,-50 0 0-16,33 9-2 0,17-9 4 0,-17 9-2 15,-33 0-2-15,33 0 4 0,17-10-2 16,-17 10 1-16,-16 0-1 0,16 0 0 0,0 0 0 15,0 0 1-15,-16 0-1 0,16 0 0 16,0 10 1-16,-33-1 2 0,17-9 0 0,16 9 0 16,-33-9-1-16,33 0 1 0,-33 9 1 0,17-9 2 15,16 10-5-15,-33-10 4 0,17 0-1 16,-17 0-1-16,33 0 1 0,-33 9 1 0,0-9-1 16,0 0 0-16,17 0 1 0,-17-9-1 0,0 9 0 15,0 0 1-15,0 0 2 0,0-10 0 16,17 10 2-16,-50 0 1 0,33-9-1 0,0 9-4 15,0 0 3-15,-33 0-3 0,33-9-3 0,-33 9 5 16,33 0-5-16,-33 0 1 0,17 0-1 0,-17 0-4 16,33 0 6-16,-33 0-3 0,0 0 2 15,0 0-1-15,0 0 3 0,0 0 2 0,0 0-1 16,0 0-5-16,0 0 4 0,0 0-4 16,0 0 1-16,0 0 0 0,0 0 0 15,0 0-7-15,0 0-3 0,0 0-13 0,0-9-13 16,-33 9-6-16,33-10-2 0,-17 10-6 15,17 0 1-15,0-9-1 0,0 9 3 0</inkml:trace>
  <inkml:trace contextRef="#ctx0" brushRef="#br0" timeOffset="77832.16">3340 13767 2 0,'0'0'2'0,"0"18"0"0,0-18 9 16,0 0 5-16,0 19-5 0,0-19-4 0,0 9-1 15,0 0 1-15,0 10-2 0,0-19 2 0,0 9 1 16,0 1 2-16,0-1 0 0,0 0 1 16,0-9 1-16,0 10-1 0,0-10 1 0,33 18 3 15,-33-18 2-15,0 0 2 0,0 0 0 16,0 0 7-16,0 0-1 0,0 19 7 0,0-19 3 15,0 0-7-15,0 0 3 0,0 0 3 16,0 0 7-16,17 9 9 0,-17-9 19 0,0 0 20 16,33-9 15-16,-33 9-6 0,33 0-17 0,-33-19-21 15,33 1-19-15,0-1-18 0,0 0-3 16,17-9 5-16,-17 10-6 0,33-19-1 0,-33-1 3 16,0 10-1-16,17 10-10 0,-17-19 3 15,0 9-2-15,33 0 2 0,-33 9-7 0,-33 10-1 16,33-28-4-16,-16 27 1 0,16-8-6 0,0 9 8 15,-33-1 0-15,0 1 0 0,33 0-7 0,-33 9 0 16,0 0 1-16,0 0-2 0,0 0 2 16,0-10 4-16,0 10-18 0,0 0 0 0,0 0-23 15,0 10-10-15,0-10-16 0,0 9-22 16,0 0-7-16,0-9-8 0,33 10-5 0,-33-1-4 16,0 0-2-16,0 0 7 0,0 1 8 0,0-1 7 15,0 0 13-15</inkml:trace>
  <inkml:trace contextRef="#ctx0" brushRef="#br0" timeOffset="78834.11">7937 14027 51 0,'0'0'38'16,"0"0"-11"-16,0 0-8 0,0 0-5 0,0 0-2 15,0 0 1-15,0 0 2 0,0 0 4 0,0 0 5 16,0 0 5-16,0 0 2 0,0 0 0 0,0 0 0 16,0 0 1-16,0 0 0 0,0 0 4 15,0 0-4-15,0 0 4 0,0 0 4 0,0 19 0 16,34-19 7-16,-34 0 1 0,0 9-8 15,0 0 6-15,0 1-4 0,0-1 5 0,33 0 3 16,-33-9 7-16,0 9-4 0,0 1 6 0,33-10 2 16,-33 9 1-16,0 0 5 0,16-9 5 0,-16 0 1 15,17 0-4-15,-1 0-12 0,17 0-4 16,0-9-11-16,-33 0-11 0,34-1-9 0,-1-8-6 16,-33 9-4-16,33-10-3 0,0 10-1 0,16-10-11 15,-16-18 4-15,1 18-5 0,-1 1 4 16,0-1 6-16,0-9-10 0,16 10 7 0,-16-1-5 15,0 0 0-15,-33 10 3 0,34-10-3 0,-18 10-4 16,1 0 3-16,16 9-5 0,-17 0-22 0,-16-19-24 16,33 19-27-16,-33 0-6 0,33 0-2 15,-33 0-6-15,0 0 2 0,33 0-5 0,-33 0-10 16,0 0 2-16,0 0-9 0,34 0-2 0,-34 0 5 16,0 0 9-16,0 19 11 0,0-19 9 15,0 9 15-15,0 0 9 0,0 1 8 0,0-10-28 16</inkml:trace>
  <inkml:trace contextRef="#ctx0" brushRef="#br0" timeOffset="81761.73">29319 14101 10 0,'0'0'26'0,"0"0"2"0,0 0-1 15,0 0-5-15,0 0-2 0,17 0 3 16,-17-9 7-16,0 9 7 0,0 0 2 0,0-9 0 16,0 9-3-16,16 0 11 0,-16-9-2 15,0 9 3-15,0-10 11 0,0 10-3 0,0 0-4 16,17 0-3-16,-17 0-13 0,0 0-10 0,0 0-13 16,0 0-6-16,0 0-2 0,0 0-2 15,0 0-1-15,0 10 2 0,0-10 2 0,0 0 10 16,0 9-4-16,0-9 4 0,0 0 4 0,0 9 15 15,0-9 4-15,0 0 5 0,16 9-1 16,-16-9 1-16,0 0-10 0,33 0-13 0,-33 0-4 16,17 0-9-16,-17-9-2 0,33 9-4 15,-16-9-1-15,-1 9 3 0,1-9-4 0,-1-1 4 16,1 1-6-16,16 0 2 0,-17 9 1 0,17 0-3 16,-33-19 4-16,17 0-4 0,-17 10 6 15,16 0-7-15,1 0 0 0,-1 9 5 0,1-10-27 16,-17 1-23-16,0 0-28 0,17 9-9 15,-17-10-9-15,0 10-12 0,16-9-7 0,-16 9 7 16,0 0 5-16,0 0 8 0,0 0 6 16,0 9 9-16,0-9 10 0</inkml:trace>
  <inkml:trace contextRef="#ctx0" brushRef="#br0" timeOffset="83411.32">11691 14046 6 0,'17'0'15'0,"-17"0"7"0,0 0-1 0,0 0 3 16,0 0 0-16,0 0-4 0,0 0 0 0,0 0-2 15,0 0 2-15,-17 0 1 0,17 0 1 16,0 0-5-16,0 0-8 0,0 0 0 0,0 0-3 16,0 0-2-16,0 0-3 0,0 0-3 15,0 0 3-15,0 0-3 16,0 0 4-1,0 0-2 1,0 0-4 0,0 9 4-1,0-9 2-15,0 0-4 16,0 0-1-16,0 0-2 16,0 0-2-16,0 0-1 0,17 0-1 15,-34 0 3-15,17 0-4 0,0 0 2 0,0 0 2 16,0 0-3-16,0 0 3 0,0 0-1 0,0 0 0 15,0 9-1-15,0-9 1 0,0 0-2 16,0 0 0-16,0 0 0 0,0 0-5 0,0 0-1 16,0 0-3-16,0 0-3 0,0 0-1 0,0 0 1 15</inkml:trace>
  <inkml:trace contextRef="#ctx0" brushRef="#br0" timeOffset="85758">19976 14567 8 0,'-16'0'6'15,"-1"0"8"-15,0 9 2 0,1-9-4 0,-1 0-2 16,1 0-4-16,16 0-2 0,-33 0 3 0,33 0-1 15,-33 9 1-15,16-9 1 0,17 0 3 16,-16 0 0-16,-1 0 2 0,17 0-1 0,-16 0 4 16,16 0 3-16,-17 0 3 0,17 0 7 0,0 0 3 15,0 0 1-15,0 0 3 0,0 0-3 16,0 0-7-16,0 0-8 0,0 0-2 0,0-9 3 16,17 9 5-16,-17-9 7 0,16 9 3 0,1-10-2 15,-1 10-1-15,34-9-2 0,-17 9-1 16,-17-9-6-16,34 9-1 0,0-10 5 0,-17 10-1 15,33 0-2-15,-17 0-1 0,1 10 1 0,0-10-5 16,16 0 3-16,-33 9 9 0,33-9-3 16,-16 9 3-16,16 1 4 0,-33-10-6 0,16 9-3 15,1 0-2-15,0 0-12 0,-17 1-2 0,0-1-1 16,16 10-1-16,-16-19 1 0,1 9-8 16,-1 0-5-16,16 1 12 0,-16-1-3 0,17-9-8 15,0 9-1-15,-17 0 12 0,0-9-10 0,16 10 6 16,1-10 0-16,-1 0-7 0,1 0 4 15,0 0 3-15,16 0-3 0,-17 0-3 0,1 0 3 16,16 0-5-16,-16 0 9 0,-1 0-4 0,1 0 0 16,0 0-5-16,-1-10 8 0,-16 10-5 15,0 0 2-15,0 0 0 0,1 0 3 0,-1 0-3 16,-17 0 0-16,17 0-2 0,-16 0 2 0,-1 0 2 16,17 0 2-16,-33 0-7 0,33 0 5 15,-33 0-4-15,0 0 2 0,17 0 0 0,-17 0 1 16,17 0-1-16,-17 0 3 0,0 0-11 0,16 0 10 15,-16 0 0-15,0 0-1 0,0 0 6 0,0 0-4 16,0 0-2-16,17 0-1 0,-17 0 1 16,0 0 1-1,-17 0-2-15,17 0 2 16,0-9-7-16,0 9 0 16,0 0-12-16,0-9-12 0,-16 9-15 0,16-9-10 15,0 9-14-15,0 0-5 0,0 0-10 0,0 0-6 16,0-10-2-16,0 10 1 0,0 0 2 15,0 0 8-15,-17 0 8 0,17-9 10 0,0 9 9 16,0 0 4-16</inkml:trace>
  <inkml:trace contextRef="#ctx0" brushRef="#br0" timeOffset="88122.93">1918 13757 10 0,'0'0'18'16,"0"0"3"-16,33 0-5 0,-33-9-2 0,0 9-3 15,0 0-1-15,0-9 1 0,0 9 1 16,0 0 1-16,0-10 0 0,0 10 0 16,0 0 3-16,0 0-4 0,0 0 4 0,0-9 2 15,0 9 2-15,0 0-3 0,0 0-5 16,0-9 0-16,0 9-3 0,0 0 0 0,0 0-2 15,0 0-1-15,-33 0 10 0,33 0 4 0,0 0-9 16,0 0-2-16,0 0-4 0,0-10-5 16,0 10 1-16,0 0 0 0,-16 0-1 15,16 10 0-15,0-10 2 0,-33 0-2 16,33 9 0-16,0 0 0 0,-33-9-2 16,33 10 2-16,0-1 0 0,-34 10 1 15,34-1 1-15,-33 1-5 0,33-10 0 16,-33 19 4-16,33-9-1 0,-49 27 2 0,49-27-2 15,-33 18-2-15,0-9 4 0,-1 9-2 16,1 0 0-16,0 10-2 0,33-10 2 0,-49-9 0 16,16 18 0-16,0 1 0 0,33-10 1 0,-33 10 0 15,-1-10-1-15,34 0 0 0,-33 10 0 16,33-10-4-16,-33 0 6 0,17 9 0 0,16-8 0 16,0-1 1-16,0 9 2 0,0-8-2 15,0-1 4-15,0 9-2 0,0-8 2 16,0-1-2-16,16 0 1 0,17-9-3 0,-33 9 2 15,33 0-2-15,-33 0 1 0,34 1-4 16,-1-10 3-16,0 9 4 0,-33-9-2 16,33 0 2-16,16-1-4 0,-16 1-1 0,0 0-2 15,-33 0 1-15,34 0 4 0,-1-9-9 0,0 9 4 16,-33-10 0-16,49 10 4 0,-49-19-4 16,0 1-2-16,33 8 5 0,-33-8-1 0,0-1 0 15,33 0-2-15,-33 1-11 0,0-1-19 0,0 0-14 16,0-9-10-16,0 9-8 0,0-9-2 15,0 0 1-15,0 0 7 0</inkml:trace>
  <inkml:trace contextRef="#ctx0" brushRef="#br0" timeOffset="88571.98">1703 15190 43 0,'0'0'40'0,"0"-10"-7"0,-16 10-8 15,16 0-2-15,0 0-1 0,0 0 5 0,0 0 3 16,0 0 1-16,0 0 0 0,0 0-3 15,0 0-1-15,0 0-8 0,0 0-5 0,0 0-5 16,0 0-3-16,0 0 1 0,0 0-6 16,0 0 2-16,0 0-6 0,0-9 0 15,0 9 3-15,0 9 2 0,0-9-4 0,0 0 3 16,0 10-3-16,16-1 3 0,17 0 1 16,-33-9 1-16,0 10 1 0,33 8 3 15,-33-8 8-15,33-1 3 0,-33 9 0 16,34-8-1-16,-34 8 0 0,33 1-4 0,-33-10-8 15,0 19 3-15,0-18 4 0,33-1 1 16,-33 9 10-16,0 1 3 0,-33-10-5 0,33 10-11 16,0 0-1-16,-33-1-6 0,33 10-3 15,-34-9 7-15,1-1-7 0,33 1-2 0,-33-1-14 16,-16 1-31-16,16 0-20 0,0-1-14 16,-1-8-8-16,1-1 3 0,0 0 0 0,33-9 14 15,-33 9-44-15</inkml:trace>
  <inkml:trace contextRef="#ctx0" brushRef="#br0" timeOffset="90836.77">2133 15078 9 0,'0'0'19'0,"0"0"5"0,0-9 3 0,0 9-1 16,0 0-3-16,0 0-4 0,0 0 6 15,0-9 1-15,0 9 7 0,0 0 7 0,0-10 5 16,0 10 7-16,0 0 2 0,-16 0-5 0,16 0-16 16,0 0-13-16,0-9-2 0,-33 9-8 15,33 0 2-15,0 0-3 0,0 9 2 0,-33-9-5 16,33 0 1-16,0 0-2 0,-34 0-1 16,34 10 0-16,0-1-4 0,-33 0 0 15,33 10 1-15,0-1-1 0,0-8 1 0,-33-1 1 16,33 10 3-16,0 8-5 0,0-8 3 15,0 0 0-15,0-1 3 0,0 10-4 0,0-9-2 16,0-1 4-16,0 10 5 0,0 0-4 16,33-9-1-16,-33 9 4 0,0 0 2 0,0 0-4 15,33-1 1-15,-33 1 0 0,0 0 3 16,0 0-6-16,0 0-1 0,34 9 3 0,-34-9 4 16,0 0-4-16,0 0 2 0,0 0 1 15,0 0 7-15,0-10 1 0,0 10 2 0,0-9 8 16,0 9-6-16,0-10 1 0,-34 1-4 15,34 18-12-15,0-27 9 0,-33 8-14 0,33 1 2 16,-33-1 0-16,33 1-2 0,0 0-4 0,-33-1 8 16,33 1-4-16,-16-1-1 0,-17-8 2 15,33 8-2-15,-33-8-2 0,-1-1 4 0,34 0 2 16,-33 0-4-16,33-9 2 0,-33 0 2 16,33 0-1-16,-33 0-1 0,17 0-2 15,16-9 0-15,0 9 3 0,-33-9-7 16,33 0 4-16,0-1-2 0,0 1 0 15,0 0-2-15,0-1 6 0,0 1-1 16,0 0-1-16,0-1 0 0,33 1-4 0,-33 9 4 16,0-18-4-16,16 8 0 0,17 10 5 0,-33-9-1 15,33 9-2-15,-33 0 2 0,33 9 0 16,-33-9 3-16,34 10-8 0,-1 8 5 0,-33-18 0 16,33 9 0-16,-17 10 0 0,-16 0 0 15,33-1 2-15,-33 1 0 0,0 18-4 16,33-18 2-16,-33 18 0 0,0-9 0 0,0 9 0 15,0 0 0-15,0-9 0 0,0 9 0 0,0-9 0 16,0 0 7-16,0 9-7 0,0-9 0 16,0 9-2-16,0-9 0 0,0 0 2 0,0 19 0 15,0-19 0-15,0 0 3 0,0-1-1 0,0 11-5 16,0-1 0-16,0-9 3 0,0 9 0 16,0 0-4-16,0 0 8 0,0-9-4 15,0 10 0-15,0-11 2 0,0 11 1 0,0-1 1 16,0-9-6-16,0 0-1 0,0 0-2 0,33-10 7 15,-33 10-1-15,0-9 0 0,34-1-1 16,-34-8-8-16,0 8 4 0,33-9 1 0,-33 1-4 16,33-10-3-16,-17 9-2 0,-16-9 0 0,0 0-5 15,33-9-1-15,-33-1-19 0,33 1-12 16,-33 0-12-16,0-10-18 0,33 10-12 16,-33-10-6-16,33 10 2 0,-33-10 5 0,34 1 11 15,-34-1 14-15</inkml:trace>
  <inkml:trace contextRef="#ctx0" brushRef="#br0" timeOffset="91252.9">2447 17218 34 0,'0'0'34'0,"0"0"-7"0,0 0-15 0,0 0-5 15,0 0-3-15,0 0-2 0,0 9-2 16,0-9 1-16,0 0-3 0,0 0-4 0,0 0-5 15,0 0-6-15,0 0-2 0,0 0-2 16,0 0-16-16</inkml:trace>
  <inkml:trace contextRef="#ctx0" brushRef="#br0" timeOffset="93568.36">2910 17413 73 0,'0'0'55'15,"0"0"-7"-15,0 0-17 0,0 0-9 16,0 0-6-16,0 0-3 0,0 0 7 0,0 0-2 16,0 0-2-16,0 0-5 0,0 0-6 15,-33 0-1-15,33 0-2 0,0 0-6 16,0 0 1-16,0 0-3 16,0 0 2-16,0 0 0 0,0 0-1 0,33 0 0 15,-33 0 1-15,0 0 0 0,0 9 2 16,0-9 0-16,0-9 0 15,0 9 3 1,0 0-3-16,0 0-4 0,0 0 1 16,0 0-3-16,0 9-4 0,0-9-1 15,0 0-2-15,0 0-7 0,0 0-2 0,0-9-2 16,0 9 0-16,0 0 1 0,0-9 0 0,0 9 2 16,0 9-1-16</inkml:trace>
  <inkml:trace contextRef="#ctx0" brushRef="#br0" timeOffset="102359.9">14205 15580 6 0,'0'0'3'0,"0"0"5"0,0 0 5 0,0 0 1 16,0 0-6-16,0 0 1 0,-17 0-4 0,17 0-1 15,0 0 0-15,0 0-2 0,0 0 1 16,0 0 4-16,0 0-1 0,0 0-2 0,-16 0 0 15,16 0-2-15,0 0 1 0,0 0 1 16,0 0 1-16,0-9-2 0,0 9 0 0,0 0 1 16,-33 0-1-16,33 0 1 0,0 0 1 0,0 0-1 15,0 0 2-15,0 0 0 0,-33 0-1 16,33 0 0-16,0 0 0 0,0 0-3 0,0 0 2 16,0 0 0-16,-33 0 3 0,33 0 4 0,0 0-2 15,0 0 0-15,-34 0 0 0,34 9 1 16,0-9-1-16,-16 0-2 0,16 0-1 0,0 0-3 15,-17 0 4-15,17 0 1 0,0 0-2 16,0 0 0-16,0 0-3 0,0 0-2 16,0 10 2-16,0-10 0 0,0 0 0 0,0-10-6 15,0 10 4 1,0 0 3-16,0 10-1 0,0-10 4 16,17 0 5-16,-17 0 1 0,0 0 1 15,16 0-1-15,18 9 4 0,-34-9-7 0,33 0 1 16,-33 0 1-16,33 0-2 0,-33 0-3 0,33 9 4 15,-33-9 0-15,33 0 3 0,-17 0 5 16,17 0-7-16,0 10 3 0,1-10-4 0,-1 0 0 16,-33 0-1-16,33 0-4 0,0 9 1 15,0-9-1-15,16 0 2 0,-15 0-1 0,-1 0-6 16,0 0 3-16,0 0-1 0,0 0 2 0,16 0 2 16,-15 0-4-16,32 0-1 0,-50 0 4 15,34 0-6-15,-1 0 0 0,-16 0 0 0,1 0 1 16,-1 0-1-16,0 0 4 0,16 0-7 15,17 0 5-15,-32 0 1 0,-1 0-3 0,16 9 0 16,17-9 3-16,-33 0-1 0,17 0-5 16,0 0 3-16,-17 0 0 0,16 0 4 0,-16 10-4 0,17-10 0 15,-17 0-2-15,17 0 4 0,-1 9 0 16,-16-9-2-16,0 0 0 0,-16 0 1 0,33 0 1 16,-17 0-6-16,16 0 4 0,-49 9 0 15,33-9 2-15,0 0-2 0,-16 0 0 0,16 0 2 16,-16 9-4-16,16-9 6 0,-17 0-4 15,17 0 1-15,0 0-1 0,0 0 0 0,-33 0 4 16,17 0-1-16,16 0-5 0,-16 0 5 0,-1 0 0 16,17 0 0-16,0 0 0 0,-33 0-2 0,33 10 2 15,0-10-2-15,-33 0 3 0,33 0-1 16,-16 9 1-16,0-9 0 0,-1 0-2 0,17 0-2 16,0 0 0-16,-33 0 0 0,33 0 2 15,-33 0-2-15,33 9 0 0,-16-9-3 0,-1 0 6 16,1 0-3-16,0 0 1 0,-1 0-1 0,1 0 2 15,-1 0-2-15,17 10 0 16,-33-10 0-16,33 0 3 0,-33 0-5 0,33 9 4 16,-33-9-2-16,17 0-2 0,-1 0 7 0,1 0-3 15,16 0 0-15,0 0-5 0,-33 0 3 16,33 0 1-16,0 0-1 0,-33 9 0 0,33-9 2 16,0 0-1-16,-16 0 4 0,16 0-10 0,0-9 10 15,0 9-5-15,0 0 1 0,0 9-3 0,0-18 4 16,0 9 1-16,17 0-8 0,-17 9 5 15,0-9-3-15,0 0 6 0,-16 0-3 0,16 0-2 16,0-9 4-16,0 9 0 0,0 9-4 16,0-9-1-16,-16 0 4 0,-1-9-1 0,17 9-3 15,-16 0 5-15,16 0-1 0,0 0-1 0,-33 0 2 16,33 0 1-16,0-9 0 0,-16 9-3 16,-1 0-4-16,1 0 2 0,-1-10 2 0,17 10 0 15,-16 0-2-15,16 0 2 0,0 0 2 0,-33-9-2 16,33 9 0-16,-33 0 3 0,33 0-8 15,-16-9 5-15,-1 9 4 0,17 0-2 0,-16 0-7 16,16 0 6-16,-33 0-1 0,33 0 1 16,-33-10-4-16,33 10 3 0,-16 0 0 0,-1-9 4 0,1 9-4 15,-1 0 0-15,1-9 2 0,-1 9-2 16,1 0 0-16,16 0-3 0,-33-9 3 16,33 9 0-16,0 0 0 0,-33 0-2 15,17 0 2-15,-1 0 0 0,1-10 3 0,-1 10-5 16,17 0 4-16,-16 0-2 0,16 0-3 15,0 0 4-15,0 0 2 0,-33 0-7 0,33 0 6 16,0 0 1-16,-16-9-1 0,16 9-2 0,0 0-5 16,0 0 9-16,0 0-4 0,-16 0-3 0,16 0 3 15,-17 0-3-15,17-9 3 0,17 18 0 16,-17-9 2-16,-33 0-4 0,33 0 0 0,-16 0 4 16,16 0-4-16,-17 0 5 0,17 0-5 15,-16 0 4-15,16 0-2 0,0 0-4 0,-33 0 4 16,16-9 3-16,17 9-2 0,-16 0-1 0,16 0 0 15,-16-10 0-15,16 10-2 0,0 0 5 0,0 0-6 16,-17 0 5-16,17 0 1 0,-16 0-1 16,16 0-2-16,0 0 0 0,-16 0 0 0,16 0-3 15,0 0 3-15,-17 0 0 0,1 0 0 16,-1 0 0-16,18 0 0 0,-18 0 0 0,17 0 0 16,-16 0 0-16,16-9-2 0,0 9 2 0,-33 0 0 15,33 0 0-15,-17 0-3 0,1 0 5 16,16 0-2-16,-16 0-4 0,16 0 5 0,0 0 2 15,0 0-1-15,-33 9-2 0,16-9-3 0,17 0 5 16,-16 0-2-16,-1 0 0 0,1 0 3 16,16 0-3-16,-16 0-2 0,16 0 0 0,0 0 5 15,-33 0-3-15,16 10-3 0,17-10 3 0,-16 0 0 16,-1 0-2-16,1 0 5 0,-1 0-3 0,1 0 3 16,0 0-3-16,16 0-3 0,-33 0 3 15,33 0 3-15,-33 0-6 0,0 0 3 16,16 0 0-16,1 0-2 0,-17 0 4 15,16 0-6-15,1 0 5 0,-1 0-1 16,-16-10 0-16,17 10 3 0,-1 0-2 0,18 0-3 16,-34 0 2-16,33-9 0 0,-33 18 0 15,0-9-2-15,33 0 6 0,-33 0-6 0,16 0 4 16,1 0-2-16,-1 0-2 0,1 0 4 16,-1 0 0-16,1 0-6 0,-1 0 1 15,18 0 8-15,-1 0-5 0,-33 0-5 0,33 0 7 16,-33 0 2-16,16 0-6 0,1 0 2 15,-1 0 3-15,1 0-5 0,-1 0 2 0,17 10 0 16,0-10 0-16,-33 0 0 0,34 0 0 0,-34 0 2 16,33 0-2-16,-17 0-2 0,17 0 2 15,-16 0 3-15,16 0 12 0,16 0 5 0,-15 0 3 16,-18 9-2-16,17-9-4 0,17 0-3 16,-17 0-3-16,16 0-5 0,-15 0 3 0,-1 0-6 15,0 9-3-15,0-9 3 0,0 0-2 0,16 0-1 16,-16 0 0-16,-16 0 0 0,16 0-4 0,0 10 6 15,0-10-2-15,-16 0 1 0,32 0-1 16,-16 0 0-16,-33 0 0 0,34 0 1 0,-18 0-1 16,1 0 2-16,-1 0-2 0,17 0 0 15,-16 0 2-15,-1 0-2 0,17-10 0 16,-33 10 0-16,0 0 2 0,33 0-2 0,-33 0 3 16,0 0-6-16,17-9 3 0,0 9 0 0,-17 0 1 15,16 0-4-15,1 0 7 0,-1 0-4 16,-16 0-3-16,17 0 6 0,-17 0-10 0,16 0 7 15,1 0 6-15,-1 0-10 16,17 0 7-16,-33 0-6 0,33 0 6 16,-33 9-5-16,17-9 0 0,-1 0 2 0,1 0 0 15,0 0 5-15,-1 0-2 0,1 0-9 16,-1 0 6-16,1 0 0 0,-1 0 1 0,17 10-5 16,0-10 4-16,-33 0 1 15,17 0-1-15,-1 0 2 0,1 0-4 16,0 0 2-16,-17 0 4 0,16 0-8 0,1 0 2 15,-17 0 5-15,0 0-7 0,16 0 4 16,-16 0 1-16,17 0 1 0,-1 0-4 16,17 0 2-16,-33 0-4 0,0 0 4 15,33 0 4-15,-33 0-6 16,0 0 2-16,0 0 2 0,17 0-2 0,-17 0 2 16,16 0 0-16,1 0-6 0,0 0 4 15,-1 0 0-15,-16 0 2 16,17 0-6-16,-17 0 8 0,16 0-4 15,-16-10-2-15,17 10 0 0,-1 0 2 0,17 0 1 16,-33 0-5-16,0 0 6 0,33 0-2 16,-33 0 2-16,17 0 2 0,-1 0-7 0,-16 0 0 15,17 0 3-15,-1 0 3 0,1 0-3 0,-17-9 0 16,17 9-2-16,-17 9-1 0,16-9 3 0,1-9 0 16,-17 9 1-16,16 0-3 15,-16 0 5-15,33 0-1 0,-33 0-4 16,0 0 2-16,0 0-2 0,17 0 2 15,-1-9 2-15,-16 9 0 16,0 0-5-16,0 0 4 0,17 0-4 16,-17 0 5-1,0 0-4-15,0-10-5 16,0 10-3-16,0 0-8 0,0 0-4 16,0 0-2-16,0 0-2 0,0 0-8 0,0 0-5 15,0 0-4-15,0 0-7 0,0 0-5 0,0 0-7 16,0 0-6-16,0 0 1 0,0 0-4 15,0 0 2-15,0 0 3 0</inkml:trace>
  <inkml:trace contextRef="#ctx0" brushRef="#br0" timeOffset="104891.05">23631 15590 6 0,'0'0'12'16,"0"9"8"-16,0-9-8 0,0 0-4 15,0 0-4-15,0 0-1 0,0 0 2 0,0 0 1 16,0 0-2-16,0 0 1 0,0 0-1 0,0 0 0 15,0 0-1-15,0 0 0 0,0 0 1 16,0 0 0-16,16 0-2 0,-16 0 1 16,0 0-1-16,-16 9-2 15,16-9 1-15,0-9 2 0,0 9-2 16,0 0 0-16,0 0 0 16,0 0 0-1,16 0-1-15,-16 0 2 0,0 0 0 0,0 0 0 16,-16 0 0-16,16 0-1 15,0 0 1-15,0 0 1 0,0 0-1 16,0 0 0 0,0 0 0-1,0 0 0-15,0 0 1 0,0 0 1 16,0 0-2-16,0 9 2 0,0-9 0 16,0 0 0-16,0 0 0 0,0 0 0 15,0 0 0-15,0 0 2 0,-17 0-2 0,17 0 1 16,0 0 3-16,0 0-1 0,0-9-2 0,0 9 4 15,0 0-4-15,17 0 1 0,-17 0-1 16,0 0 0-16,0 0 0 0,0 0-3 0,0 0 0 16,0 0 0-16,0 0 4 0,16 0-2 0,-16 0 1 15,0 0 2-15,0 0 0 0,0 0 2 16,0 0-1-16,33 0 0 0,-33 0 0 0,0 0 2 16,17 0 3-16,-1 0-2 0,1 0-1 15,-1 0 3-15,17 0 2 0,-16 0 0 0,16 0 0 16,-16 9-1-16,32-9-3 0,-32 0 2 0,-1 0-6 15,17 10 1-15,0-10 3 0,17 0-3 16,-17 9-2-16,0-9-3 0,0 0-3 0,0 0 2 16,17 0 2-16,-17 0-2 0,33 9 2 15,-49-9-1-15,16 0 0 0,16 0 0 0,-16 0-3 16,17 0 0-16,-17 0-2 0,17 0 2 0,-17 0 3 16,16 0 5-16,1 0-6 0,-17 0 0 15,17 0 3-15,-17 0 1 0,16 0-1 0,1 0 1 16,0 0 0-16,-1 0-2 0,-16 0 5 15,17 0 0-15,16 0 1 0,-49 0-4 0,32 0 2 16,1 0 2-16,16 10-6 0,-33-10 3 16,0 0 0-16,0 0-5 0,17 0 2 0,16 0 0 15,-50 0 0-15,18 0 0 0,15 0 6 0,-16 0-2 16,0 0-1-16,17 0-1 0,-17 0 1 16,17 0-3-16,-17-10 3 0,0 10 0 0,33 0-3 15,-50 0 0-15,17 0 1 0,1 0-2 0,15-9 5 16,-16 9 1-16,17 0-6 0,-17 0 2 15,0 0-5-15,0 0 10 0,0 0-2 0,0 0-4 16,17 0 3-16,-34 0-4 0,17 0 4 16,0 0 2-16,1 0-2 0,-1 0-2 0,-17 0-5 15,34 9 0-15,-34-9 4 0,17 0-2 0,0 0-1 16,-16 0-1-16,16 0 2 0,0 10-2 16,17-10 4-16,-34 9 1 0,17-9-1 0,0 0-4 15,0 0 6-15,1 9-3 0,-1-9-3 16,16 9 6-16,-16 1 2 0,17-10-1 0,-17 0-3 15,17 9-4-15,-1-9 4 0,1 9 0 16,-1 1 6-16,1-1-5 0,16 0-3 0,-16 1 5 16,-1-1-9-16,18 0 4 0,-18-9 0 0,1 9 3 15,-1 1-7-15,1-1 2 0,0 0 0 16,-1 1 0-16,1-10 2 0,-1 9-2 0,1 0 1 16,0-9 1-16,-1 10-1 0,-16-1-4 0,33-9 3 15,-49 9 2-15,16-9 1 0,0 9-3 0,0-9 0 16,0 0 0-16,-16 0-2 0,32 0 0 15,-49 0 4-15,17 0-2 0,0-9 0 0,-1 9 0 16,1 0 4-16,-1 0-3 0,1 0-4 16,16 0 3-16,-17 0 0 0,1 0-2 0,-1 0 2 15,17 0 0-15,-16 0 2 0,0 0-2 0,16 0 0 16,-17-9 2-16,1 9-6 0,16 0 8 16,-17 0-4-16,1 0 0 0,32 0 0 0,-49 0 1 15,17 0-1-15,16 0-2 0,-16 0-2 16,16 0 8-16,0 0-1 0,-17 0-5 0,17 0 5 15,0 0-6-15,-16 0 4 0,16 0-4 0,0 0 3 16,-16-9 1-16,16 9 1 0,-17 0-1 16,17 0-1-16,0-10-2 0,-33 10 4 0,33 0-2 15,1 0 0-15,-1-9 0 0,-17 9 0 16,17 0 0-16,0-9 0 0,0 9 0 0,-16 0 0 16,-1 0 0-16,17 0-5 0,-16-10 7 0,16 10-2 15,0 0 0-15,-16 0 0 0,-1 0 0 16,17 0 3-16,-16-9-1 0,16 9-4 0,-17-9 5 15,18 9-7-15,-18 0 2 0,17-10 0 16,0 10 0-16,0 0 6 0,0-9-2 0,-16 9-5 16,16-9 4-16,0 9-4 0,0-9 3 0,-16 9-2 15,-1-10 5-15,17 10-3 0,-16 0 0 16,16 0 2-16,-17 0-2 0,17-9-5 0,-16 9 5 16,16 0-2-16,-16 0 6 0,-1 0-6 15,1 0 2-15,-1 0 0 0,1 0 2 16,16 0-5-16,-17 0 5 0,1 0-4 15,-1 0 2-15,1 0 2 0,0 9-4 0,-1-9 2 16,1 0-3-16,-1 0 7 0,17 0-8 16,-16 0 7-16,-1 0-9 0,-16 10 8 15,17-10-2-15,-1 0-2 0,1 0 0 16,-1 0 2-16,1 0 0 0,-17 0-2 16,0 0 7-16,16 0-7 0,1 0-1 0,-17 0 7 15,17 0-7-15,-17 0-8 16,0 0-10-16,0 0-11 0,0 0-12 15,0 0-16-15,0 0-11 0,0 0-12 0,0 0-8 16,0 0-13-16,0 0 2 0,0 0 8 0,0 0 12 16</inkml:trace>
  <inkml:trace contextRef="#ctx0" brushRef="#br0" timeOffset="107372.9">25334 16864 104 0,'0'-9'106'0,"0"-1"-33"0,-17 1-31 16,17 0-12-16,0 0 18 0,-16-10 26 0,16 10 22 16,-17-1-3-16,17 1-20 0,0 0-14 15,-16-1-14-15,16 1-8 0,0 9-20 0,-17 0-7 16,17 9-1-16,0-9-3 0,0 10 6 0,0 8-9 15,0-8 5-15,17 18 4 0,-17-10-1 16,16 10-1-16,-16-9-5 0,0 9-5 0,17-1 7 16,-17 1-7-16,0-9 6 0,16 9-9 15,-16-9 5-15,0 8-2 0,0-8-2 0,0 0 6 16,0-10-2-16,0 10-5 0,17-10 1 0,-17 0-32 16,0-9-9-16,0 9 0 0,0-9 0 15,-17 0-4-15,17 0 17 0,0-9 9 16,0 0 9-16,-16-10-1 0,16 10 3 0,-17-19-2 15,17 9 1-15,0-8 6 0,0-1 5 0,-16 0-5 16,16-10 6-16,0 11 1 0,0-1-4 16,0 0-1-16,0 0 5 0,0 9-5 15,0 1 3-15,16-1-3 0,-16 10 3 0,17-1 0 16,-1 10 2-16,-16 0 0 0,0 0 0 16,17 0-2-16,-17 10 0 0,33 8 0 15,-33-8 0-15,33 8 0 0,-33 1 0 0,0-10 0 16,17 10 0-16,-17-1 0 0,16 1 0 0,-16 0 3 15,17-1-7-15,-17-9 5 0,16 1 2 16,-16-1 0-16,0 0-3 0,0 1 1 0,17-10-4 16,-17 9 7-16,0-9 10 0,0 0-1 15,0 0-6-15,0-9-2 0,0 9 2 0,0-10-3 16,16-8-2-16,-16 8-2 0,0-8-2 0,0-10 5 16,17 9 2-16,-17-9-8 0,16 10 3 15,-16-10 3-15,17 9-2 0,16 1 3 0,-33-1 1 16,0 10-2-16,0 0 0 0,16-1 8 15,-16 1-4-15,17 9-3 0,0 0 2 0,-17 0-3 16,16 0 1-16,-16 9 5 0,17 1-2 0,-17 8 4 16,16-9-1-16,1 10-5 0,-17 0 6 15,16 9 2-15,-16-10 3 0,17 1-4 16,-17 9-6-16,0 0 0 0,0-10-6 0,16 10 4 16,-16 0-4-16,0-9 2 0,0 9-1 0,17-10-1 15,-17 1 0-15,0-1 0 0,0-8-23 16,0 8-43-16,0-8-27 0,0-1-25 0,0-9-6 15,0 9 0-15,0-9 2 0,0 0 20 16</inkml:trace>
  <inkml:trace contextRef="#ctx0" brushRef="#br0" timeOffset="107905.78">26243 16725 124 0,'0'0'96'0,"0"-10"-23"16,0 10-16-16,0-9-3 0,0 9 13 0,0-9 7 15,0-1-7-15,-16 1-17 0,16 9-20 16,0-9-11-16,0 9-11 0,-33 0-4 0,33 0-1 15,-17 0 2-15,1 0 0 0,16 0-3 0,0 0-4 16,-17 0 5-16,17 0-6 0,0 0 5 16,-16 9-5-16,16 0 4 0,0 1-1 15,0-1-3-15,-17-9 3 16,34 0 2-16,-17 0 2 16,0 0-2-16,0 0-8 15,0 9 9-15,0-9-2 0,0 0 1 16,0 0-5-16,0 0-4 15,0 0-14-15,0 0-24 16,0 0-22-16,0 0-22 0,0 0-15 16,0 0-5-16,0 0 4 0,0 0 14 0</inkml:trace>
  <inkml:trace contextRef="#ctx0" brushRef="#br0" timeOffset="110170.81">25962 16873 41 0,'0'0'29'0,"0"-9"-3"15,0 0 0-15,0 9-3 0,0 0 0 16,0 0-4-16,0 0-6 0,-16 0 2 0,16 0 1 16,0 0 3-16,0 0 1 0,0 9-1 15,0 10-1-15,-17-10-4 0,17 0-2 16,0 10-1-16,0-1-5 0,17-8 4 0,-17 8 1 15,16-8-1-15,-16-1-2 0,17 0-1 16,16 1-2-16,-33-1 2 0,16 0-1 0,1-9-2 16,-1 0 1-16,1 0-1 0,0-9 0 15,-1 0 0-15,1-1 1 0,-1 1 13 16,-16 0-4-16,17-10 11 0,-17 0-2 16,16 1-6-16,-16-1-5 0,0 1-10 0,0-1 3 0,0 0-2 15,0-8-3-15,0 8 3 0,0 0 4 16,0 10 0-16,0-10 8 0,0 10 6 15,0 0 5-15,0 0-13 0,0 9-7 0,0-10-1 16,0 20-5-16,0-10-4 0,0 9 6 16,0 0-1-16,17 10-5 0,-17-1 6 0,33 1 3 15,-33 9 8-15,0 0 11 0,0 0 8 16,16 9 7-16,-16-9 3 0,17 9 2 0,-17 0-8 16,0 0-8-16,0 1 0 0,0-1-13 0,0 0-2 15,0 0-6-15,0-9 4 0,0 0 2 16,-17 0-5-16,1 0 7 0,16-10-4 0,0 1-1 15,-33 0-8-15,16-1 3 0,1 1 1 16,-1-10-6-16,1 0 2 0,-1 1-2 0,1-10 0 16,16 9-39-16,-17-9-44 0,17-9-37 15,-17-10-25-15,17 10-10 0,0-10 9 0,0 1 15 16,0-10 21-16</inkml:trace>
  <inkml:trace contextRef="#ctx0" brushRef="#br0" timeOffset="110569.98">26789 16604 95 0,'-16'-10'58'0,"-18"1"-23"0,18 0-19 16,-1-1-1-16,-16 10 21 0,17-9 17 15,-17 9 0-15,16 0-13 0,-16 0-21 0,17 0-9 16,-1 9-1-16,0 1 5 0,1-1 0 0,-1 10-2 16,17-1-2-16,0 1-6 0,0 9-2 15,17-10 2-15,-17 10-3 0,33-9 7 0,-16 9-7 16,16 0 1-16,-17 0 5 0,34-10-4 0,-34 10-1 16,1-9 0-16,16 9-2 0,-17-10 3 15,1 1-3-15,0-10 27 0,-1 10 34 0,-16-10 12 16,0 0-3-16,0 1-11 0,-16-1-28 15,-1 0-9-15,0-9-3 0,1 10-1 0,-17-10-1 16,0 0-5-16,0 0-3 0,16 0-7 16,-16 0-2-16,0 0 4 0,16-10-2 0,-16 10-2 15,17-9-4-15,-1 0 6 0,17-1-24 16,-16 1-49-16,16 0-32 0,0-1-29 0,0-8-16 16,0 8 4-16,0-8 14 0,0-1-69 0</inkml:trace>
  <inkml:trace contextRef="#ctx0" brushRef="#br0" timeOffset="110951.97">27004 16669 117 0,'0'0'79'16,"0"0"-36"-16,-17 0-13 0,17 0 8 0,-16 0 24 15,16 0 18-15,-17 0-6 0,1 9-14 0,-1 0-12 16,17 10-1-16,-16 0 1 0,-1-1 6 15,1 1-7-15,16 9-12 0,0-10-10 0,0 10-8 16,0-9-5-16,0-1-2 0,0 1-5 16,16 0-5-16,17 8 5 0,-16-8-3 0,-1-10-1 15,17 10 2-15,1-10-1 0,-18 1-1 16,34-10-3-16,-34 0 3 0,1 0 0 0,16 0 1 16,-17-10-5-16,1 1 8 0,-1-10 10 15,1 10 31-15,0-10 16 0,-17 1-6 0,16-1-5 16,-16-9-16-16,0 0-16 0,0-9-2 0,0 9 0 15,-16-9-2-15,-1 0-4 0,17 9 0 16,-17 0-9-16,1 0 4 0,-1 10-2 0,-16-10-3 16,17 9 3-16,-1 10-6 0,1 9 2 0,16-19 0 15,-33 10 2-15,16 9-2 0,1 0 0 16,-1 0-4-16,17 9-60 0,-17-9-64 0,1 19-56 16,-1-19-33-16,1 0-1 0,16 9 19 15,-17 0-106-15</inkml:trace>
  <inkml:trace contextRef="#ctx0" brushRef="#br0" timeOffset="111271.05">27037 16780 214 0,'0'0'170'0,"0"-9"-63"0,0 9-40 0,0-9 15 16,0 9 16-16,0 0-1 0,0-10-26 15,0 10-26-15,0-9-15 0,17 9 1 0,-17 9 17 16,33 1 10-16,-33-1-4 0,16 0-13 16,1 1-4-16,-1 8-7 0,1 1-9 0,-1-1-7 15,17 1-6-15,-16 0-2 0,0 9 2 0,-1-1-10 16,1-8 9-16,16 0 0 0,-33 9-3 16,16-10-7-16,1 1 7 0,-1-1-1 15,1-8 0-15,-17 8-3 0,16 1-4 0,1-10-2 16,-1 1 13-16,1-1-5 0,-17 0-4 0,17-9-1 15,-1 9-49-15,1-9-47 0,-17-9-38 16,33 9-31-16,-33-9-9 0,0 0 1 0,16-10 19 16,1 10 22-16,-1-10 26 0</inkml:trace>
  <inkml:trace contextRef="#ctx0" brushRef="#br0" timeOffset="111635.74">27632 16501 45 0,'0'-9'44'0,"0"9"-11"0,0 0-12 0,0 0 5 16,0 0 12-16,0 9 11 0,0 1 9 0,-16-1 9 15,16 19 3-15,0-19-4 0,0 19 9 0,0-9 4 16,0 9-2-16,-17 9 5 0,17-19-15 16,0 1-10-16,0 9-9 0,0 0-4 15,0 0 3-15,0-10 2 0,0 1-7 0,17-1-2 16,-17 10-1-16,16-9 8 0,1 0 1 0,-17-10 6 15,33-9-5-15,-16 9-11 0,-1-9-21 16,17 9-6-16,0-9 2 0,0 0-6 0,0-9-4 16,0 0 0-16,1 0 2 0,-18-1-1 0,17 1-1 15,0 0 4-15,-16-10 4 0,16 10-4 16,-17-1 0-16,1 1-4 0,-1 9-3 16,1-9 0-16,-17 9 3 0,0-9-3 0,17 9-12 15,-17 9 12-15,0-9-3 0,0 0-10 16,0 9-14-16,0 0-45 0,0 1-23 0,0-10-35 15,-17 9-29-15,17 0-12 0,0 10 0 0,-17-10 5 16,17 1 10-16,-16 8 23 0,-1-9 19 16,17 1-63-16</inkml:trace>
  <inkml:trace contextRef="#ctx0" brushRef="#br0" timeOffset="112234.96">25003 17311 8 0,'0'0'4'0,"-16"0"-4"0,16-10-9 0</inkml:trace>
  <inkml:trace contextRef="#ctx0" brushRef="#br0" timeOffset="112617.9">24193 17087 46 0,'-17'0'42'0,"17"0"-14"0,0 0-7 15,-16 0-6-15,16 0 1 0,16 0 16 16,-16 0 21-16,17 0 8 0,-17 0-7 0,33 10-5 16,-17-10-8-16,18 0-1 0,15-10 4 0,1 10 0 15,-1-9-3-15,1 9-7 0,16-9-10 16,0-1-13-16,0 10-4 0,17-9-5 0,-33 0-1 16,16 9-1-16,0-9 0 0,-33-1 2 15,0 1-4-15,0 0 2 0,-16 9 0 16,-17-10-31-16,16 1-41 0,-16 0-32 0,0-1-10 15,-16 1 0-15,16 0 17 0,-17-1 20 0</inkml:trace>
  <inkml:trace contextRef="#ctx0" brushRef="#br0" timeOffset="112818.13">24887 16799 65 0,'0'0'57'0,"17"0"-10"0,16 0-6 15,-33 9 1-15,0-9 4 0,33 10 10 0,-33-1 1 16,17 0 13-16,-1 10 20 0,1-1 18 0,-1 1 16 15,1 0 3-15,-1-1-23 0,-16 1-25 16,0-1-17-16,0 1-21 0,0 0-18 0,-16 9-8 16,-1-10-6-16,1 1 0 0,-1 9-9 0,-16-10 0 15,0 10-2-15,-17-9-12 0,17 9-54 16,-16-10-32-16,-1 10-26 0,17-9-29 0,-17-1-13 16,17-8-2-16,-16 8 7 0,16 1 27 15</inkml:trace>
  <inkml:trace contextRef="#ctx0" brushRef="#br0" timeOffset="115448.59">7144 15525 8 0,'0'0'4'16,"0"0"8"-16,0 0 4 0,0 0-4 16,0 0 0-16,0 0-2 0,0 0-1 0,0 0 2 15,0 0-2-15,0 9 3 0,0-9-1 0,0 0 1 16,0 0-1-16,0 0 2 0,0 0 1 16,0 0 1-16,0 0 3 0,0 0 2 0,0 0 0 15,33 0-2-15,-33 9-2 0,0-9 0 16,0 0 1-16,0 0-5 0,16 0-1 0,-16 10-1 15,17-10-1-15,-1 0 4 0,-16 0 3 0,34 9 1 16,-34-9-3-16,33 9-5 0,0 0 1 0,-33-9 10 16,33 10 22-16,0-1 4 0,-17-9 0 15,17 9-12-15,0 1-2 0,1-1-11 0,32 0 0 16,-33-9-5-16,0 10 1 0,16-1 2 16,-15 9-5-16,32-8-1 0,-33 8-7 0,0 1 1 15,16 0 3-15,-16-1-5 0,1 10 5 0,32-9-4 16,-50 9-1-16,17-1-5 0,0 1 6 15,34 0 0-15,-34 10 1 0,0-11-1 0,0 11 11 16,16-10 11-16,-16 9 0 0,1 0-11 16,-1-9 0-16,0 9 2 0,0 0-3 0,16 0 9 15,-16-9-1-15,0 10 4 0,1-1-9 16,15 0 2-16,-16-9 16 0,33 9-4 0,-33-9 10 16,1 9 3-16,15 0 20 0,17-9-12 0,-33 10-2 15,34-1-14-15,-34-9 16 0,16 9 15 0,17-9 3 16,0 9-1-16,1 0-13 0,15-9-18 15,-16 9 1-15,17-9 4 0,-17 0-16 0,0 0-4 16,17 0-1-16,16 9 1 0,-33-18-11 16,17 9-14-16,16 0 0 0,17-1 0 0,-17-8 0 15,17 0 0-15,-17 9 0 0,17-10 0 0,-33-9 0 16,49 10 0-16,-49-10 0 0,49 1 0 0,-33-1 0 16,17 0 0-16,0 1 0 0,16-1 0 15,-16 0 0-15,16 0 0 0,-16-9 0 0,16 10 0 16,17-10 0-16,-33 9 0 0,16-9 0 15,-16 0 0-15,0 0 0 0,16 0 0 0,-16-9 0 16,16-1 0-16,-16 10 0 0,16-9 0 0,17 0 0 16,-33 0 0-16,32-1 0 0,-15 10 0 15,15-9 0-15,-15 0 0 0,-18-1 0 0,18 1 0 16,-17 9 0-16,-1-9 0 0,18-10 0 0,-18 10 0 16,1 0 0-16,16-1 0 0,-16 1 0 0,16 9 0 15,1-9 0-15,-1-1 0 0,0 1 0 16,-32 0 0-16,48-1 0 0,-65 1 0 0,49 0 0 15,-32 0 0-15,15 9 0 0,1-10 0 0,-17 1 0 16,17 0 0-16,-17 9 0 0,17-10 0 16,0 1 0-16,-17 9 0 0,17-9 0 0,-17 9 0 15,17 0 0-15,-17-10 0 0,0 10 0 16,0-9 0-16,17 9 0 0,-50 0 0 0,50-9 0 16,-33 9 0-16,16 0 0 0,-33 0 0 15,17 0 0-15,16-9 0 0,-33 9 0 0,0 0 0 0,17-10 0 16,-17 10 0-16,17-9 0 0,-17 9 0 15,17 0 0-15,-17-9 0 0,0 9 0 16,0-10 0-16,0 10 0 0,-16-9 0 0,-1 9 0 16,18-9 0-16,-18 9 0 0,1 0 0 0,-1-10 0 15,1 10 0-15,0-9 0 0,16 9 0 0,-33 0 0 16,0 0 0-16,0-9 0 0,0 9 0 16,17 0 0-16,-17 0 0 0,0 0 0 0,16 0 0 15,-16 0 0-15,1-10 0 0,32 10 0 16,-33 0 0-16,-17 0 0 0,34 0 0 0,-17 0 0 15,17 0 0-15,-17 0 0 0,16 0 0 0,1 0 0 16,-1 0 0-16,18 0 0 0,-34 0 0 16,16 0 0-16,1 0 0 0,0 0 0 0,16 0 0 15,-33 0 0-15,16 0 0 0,18 0 0 0,-34 10 0 16,16-10 0-16,1 0 0 0,-17 0 0 16,16 0 0-16,1 0 0 0,16 9 0 0,-16-9 0 15,-1 0 0-15,1 9 0 0,0-9 0 0,16 0 0 16,-17 10 0-16,1-10 0 0,0 0 0 15,-1 9 0-15,17-9 0 0,-33 9 0 0,1-9 0 16,15 10 0-16,1-10 0 0,-1 9 0 16,18-9 0-16,-34 0 0 0,33 0 0 0,-17 9 0 15,1-9 0-15,0 10 0 0,-1-10 0 16,17 0 0-16,-33 9 0 0,0-9 0 0,17 0 0 16,-17 0 0-16,33 0 0 0,-33 0 0 0,0 0 0 15,1 0 0-15,-1 0 0 0,16 0 0 0,-16 0 0 16,17 0 0-16,-17 0 0 0,0 0 0 15,17 0 0-15,-1 0 0 0,-16 0 0 0,0 0 0 16,0 0 0-16,1-9 0 0,15 9 0 0,-16 0 0 16,0 0 0-16,0-10 0 0,0 10 0 15,1 0 0-15,-1 0 0 0,-17 0 0 0,17 0 0 16,0 0 0-16,-16 0 0 0,16 0 0 16,-17 0 0-16,17 0 0 0,-16 0 0 0,16 0 0 15,0 0 0-15,-16 0 0 0,-1 0 0 0,1 0 0 16,16-9 0-16,-17 9 0 0,1 0 0 15,16 0 0-15,-16 0 0 0,-1 0 0 0,17 0 0 16,-16 0 0-16,-1 0 0 0,1-9 0 16,-1 9 0-16,1 0 0 0,-1 0 0 0,1 0 0 15,-1-10 0-15,1 10 0 0,0 0 0 0,-1 0 0 16,17-9 0-16,-33 9 0 0,33 0 0 16,-16 0 0-16,-1-9 0 0,1 9 0 0,-1 0 0 15,1 0 0-15,-1-10 0 16,1 10 0-16,16 0 0 0,-33 0 0 0,33 0 0 15,-33 0 0-15,17 0 0 0,-1 0 0 16,1 0 0-16,-1 0 0 16,-16 10 0-16,17-10 0 15,-1 0 0 1,-16 0-15 46,0 0-11-62,0 0-3 0,0 0-10 16,0 0-4-16,0 0-8 0,0 0-11 16,0 0-11-16,0 0-10 0,0 0-15 0,0 0 4 15,0 0-1-15,0 0-7 0,0 0-7 0,0 9-11 16,-16-9-14-16,16 0-9 0,0 9-3 16,-17-9 6-16,17 0 14 0,-16 0 18 0,16 0 18 15</inkml:trace>
  <inkml:trace contextRef="#ctx0" brushRef="#br0" timeOffset="116247.99">24590 17106 13 0,'-17'0'10'0,"17"0"6"16,0 0-1-16,0 0-2 0,0 0-3 0,0 0-3 15,0 0-4-15,0 0-1 0,0 0 1 0,0 0 0 16,0 0-1-16,0 0-1 16,0 0 3-16,0 0 0 0,0 0 4 0,0 0-3 15,0 0 1-15,0 0 0 0,0 0-2 16,0 9 0-16,17-9 1 0,-17 0-1 0,0 0-1 16,0 0 2-16,0 0 1 0,0 0 0 0,0 0 0 15,0 0 3-15,0 0 0 0,0 0 1 16,0 0 0-16,0 0-1 0,0 0 2 0,0 0 2 15,0 0-3-15,0 0-3 0,-17 0 0 16,34 0 0-16,-17 0-1 0,0 0 1 0,0 0-2 16,0 0 4-16,0 0-6 0,0 0 6 0,0 0-4 15,-17 0-2-15,17 0-2 0,0 0 3 16,0 10-4 0,0-10 2-16,0 0-1 15,0 0-3-15,0 0 4 16,0 0-4-16,0 0 3 0,0 0 0 15,0 0 0-15,0 0-4 0,17 0 5 16,-17 9 0 0,-17-9-1-16,17 0 2 15,17 0-1-15,-34 0-2 16,17 0 3-16,0 0-1 16,0 0 0-1,0 9-2-15,0-9 2 16,0 0 0-16,0 0 0 0,0 0-1 15,0 0 3-15,0 0 1 16,0 0-3-16,0-9 2 0,0 9-2 16,0 9-2-16,0-9-2 0,0 0 4 15,0 0 1 17,0 0-2-32,0 0-3 0,0 0-1 15,0 0 0 1,0 0-18-16,0 0-10 0,0 0-12 0,0 0-11 15,0 0 0-15,0 0-2 0,0 0-46 16</inkml:trace>
  <inkml:trace contextRef="#ctx0" brushRef="#br0" timeOffset="117963.58">29385 16576 55 0,'0'0'31'0,"0"-10"-13"0,-16 1-7 0,16 0 4 16,0 9 7-16,-17 0-2 0,17-19-6 0,-16 10-4 16,16 9-6-16,-17-9-1 0,17 9 0 15,-16-10-1-15,16 10 1 0,0-9-2 0,-17 9 1 16,17 0-4-16,0 9 2 15,-16-9 0-15,16 10 0 16,-17-10 2-16,17 0-1 0,0 9-1 16,0 0-2-1,0-9 3-15,0 0 1 0,0 0-4 32,0 19-11-32,0-19-6 0,0 0-10 15,0 0-5-15,0 0-4 0,0 0-40 0</inkml:trace>
  <inkml:trace contextRef="#ctx0" brushRef="#br0" timeOffset="118712.89">29203 16529 37 0,'0'-9'23'0,"0"9"-3"0,0 0-2 0,0-9-2 16,0 9 4-16,17-10-3 0,-17 1 4 16,0 9-4-16,0-9-2 0,0 9-3 0,0 0-5 15,0-10-1-15,0 10 0 0,-17-9-1 16,17 9-4-16,0 0 1 0,-33-9 0 16,33 9 0-16,-33 0 2 0,17 0-1 0,-1 0 3 15,-16 0 3-15,17 0-3 0,-18 9 0 0,18-9 0 16,-1 9-1-16,17 1-2 0,-33-10 2 15,33 9 3-15,-16 10-3 0,16-10 2 0,-17 0 5 16,17 10 7-16,17-10-3 0,-17 0 1 0,16 1-7 16,17-1 1-16,-33 0-6 0,33 10 0 15,-16-10-5-15,16 10 3 0,-16-10-1 16,16 10-1-16,-17-19 4 0,1 18 2 0,32-8 2 16,-49-1 5-16,0 10 3 0,17-10-1 0,-17 0 1 15,16 10 3-15,-16-10 3 0,-16 0 3 16,16 1 8-16,-17-1-8 0,17 0 1 15,-33 1-12-15,17-10-4 0,-1 9 2 0,1 0-5 16,-17-9-6-16,16 9 2 0,1-9 0 16,-1 0-7-16,0 10 0 0,1-10 7 0,-1 0-2 15,17 0-2-15,-33 0 4 0,33 0-6 0,-16-10 2 16,-1 10 5-16,1-9-11 0,16 9-21 16,-17-9-48-16,17 0-33 0,0-1-23 15,0 1 1-15,0 0 15 0</inkml:trace>
  <inkml:trace contextRef="#ctx0" brushRef="#br0" timeOffset="119080.99">29369 16604 90 0,'0'0'45'0,"-17"9"-22"0,17 0-7 16,-16-9 15-16,-1 10 10 0,17-1 7 0,0 0-7 15,-16-9 0-15,16 19-4 0,0-19 5 0,0 9 6 16,16 0-10-16,-16 10-13 0,17-10-8 16,-1 1-6-16,1-1-2 0,32 0-3 15,-49 0-6-15,33 1 1 0,-16-1 2 0,16-9-3 16,-16 0 0-16,16 9-2 0,-17-9 4 16,1 0-4-16,32 0 6 0,-49 0-4 0,17-9 0 15,-17 0 0-15,16-1 5 0,-16 1 8 16,0 0 5-16,17 0 8 0,-17-10-3 15,0 10-3-15,0-10-4 0,-17 10-6 0,17-19-1 0,-16 9-2 16,-1 10-2-16,17-10 2 0,0 10-11 16,-33 0 0-16,17-1 6 0,-17 1-2 0,16 0 5 15,1 9-8-15,-1 0 3 0,1 0-5 16,-1 0-41-16,-16 0-38 0,33 0-23 0,-17 0-10 16,17 9 2-16,0-9 12 0,-33 9 15 15</inkml:trace>
  <inkml:trace contextRef="#ctx0" brushRef="#br0" timeOffset="119295.07">29468 16622 74 0,'0'0'60'0,"-17"0"-12"0,17 0-4 0,0 0 0 0,0 0 3 16,0 0-14-16,0 0-6 0,0 0 8 16,0 0-2-16,0 10 8 0,17-1 7 15,-17 0 2-15,17 10-8 0,-1-10-6 0,1 10-2 16,-1-10-12-16,1 10-1 0,-1-1-9 0,1 1-4 15,-1-10-2-15,17 10 0 0,-33-10-4 16,17 10-1-16,-1-10 1 0,1 0-4 16,-1 0 2-16,-16 1 5 0,17-10-9 0,-17 9-21 15,17 0-69-15,-17-9-37 0,0 0-29 0,16 0 16 16,-16 0-76-16</inkml:trace>
  <inkml:trace contextRef="#ctx0" brushRef="#br0" timeOffset="119647.12">29865 16446 66 0,'-17'-10'68'0,"17"10"-25"16,-16 0-19-16,16 0-7 0,0 0 11 0,0 0 7 16,0 10 7-16,-17-1-1 0,17 0-2 15,0 0 11-15,0 1 1 0,0 8 5 0,0-8-12 16,0 8-11-16,0 1-4 0,0-1-2 15,0 10-1-15,0-9-4 0,0 0-3 0,17-1-8 16,-17 1 9-16,16-10-4 0,-16 10 0 0,17-10-1 16,-1 0 3-16,1 1-7 0,-1-1-2 15,18 0-3-15,-18 0 0 0,17-9-1 16,0 0-5-16,0 0 3 0,-16 0-3 0,16 0 0 16,0 0 1-16,0 0-3 0,0-9 4 0,-16 0 1 15,16 0-5-15,-33-1 0 0,16 10 2 16,1-9-4-16,-17 0-16 0,0 9-37 0,0-10-31 15,0 10-15-15,-17 0-6 0,1 0 11 16,-1-9-1-16,-16 18 5 0,17-9 6 16</inkml:trace>
  <inkml:trace contextRef="#ctx0" brushRef="#br0" timeOffset="120195.14">28410 16380 7 0,'0'0'23'0,"0"-9"6"0,16 9-3 15,-16 0-5-15,0 0-3 0,0 0-1 0,0 0 3 16,0 0 10-16,0 9 6 0,-16-9-1 0,16 0-4 16,0 10-4-16,0-10 6 0,0 9 11 15,-17 0 2-15,17 10 1 0,0-10-8 16,-16 1-2-16,16 8 0 0,0 1 7 0,0-1 14 16,0 10 1-16,16 0-11 0,-16 0-6 0,0 9 2 15,17 10-4-15,-17-19-2 0,16 9-8 16,1 9-3-16,-17 1 3 0,16-1-20 0,-16-8-1 15,17 8-4-15,-17 1 0 0,0-1-3 16,16-9-4-16,-16 1 4 0,17-11-2 0,-17 11 3 16,0-20-3-16,0 10-2 0,0-19-2 15,0 10-12-15,0-10-59 0,0-9-24 0,0 10-34 16,0-10-16-16,0-10 4 0,0 10 12 16,0-9 17-16,0-10 19 0</inkml:trace>
  <inkml:trace contextRef="#ctx0" brushRef="#br0" timeOffset="120928.45">28360 16362 66 0,'0'-10'24'0,"-17"10"-8"0,17-9 2 0,0 9 0 16,0 0 1-16,0-9-5 0,0 9-3 0,0 0-3 15,17 0 4-15,-17 0 5 0,17 0 2 16,16 0 2-16,-17 0-1 0,17 9-5 16,0-9-5-16,0 0-2 0,17 0-1 0,0 0 0 15,-1 0-2-15,17 0-3 0,1 0-1 0,-1 9-1 16,16-9 2-16,18 0-4 0,-18 0 2 16,1 10 2-16,16-10-5 0,0 0 4 15,-16 0-1-15,16 9 2 0,-16-9 0 0,16 0-2 16,0 0 0-16,-16-9 0 0,0 9 0 15,-1 0 0-15,1-10 0 0,-17 1 0 0,0 0 0 16,-16 9 3-16,0-9 5 0,-1 9 11 16,-16-10 4-16,17 10 3 0,-17-9-4 0,0 9-1 15,0 0-3-15,0 0-2 0,0 0 4 16,0 0 5-16,-16-19-2 0,16 19-4 0,-17 0-10 16,18 0-6-16,-18 0 5 0,1 0-6 0,-1 0 1 15,1 0-5-15,-1 0 4 16,-16 0-1-16,0 0 0 0,0 0-3 15,0 0-3-15,0 0 7 16,0 19-2-16,17-19 0 16,-17 0 0-16,-17 0 0 0,17 9 2 0,0 1-2 15,0-1 0-15,0 0 0 16,0 0-2-16,0 1 2 0,0 8 0 16,0-8 2-16,0-1-2 0,0 19 0 15,0-28 0-15,0 19-2 0,17-1 2 0,-17 1 0 16,0-1 3-16,16 1-6 0,-16 9 4 15,0-10-1-15,17 1 2 0,-17 9-2 16,16 0 3-16,-16 0-8 0,17-10 8 0,-17 10-6 16,0 0 5-16,16 0-2 0,-16-9 0 15,0 9 0-15,0-1 0 0,0 1 3 0,-16 0-3 16,16-9-2-16,-17 9 2 0,17 0-4 16,-16 0 4-16,-1-10 3 0,-16 10-6 0,17-9 4 15,-17-1-1-15,0 1-2 0,-1 0 2 16,-15-1 0-16,16-9-3 0,-17 10 8 15,1-10-5-15,-1 10-2 0,17-10-3 0,-17-9 1 16,-16 10-13-16,0-10-5 0,-17 0-9 0,1 0 3 16,-1 0-6-16,-16 0-8 0,16-10-11 15,-16 10-8-15,0-9-5 0,-1 9 4 0,-15-9 10 16,-1 9 6-16,0-10-33 0</inkml:trace>
  <inkml:trace contextRef="#ctx0" brushRef="#br0" timeOffset="121893.95">28162 17431 22 0,'0'0'30'0,"0"0"-13"0,-17-9-9 15,17 9-3-15,0 0-1 0,17-9 0 16,-17 9 0-16,0 0-2 0,0-9-2 0,16 9 0 15,1 9 0 17,-17-9-2-32,0 0 3 0,0 9-1 15,0-9-2 1,16 0 2-16,-16 0 2 31,0 0-4-31,0 0 4 16,0 9-1-1,0-18-1-15,0 9-4 16,0 0-2-16,0 0-4 0,0 0-5 0,0 0-8 16</inkml:trace>
  <inkml:trace contextRef="#ctx0" brushRef="#br0" timeOffset="122309.93">28939 17450 8 0,'0'0'10'0,"0"0"9"15,0 0 2-15,0 0-1 0,0 0-6 16,0 0-6-16,0-9-5 0,0 9 0 0,0 0-1 15,16 0-2 1,-16-10 0-16,0 10 1 0,0 0-4 16,0 0-3-1,0 0-2-15,0 0-3 0,0 0-1 0,0 0-1 16,0 0-2-16,0 0 0 0,-16 0-9 16</inkml:trace>
  <inkml:trace contextRef="#ctx0" brushRef="#br0" timeOffset="124024.68">24358 17757 98 0,'-16'-9'30'0,"16"-1"-10"0,0 1-1 16,-17-9 12-16,17 8 16 0,0 10 7 0,0-9 0 16,0 0-13-16,0 9-16 0,0 0-12 15,0 0-7-15,0 0-3 0,0 0-1 0,0 9 5 16,0 0-2-16,0 1-1 0,0 8-4 16,0 1 0-16,0-10 5 0,0 10-3 15,0-1-2-15,17-8 4 0,-17 8-1 0,0 1 1 16,0-10-4-16,0 10 2 0,0-1-2 15,0-8 0-15,0-1 0 0,16 0 0 0,-16 0-6 16,0 1-1-16,0-1-40 0,0-9-17 16,0 0-9-16,0 0-5 0,0 0 4 15,17-9-53-15</inkml:trace>
  <inkml:trace contextRef="#ctx0" brushRef="#br0" timeOffset="124574.98">24325 17692 115 0,'0'0'60'0,"0"-9"-28"0,0 9-14 0,0-10-4 16,0 1 13-16,0 9 4 0,0-9-6 16,0 9-10-16,0 0-5 0,17 0-7 0,-17 0 2 15,16 0-2-15,-16 0-1 0,17 9-2 16,-17 0 3-16,16 1-3 0,1-1 0 0,-17-9 3 16,16 9-6-16,1 1 3 0,-1-1 1 15,-16 0-1-15,17-9 0 0,16 0 0 0,-33 0 2 16,0 0 0-16,0 0-1 0,33-9-1 15,-33 0 0-15,0-1 3 0,0 1 10 16,0 0 21-16,0-1 3 0,0-8-11 16,17 8-1-16,-17-8-3 0,0-1-7 0,0 1 4 15,0 8 16-15,0 1 2 0,0 0-17 16,16-1-8-16,-16-8-1 0,0 18-7 0,0-9 1 16,0 9-7-16,17 0 2 15,-17 9-7-15,16 0 9 0,-16 0 1 0,17 10-3 16,-17 0-2-16,16-1 2 0,1 10 2 15,-17-9-2-15,16 9 0 0,1 0-2 0,-17-10 6 16,0 10-6-16,33 0 2 0,-33 0 5 0,0-10-7 16,0 10 2-16,0 0 0 0,0-9 3 15,0-1-3-15,0 1-3 0,0 0-20 16,0-10-32-16,0 0-30 0,0 1-11 0,0-1-3 16,0-9 4-16,0 0 9 0,0 0-55 15</inkml:trace>
  <inkml:trace contextRef="#ctx0" brushRef="#br0" timeOffset="124990.82">25102 17729 55 0,'0'0'27'0,"0"-9"-7"0,0 9-3 15,0-9-1-15,0-1-1 0,0 10-1 16,0 0-1-16,-16-9-4 0,16 9 1 0,-17 0-2 16,1 0 0-16,-1 9 1 0,1-9-1 15,-1 10 2-15,1-1-2 0,-1 0-2 0,17 10-1 16,0-10 0-16,0 10 5 0,0-1 4 15,0-8-5-15,0 17-2 0,0-8 0 0,17-10-3 16,-1 10 3-16,1 0-2 0,16-1-1 16,-17-9-1-16,1 10 0 0,-1 0 0 0,1-10 1 15,-17 0 2-15,33 1 8 0,-33-1 5 16,0 0-3-16,0 1-4 0,-33-1-3 16,16-9-3-16,1 9-4 0,-1-9-2 0,-16 9 3 15,0-9-3-15,17 0-2 0,-1 0 2 16,-16-9-4-16,0 0-32 0,16 0-26 0,1-1-17 15,-1 1 0-15,17 0 3 0</inkml:trace>
  <inkml:trace contextRef="#ctx0" brushRef="#br0" timeOffset="125573.75">25698 17683 54 0,'0'-10'58'16,"0"1"-27"-16,-17 0-13 0,17-1-5 0,0 1 11 15,-16 9 5-15,16-9-1 0,-17 9-10 16,1 0-6-16,16 0-3 0,-17 0-3 0,0 9 1 15,1-9 2-15,16 9 1 0,-33 10-1 16,16 0-2-16,17-1-1 0,-16 1 5 16,16-1-5-16,0 10-3 0,0-9-3 0,16 9 6 15,-16-10-6-15,17 1 2 0,16 0-2 16,-33-1 0-16,16 1 2 0,18-10-2 0,-18 0 2 16,1 1-1-16,-1-1 1 0,1-9 0 15,-1 0-2-15,1 0 0 0,-1 0-2 0,1 0 2 16,-17-9 3-16,33 9-3 15,-33 0 2-15,0-10 2 0,0 10 7 0,0 0 5 16,0 0-4-16,0 0-1 0,0 0-1 16,0 0-5-16,0 0-1 0,0 0-2 0,0 0-4 15,-33 0 4-15,33 0 0 0,0 10-2 16,0-10-3-16,-17 0 4 0,17 9 0 0,0 0-1 16,0-9-2-16,0 10 2 15,-16-1 4-15,16 0-4 0,0 1 0 0,-17-1 0 16,17-9-2-16,-16 9 4 0,16 1-2 15,-17-1 1-15,1 0-1 0,-1 0 0 0,1 1-2 16,-1-1 2-16,0 0 0 0,17-9 3 16,-16 10-3-16,16-10 0 0,-33 9 0 0,16-9 0 15,1 0-2-15,-1 0 2 0,1 0-12 16,-1 0-24-16,17-9-19 0,-16 9-9 0,-1-10-3 16,17 1-2-16,0 0 10 0,0-1-41 15</inkml:trace>
  <inkml:trace contextRef="#ctx0" brushRef="#br0" timeOffset="126106.16">25979 17692 100 0,'0'0'65'16,"-17"9"-32"-16,17 1-18 0,-16-1-6 0,16 0 3 16,-17 0 9-16,17 10 3 0,-16-10-4 15,16 10 2-15,0 0-2 0,0-1-7 0,16 1 0 16,-16-1-7-16,17 10 1 0,-1-9-2 16,1-10-2-16,16 10-1 0,-33-10-1 0,16 0 0 15,17 1-1-15,-16-10 0 0,0 0 2 16,-1 0-2-16,1 0 0 0,-1-10 2 0,1 1-2 15,-17 0 1-15,0-10 1 0,16 10 0 16,-16-10 12-16,0-9 3 0,-16 10 5 16,16-1-5-16,-17-9-3 0,1 10-4 0,16-10-3 15,-17 9-1-15,1 1 0 0,-1-1-3 16,0 10-5-16,1-10 2 0,-1 10 0 0,1 9 0 16,16 0 0-16,0 0-2 0,-33 0 0 15,16 0 5-15,17 9-3 16,0 0 0-16,0 1 3 0,0-1-3 0,0 0-4 15,17 10 4-15,-17-1 3 0,33 1 0 16,-33-10-3-16,0 10 0 0,16 0-3 16,-16-1 3-16,17 1 0 0,-1-1 3 0,1 1 4 15,16 0-5-15,-16-1 6 0,-1 1-5 16,1-1-2-16,-1 10 2 0,1-18-3 0,16 8 0 16,-33 1 3-16,16-1-5 0,17-8 4 15,-16-1-12-15,0 0-28 0,-1 1-32 0,1-1-16 16,-1-9-14-16,1 0 4 0</inkml:trace>
  <inkml:trace contextRef="#ctx0" brushRef="#br0" timeOffset="126673.3">26541 17618 15 0,'0'-10'27'0,"0"10"0"16,-17 0-4-16,17 0-1 0,-16 0 2 0,16 0 4 15,-17 0 4-15,17 10 1 0,-16-10-4 16,-1 9-6-16,1 0-1 0,16 10-7 0,0-10 1 16,0 10 0-16,0-1 8 0,0-8-3 15,0 8-6-15,0 1-3 0,16-1-3 16,1 1 0-16,-1 0 0 0,1-1-1 0,-1-9 1 15,18 10-2-15,-18-10-4 0,1 1 1 0,-1-1-1 16,1-9 2-16,-17 9 5 0,33-9 23 16,-33 10 7-16,0-10 0 0,0 0-12 0,0 0-15 15,0 0-4-15,0 0-2 0,0 0-1 16,-33 0-1-16,33 9-5 0,-17-9-2 16,17 0 6-16,0 0-3 15,0 0 0 1,-16 0-1-16,32 0-7 15,-32 0 5-15,16 0-14 0,0 0-17 16,0 0-6-16,0 0-3 0,0 0-6 0,0 0-3 16,0 0-6-16,0 9-4 0,0-9 5 15,-17 0-3-15,17 0 5 0,0 0 4 0,0 0 4 16</inkml:trace>
  <inkml:trace contextRef="#ctx0" brushRef="#br0" timeOffset="127704.51">26458 17673 20 0,'0'0'29'0,"0"0"-2"0,0-9-5 16,0 9-5-16,0-9 0 0,0-1 6 15,0 10 4-15,0-9 12 0,0 9 4 0,0 0 1 16,0-9 0-16,0 9-4 0,0 0 1 16,0 0-2-16,0 0-5 0,0-9-10 0,0 9-8 15,0 9-5-15,0-9 1 0,0 0 15 16,0 0 3-16,0 9 12 0,0 10 17 0,0-10-4 15,0 10-5-15,0 9 11 0,17-10 11 16,-17 10 12-16,16-9 4 0,-16 9 8 0,17-1 9 16,-17 1-10-16,16 0-5 0,1-9-7 15,0-1 4-15,-1 10-10 0,1-9-7 0,-1 0-13 16,1-10-3-16,16 10 9 0,-17-10-30 16,1-9-33-16,-1 9 0 0,17-9 0 15,1 0 0-15,-1 0 0 0,0-9 0 0,0 0 0 16,0-10 0-16,-17 10 0 0,17-10 0 15,0 10 0-15,-16-10 0 0,16 0 0 0,-16 10 0 16,-17 0 0-16,33-10 0 0,-33 19 0 16,0-9 0-16,0 0 0 0,0 9-115 15,0 9-86 1,16-9-4-16,-16 9-15 0,0 1-7 0,0-1 6 16,0-9 4-16,17 9 24 0,-17 0 30 15,16-9 34-15</inkml:trace>
  <inkml:trace contextRef="#ctx0" brushRef="#br0" timeOffset="128054.61">26739 18120 29 0,'0'0'16'0,"0"-9"-8"0,0 9-5 16,17-10-3-16,-17 10-8 0,0 0-10 16</inkml:trace>
  <inkml:trace contextRef="#ctx0" brushRef="#br0" timeOffset="128537.72">27451 17450 17 0,'0'0'26'0,"0"9"-7"0,-17-9-4 15,17 0-3-15,0 0 1 0,0 10 9 0,0-1 9 16,0 0 1-16,0 1 1 0,0 8-5 16,0 1-2-16,0 9 8 0,0 0 6 0,0 0 9 15,17-1 7-15,-17 11 13 0,16-1-6 16,-16 0 6-16,0 10 6 0,0-10 0 16,17 0 3-16,-17 9-11 0,0-8-19 0,33 8-22 15,-33-9-9-15,0 1-7 0,0 8-6 16,0-9-1-16,0-9-1 0,0 9 1 0,0-9-3 15,0 0 0-15,0-9-2 0,0 9 2 16,0-19-63-16,0 10-42 0,0-19-27 16,0 9-14-16,0-9 1 0,-33-9 10 15,33-1 20-15,0-8 22 0</inkml:trace>
  <inkml:trace contextRef="#ctx0" brushRef="#br0" timeOffset="129486.69">27401 17543 33 0,'0'-9'33'0,"0"9"-7"0,0 0-9 15,0 0-10-15,16-9 0 0,-16 9 1 16,17 0 3-16,0 0 2 0,-1 0 6 0,34 0-2 16,-34 0 5-16,17 0-8 0,0 0 4 0,0 0-2 15,17-10-6-15,0 10-1 0,-1 0-6 16,1-9 0-16,-1 9-3 0,1-9 2 15,0 9 6-15,-1-10 3 0,17 1-3 0,1-10 10 16,15 10 16-16,17 0-3 0,-16-10-12 16,16 1-8-16,1-1-6 0,-1 0 0 0,17-9-2 15,-1 10 0-15,18-10 1 0,-18 9-2 16,1 10 3-16,-17-10-3 0,1 10-4 0,-18 9 4 16,1-9 0-16,-17 9 1 0,0 0-3 15,0-9 0-15,-33 9 1 0,17 0 1 16,-33-10 1-16,16 10 0 0,-33 0-1 0,16 0 2 15,-16-9-2-15,0 9 0 16,0 0-4-16,0 0 5 0,0-9 0 16,0 9-1-16,0 0 0 0,0 0-1 15,-16 0-1-15,-1 0 3 16,17 9-1-16,0-9-1 0,0 9-1 16,0 1 2-16,0-1 0 0,0 0 2 15,0 0 0-15,0 1 0 0,0 8 0 16,0-8 1-16,17 8 0 0,-17 1 1 0,0-10 7 15,0 19-4-15,16-9 7 0,-16-1-4 16,17 10 4-16,-17 0 1 0,16 0-1 16,-16 9-5-16,17 0 4 0,-1-9-4 0,1 10-3 15,-1-1 9-15,-16-9 25 0,17 9-14 16,-1-9-11-16,1 0-11 0,0 9 3 0,-17-9-4 16,16-10-7-16,1 1 5 0,-1 9-1 15,-16-19-2-15,0 10 2 0,0-1-4 0,0-8 2 16,0-1-2-16,0 0 2 0,-16 1 2 15,16-1-1-15,-17 0-1 0,17 1-3 16,-16-1 3-16,-1 0 0 0,0-9 2 16,1 9 1-16,-1-9-5 0,-16 0 4 0,0 10 1 15,17-10-10-15,-17 9 12 0,-17-9-9 16,17 0 2-16,-17 0 4 0,1 9-2 0,-1-9 0 16,1 0 4-16,-18 0-4 0,1 0 0 15,0 0 0-15,-17 0 2 0,-16 0 2 16,-17 0-4-16,17 0-4 0,0 0 5 0,0 0 4 15,-17-9-8-15,0 9 3 0,-16 0 0 0,16 0 0 16,0 9 0-16,1-9 0 0,16 10-2 16,-17-10 5-16,17 9-3 0,-1 10 0 0,1-10 2 15,0 0-4-15,16 10 2 0,17-10 0 16,0 0 0-16,16 1 0 0,1 8 0 16,16-8 0-16,16-1 3 0,1 0-5 0,-1 0 4 15,0 1-2-15,17-1 4 0,-16-9 2 16,16 0-3-16,0 0 0 15,0 0 1-15,0 9-4 0,0-9 5 0,16 0 0 16,-16 10-8-16,0-20 5 0,0 10 2 16,17 0-7-16,-17-9 4 15,0 0-1-15,0-1-2 0,17 1 6 0,-17 0-3 16,0 0-3-16,0 9-4 0,0-10-18 16,0 1-20-16,0 0-23 0,0-1-16 15,16 10-4-15,-16-9 0 0,0-10-2 16,17 10 7-16,-17 0 8 0,33-10 9 0,-33 10 6 15</inkml:trace>
  <inkml:trace contextRef="#ctx0" brushRef="#br0" timeOffset="129919.45">27715 17729 48 0,'0'-9'29'0,"0"0"-6"0,0-1-3 0,0 10-1 16,-16-9 3-16,16 0-3 0,0 9-4 15,-17-10-3-15,17 10 2 0,-17 0 4 0,17-9 3 16,-16 9 2-16,16 0 0 0,-17 0-4 16,1 0-5-16,-1 0-3 0,17 0-3 15,-16 9 3-15,16-9-3 0,-17 10 4 0,17-1-1 16,0-9-5-16,0 9 6 0,0 1 9 15,0 8 8-15,17-9-3 0,-17 1-7 0,16-1-7 16,1 0-1-16,-1 10-3 0,1-10 0 16,-1 1 3-16,1 8 0 0,0-9-4 0,-1 10 3 15,1-10-6-15,-1 1 1 0,-16-1 5 16,17 0 5-16,-17 1 9 0,0-1 5 16,0 0 0-16,0 0 3 0,-17 1-4 0,1-1-12 15,-1 0-2-15,1 1-2 0,-1-1-3 16,0 0-5-16,-16 1 0 0,17-1 2 15,-1-9-4-15,-16 9-2 0,17-9-2 0,-1 10 6 16,1-10-2-16,16 0-2 0,-33 0-8 16,16-10-48-16,17 10-33 0,-16-9-15 0,16 0-10 15,0-1 0-15,0 1 8 0,16 0 11 16,1-10-55-16</inkml:trace>
  <inkml:trace contextRef="#ctx0" brushRef="#br0" timeOffset="130406.13">28079 17701 51 0,'0'-9'46'0,"0"9"-16"0,0-9-9 0,-17 9-2 16,17 0 12-16,-16 0 10 0,16 0 3 16,-17 9-2-16,1-9-6 0,-1 9-5 0,1 1-2 15,16-1-2-15,-17 0-6 0,17 10-1 16,-16-10-9-16,16 10 2 0,0-1 1 15,0 1-2-15,16-10 2 0,-16 10-7 0,17-1 1 16,-1 1-3-16,17-10-2 0,-16 10 0 0,-1-10 0 16,17-9-1-16,1 9-5 0,-18-9 5 15,17 0 2-15,-16-9-7 0,16 9 3 0,-17-9 1 16,-16 0 3-16,17-1 11 0,-17-8 3 16,16-1-4-16,-16 0-4 0,-16 1 1 0,16-1-4 15,-17-9-4-15,17 0 0 0,-16 10-3 16,-1-10 4-16,1 0-1 0,-1 9 0 15,1 1 1-15,-1 9-7 0,1-10 3 0,-1 19 0 16,0-9-3-16,17 9 5 0,-16 0 0 16,-1 9-6-16,17 10 4 15,0-10 4-15,17 9 0 0,-1 1-4 16,-16 0-2-16,17-1 5 0,16 1-3 0,-16 9 3 16,-1-10 4-16,17 10 8 0,-16-9 11 15,-1 9 21-15,17-10 4 0,-16 10 21 0,32-9-15 16,-49-1-24-16,34 10-17 0,-1-9-7 15,-17 0-6-15,1-10-2 0,16 10 1 16,-17-10 1-16,-16-9 3 0,17 9-34 0,-1-9-79 16,-16 0-56-16,33-9-36 0,-33 0 10 15,0-1 32-15</inkml:trace>
  <inkml:trace contextRef="#ctx0" brushRef="#br0" timeOffset="130703.9">28608 17534 58 0,'-16'0'43'0,"16"9"-18"0,0 0-2 15,-17-9 13-15,17 19 21 0,0-10 11 16,0 10-7-16,0 9 2 0,0-10 3 16,17 10 10-16,-17-9 4 0,0 9 2 0,0 0-6 15,0-10-19-15,0 10-13 0,16-9-10 16,-16-1-5-16,17-8 8 0,-17-1 10 15,16 0 0-15,1 1-21 0,-1-10-10 0,1 0-4 16,16 0-10-16,-17-10 2 0,17 10-2 16,1-18 0-16,-1 8-4 0,0 1 2 0,16-9-3 15,17-10 4-15,-33 9 1 0,17-9-2 16,0 10 0-16,-1-10-50 0,-16 9-62 0,0 0-50 16,-16 1-36-16,0-1-1 0,-1 1 25 15,-16 8 41-15</inkml:trace>
  <inkml:trace contextRef="#ctx0" brushRef="#br0" timeOffset="131284.97">29931 16911 65 0,'0'9'19'16,"0"-9"-6"-16,0 0 8 0,0 0 11 16,0 0 4-16,0 0-1 0,0 0-7 0,0 0-10 15,0-9-9-15,0 9-4 0,17 0-1 16,-1 0-3-16,-16-10-3 15,17 10 5 1,-17 0-6-16,0 0 1 0,0 0 3 0,0 0-4 16,0 0 0-1,0 0-1-15,0 0 1 0,0 0-3 0,0 0 2 16,0 0 2-16,0 0 3 16,0 0 1-1,16 0-2 1,-16 0-2-16,0 0 0 15,0-9 2-15,0 9 2 0,0 0-1 16,0 0-6 0,0 0-25-1,0 0-16-15,0-9-5 0,0 9-4 0</inkml:trace>
  <inkml:trace contextRef="#ctx0" brushRef="#br0" timeOffset="134565.67">23846 17348 68 0,'0'-10'36'0,"0"10"-18"0,-17-9-8 15,17 0-4-15,0 9 8 0,0-9 9 16,0 9-2-16,0-10-9 0,0 10-6 0,0 0-1 16,-17 0-2-16,17 10-3 0,0-1 0 15,17 0 0-15,-17 0 0 0,0 1 2 16,0-1-2-16,17 0 1 0,-17 1-1 15,0-1 2-15,16 0 0 0,-16 1 6 0,0-10 3 16,0 9 0-16,33 0 1 0,-33 0-5 16,0 1 5-16,0-10-1 0,0 9 9 0,0-9 14 15,0 0 16-15,0-9-5 0,17 9-13 16,-17-10-9-16,16 1-9 0,1 0-4 0,-1 0-1 16,1-10 7-16,16 0 3 0,-17 1-4 15,18-1-3-15,15 1-9 0,-32-10-2 0,16 9 3 16,-17 0-2-16,17 1-2 0,-16-1 4 15,-1 1-7-15,1-1 6 0,-17 10-3 0,17 9-3 16,-1-10 5-16,-16 10-4 16,33 0-1-16,-33 0-3 0,0 10-43 15,0-1-30-15,0-9-8 0,0 9 0 16,0 10 6-16,17-10 10 0,-17 1 6 0</inkml:trace>
  <inkml:trace contextRef="#ctx0" brushRef="#br0" timeOffset="135215.04">23812 18018 45 0,'0'0'35'0,"0"-10"-17"0,0 1-8 16,0 0 1-16,0 9 7 0,0-10 3 16,-16 10 3-16,16-9-5 0,0 9-8 0,0 0-4 15,0 0-5-15,16 0-2 0,-16 0 3 31,0 9-1-31,0 1 2 0,17-10 6 16,-17 9 2-16,0 0-5 0,17 1 0 16,-17-1 2-16,0 0 1 0,16 0 4 0,-16 1 1 15,0 8 1-15,33-8 5 0,-33 8-7 0,0-8-2 16,0 8 9-16,17-9 5 0,-1 1 1 16,-16-1 1-16,17 0-6 0,-17 1 4 0,16-10 15 15,1 0 17-15,-17 0 9 0,16 0-8 16,1 0-16-16,-1-19-16 0,1 10-5 0,0-10-7 15,32 1-10-15,-32-10 3 0,-1 0-7 16,17 0 3-16,0 0 0 0,0 0-2 16,1 0 0-16,-18 0 0 0,17 0-2 0,-33 10-6 15,17-1 9-15,-1 0-3 0,-16 10 0 16,17 0-4-16,-17 0 4 0,0 9-11 16,0-10-60-16,16 10-42 0,-16 10-17 0,0-10 3 15,17 9 16-15,-17 0 12 0,16 0 11 16</inkml:trace>
  <inkml:trace contextRef="#ctx0" brushRef="#br0" timeOffset="136430.47">24375 18641 26 0,'0'-10'31'0,"0"10"-14"0,0 0-8 15,0-9-5-15,0 9-2 0,0-9 1 16,0 9-2-16,16 0 0 0,-16-9-1 16,0 9 1-16,0 9-1 31,0 0-3 0,0-9 0-31,0 0 0 0,0 0 1 16,0 0 0-1,0 0-1 1,0 0-1-16,0 0 1 0,0 0-3 16,0 0 1-16,0 0-3 0,0 0 2 15,0 0-2-15,0-9-2 0,0 9 1 16,0 0-7-16</inkml:trace>
  <inkml:trace contextRef="#ctx0" brushRef="#br0" timeOffset="139846.67">22688 14204 34 0,'0'0'21'0,"0"0"-8"0,0-10-2 0,0 1 0 16,0 9 0-16,0 0-4 0,0-9-1 0,0 9-2 15,0 0-2-15,0-9 3 0,-17 9-3 16,34 0 3-16,-17 0-3 0,0 0 2 0,0 0-2 16,-17 0-1-16,17 0 1 0,0 0-2 31,-16 0 0-31,-1 0 0 15,17 0 0 1,0-19 0-16,-33 19 2 0,33 0 0 16,0 0 1-16,-33 0-1 0,33 0 3 0,-16 0-1 15,-1-19 0-15,17 19 0 0,-16 0 1 16,-1 0 0-16,1 0 1 0,-1-9-1 16,1 9-1-16,-1 0 0 0,0-9-1 0,17 9-3 15,-33-10 0-15,33 10 4 0,-49-9-4 0,16 9 0 16,0-9 2-16,0 0-2 0,-1 9 0 15,1-10 0-15,-16 1 0 0,16 0 0 0,-17 9 1 16,17-19-3-16,-17 19 4 0,17 0-2 16,-16-19 0-16,16 19 0 0,-17-9 2 0,34 0-2 15,-51 9 0-15,18-9 0 0,16 9 2 0,-17-10-2 16,0 10 0-16,17-9 1 0,-16 9-3 16,-1 0 2-16,1 0 0 0,15 0 0 0,-15 0 0 15,16-9 0-15,-17 9 1 0,34 0-1 0,-17 0 0 16,0 0-2-16,-34 0 2 0,34 0 1 15,-16 0-1-15,16 0 0 0,0 0 0 0,-17 0 0 16,0 0 0-16,17 0 0 0,17 0 1 16,-50 0-1-16,32 0 0 0,-15 0 0 0,16 0-2 15,0 9 2-15,0-9 0 0,-17 9 0 0,17-9 0 16,0 10 0-16,0-10 0 0,0 9 0 16,0-9 0-16,33 9 0 0,-50-9-2 0,34 9 2 15,-18 10 0-15,18-19 0 0,-1 19 2 16,1-19-2-16,-17 9 0 0,33 0 0 0,-33 1 0 15,0-1-2-15,16 0 2 0,1 10 0 0,-17-10 0 16,16 0 0-16,-16 10-2 0,16 0 5 16,1-19-3-16,-17 9-3 0,33 9 4 15,-33-8 2-15,16-1-3 0,-16 0 0 0,17 10-2 16,-1-10 2-16,17 10 1 0,-17-19-1 0,1 19 0 16,-1-19 1-16,1 9-1 0,16 9 0 0,0-8 0 15,0-1 0-15,-33 0 0 0,33 10 0 16,0-10 0-16,-33 10 0 0,33-10 0 15,-17 0 0-15,17 10 2 0,0 0-2 16,-16-10 2-16,16 10-2 0,0-1 2 0,0 1-2 16,0-10 0-16,0 10 0 0,0-10 2 0,0 10 0 15,16-1-2-15,-16-9 0 0,0 10 0 16,17 0 4-16,-17-10-4 0,33 10 1 0,-33-10-1 16,33 9 3-16,-33-8-2 0,33 8-1 15,-17-8 2-15,18-1-1 0,-1 10 1 0,0-10-2 16,0 0 0-16,0 10 0 0,0-10 3 15,17 0-3-15,-17 1 1 0,33-10-1 0,-33 9 2 16,0-9-1-16,16 9-1 0,1-9 2 16,0 0 2-16,16 10 1 0,0-10-1 0,17 0-1 15,-17 0 1-15,0 0-2 0,17 0 0 0,-1 0-1 16,18 0 1-16,-34 0-2 0,16 0-2 0,18 0 2 16,-34 0 0-16,16 0 0 0,1-10 0 15,16 10 2-15,1 0-2 0,-34 0-2 0,16-9 3 16,-15 9-1-16,-1 0 0 0,16-9 0 15,-16-1 1-15,-16 1-1 0,16-10 1 0,0 1-1 16,-16 9 1-16,0-19-1 0,-1 0 0 0,17 0 0 16,-33-9 0-16,17 9 0 0,-17-19 0 15,0 10 1-15,0-9-1 0,0 8 0 0,0-8-2 16,-33 9 6-16,17 9 1 0,-17-9-1 16,0 18 1-16,16-18 1 0,-32 18-3 0,16-9 2 15,-17 10-5-15,17-1-2 0,-33 0 4 0,33 1-2 16,-33-1 2-16,0 1-5 0,17 8 4 15,-17 1-1-15,16 0 2 0,-16 9-4 16,16-19 2-16,-16 19 0 0,33 0 0 0,-49-19 0 0,32 19 0 16,-16-9 0-16,17 9 0 0,-17 0 0 15,16 0 0-15,0 0 1 0,17 0-1 16,-33 9 0-16,33-9 0 0,-33 0 1 0,17 19 1 16,-1-19-8-16,17 0-15 0,-16 19-5 15,-1-19-4-15,17 0-3 0,-16 9-1 0,16 0-1 16,-17 1-2-16,17-1-42 0</inkml:trace>
  <inkml:trace contextRef="#ctx0" brushRef="#br0" timeOffset="140626.97">21663 14827 12 0,'0'0'20'0,"0"0"4"16,0 0-1-16,-17-9-6 0,17 9-4 0,0 0-5 16,0 0 1-16,0 0 0 0,0 0-3 0,0 0 1 15,0 9-2-15,0-9-4 0,0 0 1 16,0 0 1 0,0 0-5 15,0 0 4-31,0 0-1 15,0 0 0 32,-16 0-1-31,16 0-4 15,0 0-6-31,0 0-4 0,-17 0 0 16,17 0-2-16,0 0 1 0,0 0 2 15,0 0 0-15,-16 0-2 0,16 0-4 0</inkml:trace>
  <inkml:trace contextRef="#ctx0" brushRef="#br0" timeOffset="141761.68">7226 16325 9 0,'0'0'14'0,"0"9"2"0,0-9-4 0,0 0-3 15,0 0 0-15,0 0-2 0,0 0-2 16,0 0-1-16,0 0 0 0,0 0-1 0,0 0 1 16,0 0-2-16,0 0-1 0,0 0 0 47,0 0 0-47,0 9 0 0,0-18 0 78,0 9 0-78,0 9-1 15,0 0 1 1,0-9-3 0,0 0 3-1,0-9-1-15,0 18 0 0,0-9-5 31,0 10-4-15,0-10-2-16,0 0-2 0,0 0-5 0,0 0-24 16</inkml:trace>
  <inkml:trace contextRef="#ctx0" brushRef="#br0" timeOffset="144306.97">27765 16697 7 0,'0'0'5'0,"0"0"4"0,-17 0 5 0,17 0-3 15,0 9-2-15,0-9-2 0,0 0 2 16,0 0 0-16,0 0 1 0,0 0 1 0,0 0 4 16,0 0 2-16,0 0 2 0,0 0 2 15,17 0 0-15,-17 0-2 0,0 0-3 0,0 0-2 16,16-9 0-16,-16 9 0 0,17-10 1 15,-1 10-6-15,1-9 0 0,-17 9-4 0,16-9 2 16,1 9-3-16,-1 0 4 0,1 0 2 0,0 0-1 16,16-19-3-16,0 10 1 0,0 9 0 15,0-9-1-15,0 9-1 0,17-10 2 16,-17 10-2-16,16-9-5 0,1 9 3 0,-17-9 0 16,16 9 1-16,-15 0-4 0,15-10-2 0,-16 10 4 15,0 0 1-15,0 0-3 0,0 0 4 16,-16 0-4-16,0 0 0 0,-1 0 0 0,1 0 4 15,-17 0-6-15,16 0 5 0,1 0-2 16,-17 0 2-16,0 0 2 0,16 0-3 16,-16 0 1-16,0-9-3 15,0 9 1-15,17 0-1 0,-1 0 0 16,-16 0 1-16,0-9-1 0,17 9 1 16,-17 0-3-16,0 0 5 0,16 0-3 15,-16 0-2-15,0-10 4 16,0 10 0-16,0 0-5 0,0 0 6 15,0 0-5-15,0 10 2 32,0-10-14-32,0 0-18 0,0 0-8 15,0 0 2-15,0 0 1 0,0 0-2 16,0 0-2-16,-16 0-3 0,16 0 0 0,0 0 1 16</inkml:trace>
  <inkml:trace contextRef="#ctx0" brushRef="#br0" timeOffset="144739.5">28443 16427 25 0,'0'0'20'15,"0"0"-1"-15,0 0 1 0,0 0-3 0,-17 0-1 16,17 0-2-16,17 0-2 0,-17 0-2 16,0 0 4-16,16 0 4 0,1 9 1 0,-1-9 1 15,1 0 0-15,32 10-6 0,-49-10 3 0,34 9-1 16,-18 0-2-16,17-9 5 0,-16 9-4 15,16 1-5-15,-17-1-1 0,1 0 2 0,-1 10-3 16,17-10 25-16,-33 10 10 0,0-10-9 16,0 10 6-16,0-1-1 0,0 1-13 0,-33 0-12 15,17-1-5-15,-1 1-1 0,1 9-5 16,-17 0 5-16,16-1-8 0,-16 1 0 0,0 0 0 16,-17 0 2-16,17 0-2 0,0 9 0 15,-16-9 3-15,16 0-3 0,-1 9-55 0,1-9-28 16,0 0-18-16,0-9 4 0,0 9 10 15,17 0 11-15,-1-10 11 0</inkml:trace>
  <inkml:trace contextRef="#ctx0" brushRef="#br0" timeOffset="146238.14">27037 17636 6 0,'0'0'9'0,"0"9"9"0,-16-9-5 0,16 0-2 16,0 10-3-16,-17-10-1 0,17 0-1 0,0 0 5 16,-17 0 0-16,17 9-1 0,0-9 1 15,0 0 0-15,-16 0-1 0,16 0 3 16,0 0 1-16,0 0 1 0,-17 9-2 0,17-9 0 16,0 0 2-16,0 0-1 0,17 0 3 15,-17 0 0-15,0 0 3 0,0 0 7 16,0 0-1-16,0 0 0 0,16 0 0 0,1-9-7 15,0 9-3-15,-1-9-3 0,1 9-2 0,16-10-1 16,16 1-1-16,-16 9 0 0,0-9-3 16,17 0-1-16,0-1 1 0,-17 10-6 0,16-9 0 15,-16 9 0-15,17-9 0 0,-33 9-3 16,16 0 3-16,-17-10 0 0,1 10 0 16,-1 0 2-16,-16 0-1 0,17 0-4 0,-17 0 5 15,0 0-10-15,0 0-18 0,0 0-26 16,0 0-7-16,0 0-5 0,0-9 3 0,0 9 5 15,-17-9 3-15,17-1 3 0</inkml:trace>
  <inkml:trace contextRef="#ctx0" brushRef="#br0" timeOffset="146554.75">27252 17376 15 0,'-16'0'27'16,"16"0"-1"-16,0-10-2 0,0 10-5 0,0 0-7 16,0 0-2-16,0 0 5 0,0 10 7 15,0-10 6-15,0 0 7 0,16 9-4 0,1-9-2 16,16 9-1-16,-33 1-6 0,16-1 8 0,17-9-1 16,0 9-6-16,0 0-3 0,1 1-10 15,-1 8-5-15,0-8-5 0,0 8 2 16,-17-8-2-16,1 8 4 0,-17 1-4 0,16-10 4 15,-16 19-4-15,-16-9 0 0,-1-1 0 16,1 10 0-16,-17 0 0 0,0 0 0 0,-17-9 3 16,17 18-3-16,-17-19 0 0,1 10-3 15,-1 0-27-15,0 0-33 0,17 0-18 16,-16 0-7-16,16 0 6 0</inkml:trace>
  <inkml:trace contextRef="#ctx0" brushRef="#br0" timeOffset="149769.49">6582 15050 20 0,'0'0'20'0,"0"0"-4"0,0 0-2 16,0 0 3-16,0 0-4 0,-17 0 0 16,17 0-2-16,0-9-6 0,0 9-2 0,0 0-1 15,0 0-1-15,0 9-1 0,0-9 1 16,0 10 4-16,17 8 2 0,-17-9 1 0,0 1 2 15,33 8-5-15,-33-8 0 0,0 8 2 0,0-8 7 16,0 8 3-16,33 1-3 0,-33-10 0 16,0 0-2-16,0 19 8 0,0-28 0 15,0 0 2-15,0 10 2 0,33-1 1 0,-33 0-4 16,0-9 8-16,0 0 2 0,0 0 6 0,0 9 6 16,0-18 12-16,33 9-6 0,-33-9-3 15,0 0-9-15,0-1-3 0,33 10-1 0,-33-28-6 16,16 10-3-16,17-1 1 0,1 1-12 0,-34-10-2 15,33 0-1-15,0 9-1 0,0-9-4 16,-33 0-3-16,33 0 3 0,-17 10-5 0,1-10 4 16,33 9-4-16,-50 10 0 0,33-10 1 15,-33 10 1-15,0 0 3 0,33 0-4 0,-33 9-3 16,0-19 3-16,0 19-5 0,0 0 7 16,0 0-9-16,33 0 4 0,-33 19 2 15,0-19 2-15,0 0 1 0,0 9-6 0,33 0-11 16,-33 0-42-16,0 1-25 0,0-1-15 15,16 0-8-15,-16 10 1 0,17-10 8 0,-17 10 3 16,0-1 12-16,16 1 8 0,-16-10-49 0</inkml:trace>
</inkml:ink>
</file>

<file path=ppt/ink/ink40.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2-03T11:27:50.766"/>
    </inkml:context>
    <inkml:brush xml:id="br0">
      <inkml:brushProperty name="width" value="0.05292" units="cm"/>
      <inkml:brushProperty name="height" value="0.05292" units="cm"/>
      <inkml:brushProperty name="color" value="#FF0000"/>
    </inkml:brush>
  </inkml:definitions>
  <inkml:trace contextRef="#ctx0" brushRef="#br0">17231 11367 18 0,'33'0'20'0,"-33"0"-2"0,0 0-3 16,0 0-3-16,0 0-3 0,0 0 1 15,0 0 2-15,0 0 6 0,0 0 9 0,0 0 7 16,0 0-2-16,0 0 2 0,33 0 0 0,-33 0 1 15,0 0 5-15,0 0 4 0,0 0 1 16,0 0-2-16,0 0 4 0,0 0 0 0,0 0 3 16,0 0-6-16,0 0 4 0,0 0 1 15,0 0-6-15,0 0-5 0,0 0-4 0,0 0 2 16,0 9-10-16,0-9 4 0,0 0-3 0,0 0 3 16,0 0-10-16,0 0 0 0,0 0-6 0,0 0-2 15,0 0 8-15,0 0-9 0,0 0 1 16,0 0 7-16,0 9 2 0,0-9-3 0,0 0-6 15,0 0 10-15,0 0-2 0,0 19 2 16,0-19-2-16,0 0 2 0,0 0-10 0,0 0-1 16,0 0 3-16,0 0-4 0,0 0-2 15,0 0 3-15,0 0-7 0,0 0 0 0,0 0 4 16,0 0-3-16,0 0-2 0,0 0 1 0,0 0-1 16,0 0 0-16,0 0 3 0,-33 0-6 15,33 0 2-15,0 0 2 16,0 0-7-16,0 0 1 0,0 0 5 15,0 19 0-15,0-19-5 0,0 0 5 16,0 0-2-16,0 0-3 0,0 0-1 16,0 0 7-16,0 0-4 0,0 0-2 0,0 0 0 15,0 0 0-15,-33 0-8 0,33 0-22 16,0 0-48-16,0 0-43 0,-17 0-31 0,17 0-21 16,0 0-4-16,0-19 9 0,0 19 15 0,0 0 22 15,0-19 25-15</inkml:trace>
  <inkml:trace contextRef="#ctx0" brushRef="#br0" timeOffset="847.93">19414 9041 14 0,'0'0'27'0,"0"0"0"15,0-18 2-15,0 18 3 0,0 0 3 0,0 0 1 16,0 0 3-16,0 0 3 0,0 0-1 16,0 0 3-16,-33 0 0 0,33 0 5 0,0 0 3 15,0 0 4-15,0 0-2 0,0 0-4 0,0 0 2 16,0 0-4-16,0 0-5 0,0 0-3 16,0 0-7-16,0 0-5 0,0 0-1 0,0 0 1 15,0 0-3-15,0 0-4 0,0 0-6 16,0 0-2-16,0 0 0 0,0 0-3 0,0 0-4 15,0 0 0-15,0 0 3 0,0 0-4 0,0 0 0 16,0 0 35-16,0 0 38 0,0 0-27 0,0 0-20 16,0 0-12-16,0 0 19 0,0 0 16 15,0 0 2-15,0 0-29 0,0 0-7 0,0 0-12 16,0 0-4-16,0 0 0 16,0 0 0-16,0 0-2 0,0 0 2 15,0 0-3-15,0 0 4 16,0 0-8-16,0 0 5 15,0 0 0 1,0 0 2 0,0 0-2-16,0 0-9 0,33 0 7 15,-33 0 5 1,0 0-14-16,0 0 12 0,0-19 2 0,0 19-9 16,0 0 5-16,0 0 2 0,-33 0-7 15,33 0 6-15,0 0 0 16,0 0-1-16,0 0-3 0,0 0 4 15,0 0-2-15,0 0-2 16,0 0-2-16,0 0-20 0,0 0-37 0,0 0-36 16,0 0-37-16,0-19-26 0,0 19-19 15,0 0-8-15,33 0 2 0,-66 0 17 0,33 19 29 0,0-19-68 16</inkml:trace>
  <inkml:trace contextRef="#ctx0" brushRef="#br0" timeOffset="10955.92">7177 5832 10 0,'0'0'11'0,"16"-18"-4"0,-16 18-3 0,17-19-3 16,-17 19-1-16,16-19 1 0,18 19-1 0,-34-18 0 15,33 18 0-15,-33-19 0 0,33 10 1 16,-33 0 0-16,33 9 3 0,-33-10 2 0,0 10-2 15,33 0-2-15,-33 0-1 0,0 0 0 16,16 0-1-16,1 0 0 16,-17 0 2-1,0 0 1-15,0 0 1 0,0 0 2 16,0 10 1-16,0-10 2 0,0 0-2 16,0 0 2-16,0 0 1 0,0 9 5 15,0-9 4-15,0 0 5 0,0 0-4 0,-17 0 1 16,17 0 0-16,0 0 1 0,0 0-2 15,-16 0 3-15,16 0 0 0,0-9-4 0,-33 9-4 16,33 0 1-16,-33 0-6 0,33-10-6 0,-33 10 1 16,0 0-3-16,-1 0 2 0,18 0-2 15,-17 0 2-15,0-18-3 0,0 18-1 0,0 0 0 16,0 0-2-16,-34 0 5 0,18 0-3 0,16 0 0 16,-33 0-2-16,-1 0 5 0,18 18-6 15,-17-18 4-15,-34 0-1 0,51 0-2 0,-50 10 2 16,16-10 0-16,17 9 0 0,-33 0 0 15,16 10-2-15,17-19 5 0,-17 18-3 0,17 1 0 16,-33 0 2-16,16-19-4 0,17 18 2 0,-33 1-4 16,49 9 8-16,-49-28-8 0,16 18 4 15,17 1 3-15,-33 18-3 0,16-28 0 0,17 10 0 16,-50 18 0-16,50-18 0 0,-33-1 1 0,16 10-1 16,-16 10-3-16,16-20 3 0,-16 19 0 15,16 1 0-15,17 8 0 0,-33-9 0 16,16-9 0-16,17 9-2 0,-33 19 2 0,16-28 0 15,17 28-2-15,-17-19 2 0,17 10 0 0,0 8 0 16,0-17 0-16,16 27-2 0,-16-19 2 16,0 29 0-16,33-19 0 0,-17 9 0 0,17 0-2 15,0 9 4-15,0-9-2 0,0 10 1 0,0 8-1 16,16-17 0-16,17 17-3 0,-33 10 6 16,33-9-5-16,-33 0 2 0,33 9 0 0,0 9 2 15,-33-18-4-15,33 9 2 0,0 9 2 16,0 0-4-16,-33 10 2 0,33 0 0 0,0 9 2 15,-33-19-4-15,33 0 2 0,0 0 2 0,0 1 2 16,0-1-3-16,0 0 1 0,0 10 2 0,0-28 2 16,0 0-1-16,0-1-1 0,33 10 1 15,-33-9 4-15,33 0 7 0,0-1-5 0,0-8-8 16,0 9 1-16,-16-10 5 0,16 10 12 16,33-10-2-16,-33 10-11 0,0-1 0 0,17 1-3 15,16 0-5-15,-33 9 1 0,33-19 9 0,-33 1 2 16,17 18-4-16,16-28-5 0,0 9 0 15,-33 10-1-15,17-28 0 0,16 9 0 0,0-9 19 16,-16 9 12-16,16-9 4 0,0-10-14 0,0 1-8 16,-16-10-7-16,16 0 3 0,0 0 12 0,17-9 3 15,-17 0 1-15,17 0-12 0,16-9 4 0,-33-1 4 16,17-8 0-16,16 8 6 0,-16 1-2 16,16-10 7-16,0 0 22 0,-16 10 0 0,16-19-4 15,-16 0-16-15,16 19-6 0,0-19-7 0,17 0-2 16,-33 0-5-16,49 0-4 0,-49 0 8 0,49 0 6 15,-16 0 7-15,16-19-3 0,-16 19-2 0,-17 0-3 16,17-19-9-16,-1 1-8 0,-15 8-1 16,15-8-3-16,-15-1-10 0,-1 1 6 0,17-20 0 15,-17 11 2-15,17-11 0 0,-17 1 0 0,17 0 3 16,-17 0-5-16,16-10 0 0,1 1 3 0,-17 8-1 16,17-27-2-16,17 19 1 0,-51-10-1 15,17 0 5-15,1-9-5 0,-18 9-2 0,18-9 9 16,-18 0-7-16,17-9 0 0,-32-1-8 0,15-18 8 15,-16 10-2-15,1-20-7 0,15 1-3 0,-16 0-5 16,-16-19-6-16,16 0 5 0,-33 0 9 16,33-19-7-16,-33 10 8 0,17-9 8 0,-17-1 0 15,33 0 2-15,-33 1 1 0,-33-10 2 0,33 10-7 16,-16-1 4-16,-1 1 5 0,1-1-6 16,16 0 2-16,-33 1-5 0,0-1 2 0,0 10 4 15,-33-9-3-15,16 18-9 0,-16-19 5 0,33 19-8 16,-66 19 8-16,33-19 3 0,0 19 0 0,-33-10 3 15,16 10 0-15,-16 18-3 0,0 0-2 0,16-9 2 16,-16 28 0-16,0-18 0 0,0 8-2 16,16 10 0-16,-49 0 4 0,33 9-2 0,16-9 1 15,-16 9-1-15,-33 10 0 0,49-10 0 16,-49 19-4-16,33-1 9 0,16 11-10 0,-49-11 5 16,50 20 0-16,-51-19 0 0,34 27-3 15,-16-8 0-15,15-1 1 0,-15 19-7 0,16-19 3 0,-1 19-9 16,-15 0-3-16,16 0 1 0,33 0 6 15,-34 0-4-15,1 19-7 0,17-19-13 0,16 19-16 16,0-1-22-16,-34 1-14 0,34 9-5 0,17-10-21 16,-17 20-14-16,0-11-16 0,0 11-1 15,0-1 11-15,-1-9 16 0</inkml:trace>
  <inkml:trace contextRef="#ctx0" brushRef="#br0" timeOffset="11388.34">8367 9748 405 0,'34'0'245'0,"-34"0"-137"0,0 0-137 15,0 0-113-15,0 0-40 0,0 0 16 0</inkml:trace>
  <inkml:trace contextRef="#ctx0" brushRef="#br0" timeOffset="11654.75">10484 9469 859 0,'33'19'389'0,"-33"-1"-230"0,0-18-221 15,0 0-159-15,0 0-36 0,-33 0 12 0,0 0 32 16,0 0 32-16</inkml:trace>
  <inkml:trace contextRef="#ctx0" brushRef="#br0" timeOffset="17399.77">27550 11785 6 0,'0'0'3'0,"0"0"-1"16,-17 19 5-16,17-10 19 0,0 1 7 0,0 8 1 0,0 10-6 16,0-9-2-16,0 9 7 0,0-10 9 15,17 10 6-15,-17 0 4 0,16 0 0 16,-16-10-6-16,17 10 16 0,-17-9 18 0,16 9 21 16,1-10 12-16,-1-8-2 0,1 8-2 15,-1-18-10-15,18 10-17 0,-18-10-22 0,17 0-18 16,17-10-1-16,-17 1-16 0,16 0 2 0,1-1-15 15,0-8-5-15,16-19 6 0,-17 9-8 16,1-9-1-16,16 18-1 0,0-37-3 0,0 28-3 16,-32-28 3-16,15 10-3 0,1 9-3 15,-17-10 0-15,16 1 4 0,-32 18-3 0,16-9 1 16,-16 9-4-16,16 0-3 0,-17 0-44 0,1 0-32 16,-17 9-6-16,16 1-20 0,1-1 10 15,-1 1-40-15,-16-1-23 0,33-18 1 0,-33 18 27 16,17-9 32-16,0 10 17 0</inkml:trace>
  <inkml:trace contextRef="#ctx0" brushRef="#br0" timeOffset="17849.93">29336 7953 8 0,'0'0'5'0,"0"0"10"15,0 0 5-15,16 0-4 0,-16 19-4 0,0-19-4 16,0 0-1-16,17 0 1 0,-17 0-1 15,0 0-1-15,0 9-3 0,0-9 1 0,16 0-4 16,-16 0 1-16,0 9 1 0,0-9-4 16,0 10 2-16,0-1 0 15,-16 0-12 1,16-9-8-16,0 19-11 0</inkml:trace>
  <inkml:trace contextRef="#ctx0" brushRef="#br0" timeOffset="22712.12">16140 14911 29 0,'0'0'24'0,"0"9"-8"0,0-9-5 16,0 0 0-16,0 0 3 0,0 9 6 15,0-9 4-15,0 0 1 0,0 0 1 0,0 0 2 16,0 0 6-16,0 0 3 0,0 0-1 0,0-9-2 16,16 9-11-16,-16 0 3 0,0 0-10 0,17 0 0 15,-17 0 4-15,0 0 2 0,16 0-2 16,-16 0 0-16,0 0-2 0,0 0-2 0,0 0-2 16,0 0-6-16,33 0-1 0,-33 0-2 0,0 0 1 15,0 0 1-15,0 0-5 0,0 0 0 16,0 0 2-16,0 0 0 0,0 0-6 15,0 0 2 1,0 0-5-16,0 0-20 16,33 0-23-16,-33 0-17 0,0 0-15 0,0-9-5 15,0 9 5-15,33 0 8 0,-33-10 10 0</inkml:trace>
  <inkml:trace contextRef="#ctx0" brushRef="#br0" timeOffset="23443.78">16999 16473 45 0,'0'0'51'0,"-16"0"0"0,16 0-5 0,0 10-8 16,0-10-5-16,0 9 0 0,0-9 0 0,-17 0 5 15,17 9 7-15,0 1-7 0,0-10-6 0,-16 9-3 16,16 0-2-16,0-9-2 0,0 19 4 16,0-19 1-16,0 9-2 0,0 0-2 0,0-9-1 15,0 10-6-15,0-1-5 0,0 0-1 0,0 1-1 16,0-1 6-16,16 0-5 0,-16-9-6 0,0 10-7 15,0-1 3-15,0 0-1 0,17 10 2 16,-17-19 1-16,0 9-5 0,0 0 2 0,0 1 5 16,16-1 4-16,-16 10 1 0,0-10-2 0,0 9-5 15,0-8 12-15,17 8-6 0,-17 1-1 0,0 0-2 16,0-10 34-16,33 9-1 0,-33 1-9 16,0 0-18-16,0-1 7 0,0-8 17 0,33-1 23 15,-33 0 11-15,0 0 27 0,33 1-2 16,-33-10-16-16,17 0-21 0,-1 0-24 0,17-10-9 15,0 1-10-15,17 0-10 0,-17-10-1 0,0 1-4 16,17-10 1-16,-1 9 4 0,1-18-6 0,16 0-7 16,-16 0 7-16,-1-1 13 0,34-8 12 15,-50 9-16-15,33-1-10 0,-16 1 0 0,16 0 0 16,-16 9-2-16,-17 0-5 0,16 19 0 0,1-19 2 16,-50 9-1-16,33 10-1 0,0 0 3 0,-33-1-5 15,17 1 1-15,-1 9-19 0,-16 0-21 16,17 0-23-16,-17 0-11 0,16 9 6 0,-16-9-1 15,0 10-14-15,0-10-16 0,0 9-20 16,0 0-16-16,0 1-11 0,0-1-2 0,0 0 11 16,0 10 21-16,0-19 27 0</inkml:trace>
  <inkml:trace contextRef="#ctx0" brushRef="#br0" timeOffset="24146.77">17330 17041 57 0,'0'0'47'0,"0"9"-13"0,0-9-16 16,0 0-11-16,0-9-5 0,0 9-5 0,0 0-2 15,0-9-4-15,0 9-6 0,0 0-7 0,0 0-6 16,0 0-1-16,0 0-21 0</inkml:trace>
  <inkml:trace contextRef="#ctx0" brushRef="#br0" timeOffset="31071.44">16404 11916 151 0,'0'0'90'16,"0"0"-9"-16,0 0-20 0,0 0-6 0,0 0 10 15,0 0-4-15,0 0-1 0,0 0-13 0,0-10 2 16,33 10 15-16,-33 0-22 0,0 0-18 0,0 0-11 16,0 0-10-16,0 0 1 0,0 0 1 15,0 0-5-15,0 0-3 0,0 0 4 0,0 0-1 16,33 0 0-16,-33 0 4 16,0 10-4-16,0-10 4 0,0 9-4 15,0-9-2-15,0 0 6 16,0 9-4-16,0-9 3 0,0 0-7 15,0 0 8-15,0 0-6 16,0 0 6-16,0 0 3 16,0 0-4-16,0 9 0 0,0-9-1 0,0 0 0 15,0 0-6-15,0 0 5 0,0 10-1 0,-33-10 2 16,33 0 2-16,0 0-10 0,0 9 6 16,0-9 0-16,0 0-3 0,0 0-5 15,0 9-12-15,0-9-8 0,0 0 2 0,0 0-16 16,0 0-1-16,0 0-10 0,0 0-7 15,0 0-8-15,0 0-5 0,-33 0 0 0,33-9-1 16,0 9 8-16,0 0 8 0,0-9 5 0,0 9 2 16,0-10 5-16</inkml:trace>
  <inkml:trace contextRef="#ctx0" brushRef="#br0" timeOffset="32953.11">18703 10213 55 0,'0'0'44'0,"0"0"-19"15,0-18-8-15,0 18 0 0,0 0 0 0,0 0 7 16,0-19 0-16,16 10-1 0,-16 0-1 15,0-1-3-15,0 1 7 0,0 0 7 0,0-1-11 16,0 1-5-16,0 9-7 0,-16-19-6 0,16 1-1 16,-17 18-2-16,17-28 0 0,-16 9 2 15,16 1-3-15,-17-1 2 0,1 0-2 0,-1 1 0 16,17-19 0-16,-33 9 1 0,33 9-3 0,-33-18 5 16,33 9-3-16,-33 0 1 0,0 0-3 15,16 10 8-15,-16-29-6 0,0 19 0 0,0 0 0 16,0 10 0-16,0-19 0 0,-17-1 0 15,1 10-3-15,-1 10 3 0,-16-19 0 0,0 18 0 16,16-9 3-16,-16 9-3 0,0 1 0 0,-17-10 2 16,17 9-2-16,-17 10 0 0,17-10 0 15,-33 10 0-15,0-9-2 0,16 18 2 16,0-19 0-16,17 19 0 0,-33-19 0 0,16 10 0 16,17 0 0-16,-33-1 2 0,16 10-2 0,-16-9 0 15,16 9 3-15,-16-9-5 0,0 9 2 16,16 0 0-16,-16-9-2 0,16 9 3 15,-49 0 1-15,16 9-2 0,1-9-3 0,15 9 3 16,-15-9-2-16,15 9 4 0,1-9-2 0,16 10 0 16,-16 8 0-16,17 1 0 0,15 0 0 15,-15-19 0-15,16 18 0 0,-1 10 0 0,-15-9 0 16,16 18 2-16,33-19-2 0,-50 10-3 0,17 0 3 16,33 19 0-16,-34-10 0 0,1 0 0 15,17 10 2-15,-17-1-5 0,-1 10 3 16,1-9 3-16,17 27-3 0,-17-28-3 0,-1 29 3 15,18-19 0-15,16 9-2 0,-33-9 0 0,33 9 2 16,-1-9 2-16,1 9 0 0,17-10-4 16,-17 11 3-16,33-20-1 0,-33 28 4 15,33-27-4-15,0 27 0 0,-33-18-2 0,33 9 2 16,0-18 0-16,33 9 0 0,-33-1 0 0,0 1-3 16,0 0 3-16,33-9-2 0,0-1 4 15,-33 10-2-15,33-10 0 0,0 1 0 0,17 9 0 16,-17 0 1-16,0-10-3 0,0 10 4 15,0-10-2-15,16 1-2 0,18 9 3 0,-34-10-3 16,16 19 2-16,1-27 1 0,33 27 1 16,-50-28-2-16,33 9 1 0,-17 1 2 0,18-1-2 15,-1 1 1-15,0-1-2 0,17-8 4 0,-17 17 1 16,-17-36 6-16,17 18 2 0,1-9 4 16,-1-9 1-16,16 9-2 0,-15-10 3 0,15-8-2 15,17 8-9-15,-32-9-1 0,48 1 0 16,-32-10-3-16,16 9-1 0,0-9-2 0,1 0 3 15,15 0-1-15,-48-9 9 0,15 9-1 0,1-10 2 16,0 10-2-16,-1-9 4 0,-16 9-7 16,1-9 6-16,15 9 0 0,-32-9-2 0,16 9 3 15,0-10-1-15,0 10 7 0,-16-9 0 16,0 0 0-16,32-1-1 0,-49 10 2 0,33-18-8 16,17 18-5-16,-33-28-4 0,16 19 0 0,33-10-1 15,-49 0 8-15,16 10 11 0,33-10-8 16,-49 1-1-16,16-1-2 0,0 10 8 0,0-10 9 15,-16 1 8-15,16-1-9 0,0 0 8 16,-33 1-1-16,17-1-12 0,-1-9 6 0,1 10-5 0,16-10 10 16,-49 0-11-16,32 0-16 0,1-9 4 15,16 0-11-15,-33-1 4 0,0-8-2 0,17 9 5 16,16-19-13-16,-33 9 6 0,0-27 5 16,17 9-4-16,-1 0-1 0,34 9 0 0,-50-28 0 15,17 10-2-15,-1 9 2 0,1-19 4 0,-17 10-9 16,-33-1 5-16,33 1 1 0,-33-1 2 15,0 10-10-15,0-9 7 0,-33 9 4 0,33 0-4 16,-33 9 3-16,-17-9-3 0,17 9 3 0,0 0-5 16,0 10-2-16,0 8 4 0,0-8-2 15,33 18 5-15,-50 0-5 0,34-9 2 0,-17 18-3 16,16-9 3-16,1 19 0 0,-1-10 3 16,-16 10-3-16,33 9-2 0,-33-19 2 0,33 19-3 15,-33 0 1-15,33 0-1 16,-17 19 3-16,1-19-18 0,16 9-63 0,-17 1-14 15,17-1 3-15,-16 0 2 0,-1 10-4 0,17-10-2 16,-16 10 2-16,16-1-4 0,-17 1 4 16,17-19 6-16,0 19 11 0,0-10 10 0,-33 0 5 15,33 10-55-15</inkml:trace>
  <inkml:trace contextRef="#ctx0" brushRef="#br0" timeOffset="33618.75">17429 12306 200 0,'0'0'78'0,"17"0"-31"0,-17-9-20 16,0 9 2-16,0-9 11 0,0-1-3 0,0 1-14 15,33 0-9-15,-33 9-5 0,0-10-3 0,0 10-2 16,0 0-3-16,0-18-1 16,0 18-3-16,33 0 4 0,-33 0-6 15,0 0 0-15,0 0-14 16,0 18-25-16,0-18-15 0,33 0-5 0,-33 0-4 16,0 0-3-16,0 0 4 0,0 0-43 0</inkml:trace>
  <inkml:trace contextRef="#ctx0" brushRef="#br0" timeOffset="35949.85">16520 12036 8 0,'-17'0'0'16,"17"-9"0"-16,0 9-2 0,0 0-1 16,0 0 1-16</inkml:trace>
  <inkml:trace contextRef="#ctx0" brushRef="#br0" timeOffset="49691.9">18058 10027 21 0,'0'0'31'0,"0"0"8"0,0 0 5 16,0 0-2-16,0 0-2 0,0 0 1 15,0 0 1-15,0-9 1 0,0 9 1 0,0 0 2 16,0 0-1-16,0 0 1 0,0 0-2 0,0 0-2 16,0 0 3-16,0 0 0 0,0 0-3 15,16 0-4-15,-16 0 1 0,0 0 0 0,0 0-4 16,0 0-2-16,0 0-3 0,0 0-6 16,0 0-8-16,0 0-1 0,0 0-13 15,0 0 0-15,0 0 0 0,0 0 0 16,0 0-8-16,0 0 1 0,0-9-20 0,0 9-38 15,0 0-42-15,0-10-101 0,17 10 32 16,-17-9 29-16,33 9 31 0,-33-19-57 0</inkml:trace>
  <inkml:trace contextRef="#ctx0" brushRef="#br0" timeOffset="50037.12">19629 8474 18 0,'0'0'22'0,"0"0"2"0,0 0-3 16,0 0 0-16,0 0-5 0,0 0-3 0,0 0 0 15,0 0 2-15,0 0 3 0,0 0-5 0,0 0 40 16,0 0 2-16,0 0-28 0,0 0-12 16,0 0-11-16,0 0 0 0,0 0-3 0,-33 0-1 31,33 9-4-15,0-9 0-16,0 0-8 15,0 10-23-15,0-10-13 0,-17 0 2 0,17 9 5 16,0-9 2-16,0 0-1 0,-16 0-38 15</inkml:trace>
</inkml:ink>
</file>

<file path=ppt/ink/ink41.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2-03T11:27:57.776"/>
    </inkml:context>
    <inkml:brush xml:id="br0">
      <inkml:brushProperty name="width" value="0.05292" units="cm"/>
      <inkml:brushProperty name="height" value="0.05292" units="cm"/>
      <inkml:brushProperty name="color" value="#FF0000"/>
    </inkml:brush>
  </inkml:definitions>
  <inkml:trace contextRef="#ctx0" brushRef="#br0">9740 9367 27 0,'132'18'-26'15</inkml:trace>
  <inkml:trace contextRef="#ctx0" brushRef="#br0" timeOffset="315.33">10699 9302 14 0,'0'9'7'0,"0"-9"1"0,-33 9 6 0,33-9 6 16,0 10 1-16,0-10-2 0,0 9-5 15,0-9-9-15,0 0 0 0,0 9-3 0,0-9-1 16,0 0-1-16,0 19 5 16,0-19 0-16,0 0-2 0,0 0 1 0,0 0-1 0,0 18 0 15,33-18-3-15,-33 0 3 16,0 0-1-16,0 0 1 0,0 0-2 15,0 0-1-15,0-18 3 0,0 18-5 16,0 0-9-16,33 0-8 0,-33-19-7 0,0 10-4 16,0 0-4-16</inkml:trace>
  <inkml:trace contextRef="#ctx0" brushRef="#br0" timeOffset="847.94">10914 7376 88 0,'0'0'31'0,"0"0"-9"16,0-9-5-16,0 9-4 0,-33 0-6 0,33 0-2 16,0 9 7-16,0-9 6 0,0 10 0 0,33-1 23 15,-33 0 2-15,0 19 0 0,0-28 3 16,0 19 0-16,0-1-10 0,33 1 0 0,-33 0 9 15,0-1 11-15,0 10-16 0,33-9-15 16,-33-1 50-16,0-18-14 0,0 19 4 0,17-10-6 16,-1 0 5-16,1 1 47 0,-17-1-3 0,16-9 11 15,1 0-15-15,16 0-25 0,0-9-2 16,-33-1-25-16,33 1-18 0,0 0-19 16,17-10 6-16,-17-18-14 0,33 9 2 0,-33 10-3 15,17-1-2-15,-1-18-2 0,1 0 0 0,-17 9-2 16,0 9 2-16,0-18-2 0,0 18 4 0,0-9 0 15,-16 10-9-15,16 8 5 0,-33 1-2 16,33 9 2-16,-33-19 3 0,33 19-3 0,-33 0 5 16,0 0-10-16,0 19-70 0,33-19-49 15,-33 9-51-15,0 1-16 0,0 8-11 0,0 1-12 16,0 9 10-16,0-10 24 0,-33 1 28 0,33 0-93 16</inkml:trace>
  <inkml:trace contextRef="#ctx0" brushRef="#br0" timeOffset="7345.75">10980 7469 8 0,'-33'0'9'0,"33"-18"10"16,0 18 2-16,0 0-3 0,0 0-4 0,0 0-1 16,-33 0-2-16,33-19 2 0,0 19 8 15,0 0 1-15,0 0 2 0,0-18 3 0,0 8-1 16,0 1-1-16,-33 9 3 0,33-9 2 15,0-1 1-15,0 1-3 0,0 9 1 0,0 0 4 16,0-19 10-16,0 19 3 0,0 0 4 0,0 0 0 16,0 0 2-16,0-18 4 0,0 18-2 15,0 0 2-15,0 0 0 0,0 0-2 0,0 0-6 16,0 0-4-16,0 0-19 0,0 0-13 16,0 0-4-16,0 0-3 0,0 0-3 0,0 18 4 15,0-18-4-15,0 19 9 0,0-19 7 16,0 19-2-16,0-1-2 0,33 10 12 0,-33-9 12 15,0 18-8-15,0-18-6 0,33-1 31 16,-33 10 21-16,33 9 11 0,-33-18-8 16,0-1-24-16,17 10 5 0,-1-9 13 0,-16 0 5 15,17-1 6-15,-1 1 0 0,1-10-64 0,16 0-20 16,0 1 0-16,0-10 0 0,0-10 0 0,0 1 0 16,17 0 0-16,16-10 0 0,0 1 0 15,0-29 0-15,17 10 0 0,16 0 0 0,17-1 0 16,-33-8 0-16,49 9 0 0,-49-10 0 15,49 10 0-15,-49 0 0 0,16-10 0 0,-33 19 0 16,0 0 0-16,17 10 0 0,-50-1 0 0,0 1-98 16,0 18-24-16,-16-10-9 0,-1 20-15 15,-16-10-16-15,17 9-17 0,-17 19-4 0,0-10 7 16,0 1-5-16,0 0 1 0,0 9 9 0,-17 9 26 16</inkml:trace>
  <inkml:trace contextRef="#ctx0" brushRef="#br0" timeOffset="13220.32">10517 10409 38 0,'0'-10'17'0,"0"1"-8"16,0 9-4-16,0-9-5 0,0-1 2 0,0 1 4 16,-33 9 3-16,33 0-3 0,0-9 0 15,0 9 0-15,0 0-2 0,0 9 5 0,0-9 9 16,0 9 11-16,-33 10 3 0,33-10-4 16,0 10 5-16,0 0 4 0,0-1-2 0,0 1-3 15,0 9 8-15,0-10 19 0,0 19-7 16,0-18-4-16,0 0 1 0,33 9 3 0,-33-10-2 15,0 1 11-15,0-1 5 0,33 1-1 0,-33 0 14 16,33-1 8-16,-33 1 3 0,33-10 9 16,-33 0-11-16,17-9 4 0,16 0-3 0,0 0-22 15,0-18-7-15,33 9-19 0,-33-10-1 16,50-9-19-16,-17-9-4 0,17 0-9 0,16 9 2 16,0-28-1-16,17 9-5 0,-17 10 4 0,17-19-8 15,-17 10 2-15,17 9-5 0,-50-10 3 16,0 10 3-16,17 18-9 0,-50-18 8 0,0 19-2 15,-16-1 2-15,-1 10-12 0,1 9-1 0,-17 0-18 16,0 9-30-16,0-9-23 0,0 19-35 16,0-10-25-16,-17 19-3 0,1-10-10 15,-1 1-10-15,-16-10-1 0,33 19 13 0,-33-9 15 16,0 9 17-16,0-10 19 0,16 1 12 0</inkml:trace>
  <inkml:trace contextRef="#ctx0" brushRef="#br0" timeOffset="13604.18">10881 10409 114 0,'0'0'52'0,"-33"0"-27"0,16 0-11 16,17 0-10-16,0 0-1 0,-16 9 6 0,16 10 16 15,-17-1 8-15,17 1 21 0,0-1-3 16,-16 20 12-16,16-11 2 0,-17 11 9 15,17 8-10-15,0 10-12 0,0-28 7 0,0 9-5 16,0 0 16-16,17 1 24 0,-17-1-6 0,16-9 10 16,1 9 1-16,16-28 6 0,0 10-4 15,0-1-4-15,0-8 5 0,0-10-3 0,0 0-14 16,50-10-29-16,-17-8-15 0,-16-1-12 16,49-9 0-16,0 0-12 0,17-18-10 0,0-1 8 15,49 1-15-15,-16-10 0 0,-17 0 0 0,17 10 0 16,0-10 0-16,-17 19 0 0,17-10 0 0,-33 29 0 15,-1-10 0-15,-15 9 0 0,-1 19 0 16,-50 0-1-16,18 9-17 0,-34 10-24 16,0 18-26-16,-33-9-29 0,0 19-38 0,-33-1-36 15,33 10-18-15,-33 9 12 0,-17 0 1 0,17 0-10 16,0 0 20-16,0 0 20 0,-33 19 21 0,16-28 22 16,17 9 22-16,0 0 13 0</inkml:trace>
  <inkml:trace contextRef="#ctx0" brushRef="#br0" timeOffset="20448.32">10021 13562 27 0,'-33'0'25'0,"16"-19"-3"0,17 1 2 16,0 8 12-16,-16 1 15 0,16 0-3 0,-17 0-5 16,17-1-9-16,0 10-13 0,0-9-13 15,0 9-3-15,0 0 5 0,17 0 16 0,-17 9 20 16,16 1 3-16,1-1 9 0,16 0-3 0,0 10-14 16,-33-1 17-16,33 1-18 0,0 0 16 15,0-1 17-15,-16 1-29 0,-1-1-16 0,34 10 47 16,-50-9 0-16,33-1-14 0,0-8 52 15,-33 8-26-15,33 1 51 0,0-10 21 0,-16-9-24 16,16 10-8-16,0-20-3 0,0 10-99 0,33-18-25 16,-33-1 0-16,0 0 0 0,50-18 0 15,-50 0 0-15,33 0 0 0,17-10 0 16,-17 1 0-16,17-1 0 0,-17 1 0 0,33-1 0 0,-49 10 0 16,16-9 0-16,0 18 0 0,-33 0 0 15,17 9 0-15,-34 19 0 0,1-18 0 0,16 18 0 16,-33 18 0-16,0-18 0 0,0 19 0 15,0-1 0-15,0 1 0 0,0 9 0 0,-33 9 0 16,33-9 0-16,-17 0 0 0,1 0-38 0,-1 9-211 16,1 0-26-16,-1 0-18 0,17-9 6 0,-33 10 19 15,33-11 41-15,-33 1 51 0</inkml:trace>
  <inkml:trace contextRef="#ctx0" brushRef="#br0" timeOffset="20880.84">10550 13478 114 0,'0'-18'69'0,"0"8"-31"16,0 1-21-16,0-19-8 0,0 19 8 0,0 0 19 15,33-10 8-15,-33 10-9 0,0-1-17 0,0 10-10 16,17 0-1-16,-1 0 12 0,1 0 26 15,16 10 0-15,-33-1-14 0,0 10 8 0,33-1 10 16,-33 10-18-16,33-9 37 0,-33-1 25 16,33 10-5-16,-33 0 3 0,17 0 18 0,16-9 30 15,-17 8-14-15,1-8 12 0,16 9-26 0,-33 0 20 16,33-28-10-16,0 18-14 0,0-18-51 0,-33 10-56 16,33-10 0-16,17 0 0 0,-17-10 0 15,33 1 0-15,-33 0 0 0,17-28 0 0,16 9 0 16,0 0 0-16,-16 0 0 0,16-19 0 15,0 10 0-15,0 0 0 0,-16-9 0 0,16 8 0 16,0 10 0-16,-16-9 0 0,16 19 0 0,-33-10 0 16,33 18 0-16,-33 1 0 0,-16 0 0 15,16 9 0-15,-17 9 0 0,1 0 0 0,16 1 0 16,-33 8-64-16,33 1-110 0,-33 0-17 0,0-1-25 16,0 10-2-16,33-9-6 0,-33 9-7 15,0-1 8-15,33 1 33 0,-33 0 40 0</inkml:trace>
  <inkml:trace contextRef="#ctx0" brushRef="#br0" timeOffset="34036.25">3952 17032 43 0,'0'0'20'0,"0"-10"-10"0,0 10-5 0,0 0-1 16,0 0-2-16,0 0-1 0,0 10-1 16,0-1 2-16,0 0-2 15,0 0 4-15,0 10 7 0,0-10-2 16,0 10-5-16,0 0 1 0,33-10 10 0,-33 9-7 16,0-8-2-16,0-1 15 0,0 0 4 15,33 1 2-15,-33-1 10 0,0-9 19 0,0 9 15 16,0-9 23-16,0 0 32 0,0-9 23 15,17 0-8-15,-17-1-50 0,33-18-39 16,-33 10-18-16,33-19-22 0,-33-1 0 0,33-8 10 16,0-1-7-16,0 1-7 0,0-1-3 15,17 10 0-15,-17 0-5 0,0 0 0 0,-33 9 2 16,33 9-4-16,-33 1 2 0,33 8-4 0,-33 1-3 16,0 9-4-16,0 0 4 0,0 0-6 15,0 0-4-15,17 9-35 0,-17-9-13 0,16 10-24 16,-16-1-30-16,17-9-18 0,-17 9 0 15,33-9 0-15,-33 0 12 0,0 0 13 16</inkml:trace>
  <inkml:trace contextRef="#ctx0" brushRef="#br0" timeOffset="35003.28">3853 8279 2 0,'0'-19'1'0,"0"10"1"16,0-10 0-16,0 0 1 0,0 19 5 15,-33-18 4-15,33-1-1 0,0 19-3 0,0-18-1 16,0 18 2-16,0-19 1 0,-17 10 1 0,17 9 0 15,0-10 0-15,0 10-2 0,0-9 2 16,0 9-1-16,0 0 1 0,0-9 1 0,0 9-1 16,0 0 0-16,0 0 1 0,0 0-2 15,0 0-1-15,0 0 0 0,0 0 4 0,0 0 3 16,0 0 3-16,0 0-1 0,0 0-3 16,0 0-2-16,0 0-3 0,0 0 1 0,0 0 5 15,0-9-3-15,0 9-6 0,0 0-1 0,0 0 0 16,0 0-3-16,0 0 2 0,0 0-1 15,0-19-2-15,0 19-1 0,0 0 1 0,17 0-4 16,-17-19 5-16,33 19-5 16,-33-18-1-16,0 18 6 0,33 0-5 0,-33-19 0 15,0 10-1-15,33 0 0 0,-33-1 3 0,0 10-4 16,33-9 1-16,-33 0 1 0,33 9-23 16,-33 0-22-16,33 0-9 0,-33 0-6 15,17 0-13-15</inkml:trace>
  <inkml:trace contextRef="#ctx0" brushRef="#br0" timeOffset="36202.07">7260 17097 115 0,'0'0'76'0,"0"-10"-12"0,33 10-14 0,-33-9-15 16,0 0-1-16,0 9 10 0,0-10 2 0,0 10-7 15,0 0-4-15,33 0 9 0,-33 0 6 16,0 10 2-16,0-1 9 0,0-9 5 0,0 9 3 16,33 1-9-16,-33 8-13 0,0-8-12 15,33-1-13-15,-33 0 1 0,0-9 13 0,16 9-1 16,1-9-1-16,-1 0-10 0,17 0-5 0,-33-9-15 16,34 0 3-16,-34-10-3 0,33-9-4 15,0 0-4-15,0-9 2 0,-17 0-1 0,17 0-1 16,0-10 4-16,1 1-7 0,-1 9 5 15,0-1 2-15,0 1-14 0,-33 0-21 0,16 18-8 0,1 1 5 16,-17-1-10-16,0 10-13 0,16 0-6 16,-16-1-13-16,0 1-16 0,0 9-12 0,-16 0-16 15,16 0-1-15,0 0 6 0,0-9 15 16</inkml:trace>
  <inkml:trace contextRef="#ctx0" brushRef="#br0" timeOffset="36850.07">4167 9506 2 0,'0'0'2'16,"0"0"0"-16,0 19 5 0,0-19 16 0,0 0-1 16,0 0-2-16,0 0-3 0,0 0-5 15,0 0-2-15,0 0 0 0,0 0 3 0,0 0-3 16,0 0 1-16,0 0-5 0,0 0-3 15,0 0-2-15,0 0 1 0,0 0-1 16,0 0-1-16,0 0 0 16,0 9 0-16,0 1 0 15,0-1-2-15,0 0-1 16,0 1 0-16,0 8-9 0,0 1-10 0,0-19-10 16,0 18-11-16</inkml:trace>
  <inkml:trace contextRef="#ctx0" brushRef="#br0" timeOffset="37832.24">11212 16911 107 0,'0'9'78'16,"16"-9"-23"-16,-16 0-25 0,0 9-16 15,0-9-6-15,0 0-5 0,0 9 6 0,17 1 15 16,-17-1 14-16,0 0 8 0,0 1-3 15,16-1-6-15,-16 0-5 0,0 1 4 0,17-1 9 16,-17 0 3-16,33 1 0 0,-33-1 5 0,0-9 9 16,0 9-4-16,33-9 4 0,-33 0 11 15,33-9 1-15,-33 0 6 0,33-10-14 0,-16 10-19 16,16-19 1-16,-17 0-3 0,34-9-2 0,-17-1-5 16,0 1 1-16,17-9-14 0,-17 8-8 0,0 1-8 15,33 0-5-15,-33 9-4 0,0 0 0 16,-16 10-3-16,16-1 0 0,-17 0 3 0,34 10-6 15,-50 0-2-15,0 9 0 0,33 0 8 16,-33 0-15-16,0 0-33 0,0 0-34 0,0 0-25 16,0 0-15-16,0 0-19 0,0 0-17 0,0 0-15 15,0 0 5-15,0 0 9 0,0 0 19 16</inkml:trace>
  <inkml:trace contextRef="#ctx0" brushRef="#br0" timeOffset="38765.75">4994 13134 8 0,'0'0'8'0,"0"9"5"15,0-9 9-15,0 0 5 0,0 0 7 0,0 0 7 16,0 0-4-16,0 0-12 0,0 0-5 16,0 0 8-16,0 0 9 0,0 0 3 0,0 0-1 15,0 0 5-15,0-9-9 0,-33 9-11 0,33 0-6 16,0-9 1-16,0 9-10 0,0-10-2 15,0 10 8-15,0-9 1 0,0 9-4 0,0 0-6 16,0-9 6-16,0 9 4 0,0 0 0 0,0-19 2 16,0 19 14-16,0 0 4 0,0 0 8 15,0-18-5-15,0 18-10 0,0-10 1 0,0 10 1 16,0 0 0-16,0 0 6 0,0-9-3 16,0 9-5-16,0 0 0 0,0-9-3 15,0 9-2-15,0 0-2 0,0 0-8 0,0 0-1 16,0 0 3-16,0-10-4 0,0 10-2 0,0 0 6 15,0 0-7-15,0 0 0 0,0 0 2 16,0 0-1-16,0 0-1 0,0 0-4 16,0 0-1-16,0 0 0 0,0 0-6 15,0 0-2-15,0 0 1 0,0 0 0 16,0 0 10-16,0 0-9 0,0 0 4 31,0 0-7-31,0 0 9 0,0 0-2 16,0 0-4-16,0 0 3 0,0 0 1 15,0 0 0-15,0 0-6 16,0 0 6-16,0 0 1 0,0 0-7 16,0 0 0-16,0 0 0 0,0 0-3 15,0 0 1-15,0 0-3 0,0 0 5 16,0 0-3-16,0 0 5 0,0 0-10 16,0 0-47-16,0 0-19 0,0 0-11 0,0 0-16 15,0 0-16-15,0 10-19 0,0-10-11 0,0 9 12 16,0-9 21-16,0 9-79 0</inkml:trace>
  <inkml:trace contextRef="#ctx0" brushRef="#br0" timeOffset="39981.18">12336 17255 103 0,'0'-10'121'0,"17"10"-19"15,-17 0-44-15,0-9-28 0,0 9-20 16,-17-9-14-16,17 0 4 0,-16 9 3 0,16-10 4 16,-17 10 8-16,17 0 1 0,-16 0-6 15,16 0-4-15,-17 0-2 0,17 0 0 0,0 0-1 16,0 0 4-16,0 0 0 0,-33 0-2 16,33 0-4-16,0 0-3 0,0 10 4 15,0-10-5-15,0 0 4 16,0 0 1-16,0 0-4 31,0 0 4-31,0 0 1 16,0 0 1-16,0 0 1 0,0 0 3 15,0 0 0-15,0 0 0 0,0 0 5 0,0 0-3 16,0 0 0-16,0 0-1 0,0 0-1 0,0 0 1 16,0 0-4-16,0 0-1 0,0 0 0 0,0 0 0 15,0 0 1-15,0 0-3 16,0 0-5-16,0 0 1 0,0 0 5 0,0 0-1 15,0 0-4-15,0 0-2 0,0 0 6 16,33-10-2 0,-33 20-2-16,0-10-2 0,0 0 9 15,0-10-3 1,0 10 5-16,0 0 4 16,0 0-3-16,0 0 1 0,0 0 1 0,0 0-5 15,0 0-3-15,0 0 1 0,0 0 1 16,0 0 1-16,0 0-4 0,0 0 1 0,0 0-5 15,0 0 1 1,0 0 4-16,0 0-4 16,0 0 0-1,0 0 4-15,0 0-5 16,0 0 6 0,0 0-7-16,0 0 5 15,0 0 2-15,0 0-7 0,0 0 8 0,0 0-2 16,0 0-4-16,0 0 4 15,0 0-6-15,0 0 8 0,0 0-3 16,0 0-6-16,0 0 2 16,0 0 0-16,0 0-6 15,0 0-12-15,0 0-19 0,0 0-10 0,0 0-6 16,0 0-9-16,0 0-13 0,0 0-6 0,0 0 4 16,0 0 4-16,0 0-42 0</inkml:trace>
  <inkml:trace contextRef="#ctx0" brushRef="#br0" timeOffset="45292.9">17479 16994 10 0,'0'0'13'0,"-33"10"3"0,33-10-6 0,-17 0-2 15,1 9-2-15,16-9 0 0,-17 0 2 16,17 0 2-16,0 0 5 0,0 0 9 0,0 0 10 16,0 0 16-16,0 0 16 0,0 0 7 0,17 0 14 15,-17 0 22-15,0-9 21 0,0 9 30 16,0 0 22-16,0 0 18 0,0 0 4 0,0 0 9 15,0 0-13-15,0 0-33 0,0 0-121 16,16 9-46 0,-16 0 0-16,0 1 0 0,17 8 0 15,-17-9 0-15,33 1 0 0,-33-1 0 16,0 10 0-16,0-10 0 0,33 0 0 0,-33 10 0 16,0-10 0-16,33-9 0 0,-33 9 0 15,17-9 0-15,-1 0 0 0,17 0 0 0,-16-9 0 16,16-9 0-16,0-1 0 0,33 0 0 15,-49-18 0-15,32 9 0 0,1 0 0 0,16-9 0 16,-33 0 0-16,17 0 0 0,-1 9 0 16,1-9 0-16,-17 9 0 0,0 9 0 0,-16 0 0 15,-1 1 0-15,1-1 0 0,-1 10 0 0,-16 0 0 16,17 9 0-16,-17 9 0 16,0 0 0-16,0 1 0 15,0 8 0-15,-17 1 0 0,17-1 0 0,0 1 0 16,0 9 0-16,-16 0 0 0,16 9-256 0,0-9-185 15,-17 9 14-15,17 10 61 0,0-10 98 16</inkml:trace>
  <inkml:trace contextRef="#ctx0" brushRef="#br0" timeOffset="48673.66">4134 6483 87 0,'0'0'30'0,"0"-18"-8"0,0 8 7 0,0 10 20 15,0-9 14-15,0 9 8 0,0 0-12 0,0-9-11 16,-33 9-20-16,33 0-7 0,0 0-4 15,0 0 3-15,0 0 7 0,0 0-8 0,0 9 9 16,0-9 4-16,0 0 11 0,0 9 22 0,0 1 23 16,0 8 12-16,0-18-17 0,0 19-4 15,0 0 8-15,0-1 6 0,0-18-16 0,0 19-15 16,33-10-24-16,-33 10-5 0,0-1-19 16,0 1 1-16,0-1-5 0,0-18 0 0,0 19-12 15,0-10 9-15,0 10-3 0,0-10-2 0,0 19 2 16,0-9-8-16,0-1-34 0,0-18-81 0,0 19-83 15,-33-10-51-15,33 1-8 0,0 8 24 16,0-18 47-16</inkml:trace>
  <inkml:trace contextRef="#ctx0" brushRef="#br0" timeOffset="48957.01">4018 6539 108 0,'17'-18'42'15,"-17"-1"-8"-15,0 0 3 0,33-18 8 0,-33 19 4 16,0 8 3-16,33-8-8 0,-33-1-2 0,0 0-11 16,33 1 2-16,-33 8-7 0,33 10-5 15,-33-9-10-15,33 9-5 0,-33 9-3 0,33-9 1 16,-33 0-2-16,17 10 3 0,-17 8 0 16,33-18 0-16,-33 19 1 0,0 0 4 0,0-19 1 15,0 18-5-15,0-8 0 0,0-1 6 0,0 0-4 16,0 0 0-16,-33 19-8 0,16-28 5 15,17 19-2-15,-33-19-3 0,33 19 0 0,-33-19 0 16,0 18 3-16,33-18-1 0,-33 9-2 16,33-9-3-16,-33 10-46 0,33-1-48 0,-33-9-24 15,16 0 121-15,17 0-184 0</inkml:trace>
  <inkml:trace contextRef="#ctx0" brushRef="#br0" timeOffset="49205.91">4283 6418 119 0,'0'0'61'0,"0"0"-15"0,0 0-8 16,0 0-2-16,33 0-4 0,-33 0 6 0,0 10 11 16,0-10 8-16,0 9-2 0,0 0 14 15,0 0 1-15,0 19-14 0,0-28-3 0,33 19-13 16,-33 0-11-16,0-1-10 0,0-9-9 15,0 1-5-15,33 8 0 0,-33 10 1 0,0-28-2 16,0 19 2-16,0-1-6 0,0-18 2 0,0 19 3 16,0-10-4-16,0 10-4 0,0-10-51 0,0 1-60 15,0 8-42-15,0-18-12 0,0 19 18 16,0-19 31-16</inkml:trace>
  <inkml:trace contextRef="#ctx0" brushRef="#br0" timeOffset="49472.95">4498 6521 126 0,'-33'-19'60'0,"33"0"-2"16,0 19 7-16,0-18 16 0,0 8 11 15,-17 10 0-15,17-9-17 0,0 9-28 0,0 0-20 16,0 0-12-16,-16 0-11 0,16 9 0 0,0 1 12 16,-17-10 22-16,17 18 10 0,0 1-4 0,0-19-4 15,0 19 5-15,0-1 5 0,0-18 14 16,0 19 16-16,0-10 3 0,0 0-14 15,0 1-13-15,17 8-5 0,-17-18-19 0,33 19-7 16,0-19-6-16,-33 0-13 0,33 0-1 0,0 0-3 16,0 0-2-16,-33 0-2 0,33 0-8 0,-16 0-51 15,-1 0-76-15,1 0-61 0,16 0-42 16,-33-19-19-16,33 19 17 0,-33 0-127 0</inkml:trace>
  <inkml:trace contextRef="#ctx0" brushRef="#br0" timeOffset="50487.38">4895 9813 72 0,'0'-9'54'0,"0"0"-2"0,0-1-4 0,-17 1 7 15,17-9 16-15,0 8 11 0,-16 10 7 16,16-18 13-16,0-1 3 0,-17 19-6 0,17-19-2 16,0 10 16-16,0 9-6 0,0-9 0 0,0 9-29 15,0 0-34-15,0 0-22 0,0 0-12 0,0 9-10 16,0 0 7-16,0 10 3 15,0 0 10-15,0-1 26 0,0-8 19 0,0 8 2 16,17 1-8-16,-17-1-16 0,16 20-16 16,-16-20-12-16,0-9-6 0,17 10-8 0,-17 0 4 15,33-1 2-15,-33 1-7 0,0-1 0 0,0 1-4 16,0-10 10-16,0 1-4 0,33-1-11 16,-33 0-16-16,0 1-49 0,0-10-25 0,0 9-2 15,0-9 11-15,0 0-13 0,0 0 9 0,0-9 12 16,-33 9 22-16,33-10 17 0,0 1 20 15,0-10 14-15,-33 10-2 0,33-10 6 0,-17 1 5 16,1-19 0-16,16 9-2 0,-17 9 0 0,17-18 8 16,0-10-9-16,-33 10 6 0,33 19 0 0,0-29 1 15,0 19-4-15,0 0 6 0,0 10-2 16,0-1-1-16,0 1 2 0,0 8-3 16,33 1-5-16,-33 0-1 0,0 9 2 0,17 0 2 15,-17 0-5-15,16 0 9 0,1 9-1 0,16 0-5 16,-33 19 3-16,33-28-1 0,-33 19 4 0,33-1-4 15,-33-8 6-15,0-1 11 0,0 10 4 16,0-10 0-16,0 9 7 0,0 1-7 0,0 0-2 16,-33-19-11-16,33 18-2 0,0-8-6 15,-33-1 7-15,33 0-4 0,-33 0-11 0,16 1 5 16,1-10-37-16,-1 9-54 0,17 0-50 16,0-9-33-16,-33 0-9 0,33 0 14 0,-33-9 29 15</inkml:trace>
  <inkml:trace contextRef="#ctx0" brushRef="#br0" timeOffset="50721.36">5027 9711 67 0,'0'19'47'0,"0"-19"-10"0,0 0 11 0,0 0 24 16,0 18 25-16,0-18 10 0,33 10 9 0,-33-1 0 15,0 0-7-15,0 0 2 0,17 1-9 0,-17 8-2 16,16 1-5-16,-16 0-23 0,17-19-14 15,-17 18-12-15,33-9-13 0,-33 10-20 0,0 0-3 16,0-10-4-16,33 0-8 0,-33 10 8 0,0-1 0 16,0-18-8-16,0 19-9 0,0-19-56 15,0 0-75-15,0 9-63 0,0-9-22 0,0 10 4 16,0-10 22-16,33 0 34 0</inkml:trace>
  <inkml:trace contextRef="#ctx0" brushRef="#br0" timeOffset="50954.89">5391 9674 128 0,'0'-9'88'0,"-33"9"-22"0,33 0-14 15,0 0 10-15,-33 0 6 0,16 9-2 16,1 0 6-16,16-9-3 0,-17 28-5 0,17-28-5 16,0 19-4-16,-33-1 1 0,33-8-18 0,0 8 0 15,0 1-5-15,0-10 4 0,0 19 0 0,0-9-2 16,33-1-7-16,-33-18-6 0,17 19-8 15,-1-10-10-15,1 0 2 0,16 1 0 0,0-10-9 16,0 9 6-16,-33-9 0 0,33 0-1 16,0-9-2-16,-33 9-16 0,17-10-68 0,-1 10-63 15,1-9-50-15,16 9-24 0,-33-9 20 16,33-1 41-16</inkml:trace>
  <inkml:trace contextRef="#ctx0" brushRef="#br0" timeOffset="51891.13">4465 12613 106 0,'-17'0'72'0,"17"0"-16"0,0 0-21 16,-16 0-18-16,16 0 4 0,0 0 25 0,0 9 19 16,0 1 13-16,16-1 14 0,-16 10-5 15,0-10-3-15,17 10 11 0,-17 9-2 0,33-10-11 16,-33 1-12-16,0 9-21 0,33 0-12 0,-33-1 7 16,0 1-8-16,0 0-13 0,33-9 0 15,-33 9-4-15,0 9-13 0,33-18-1 0,-33 8-1 16,0-8-1-16,0 18 2 0,0-18-3 0,0-10-1 15,33 10-1-15,-33-1 2 0,0-8-4 16,0-1 2-16,0 0-6 0,0-9-4 16,0 0 0-16,0-9 1 0,0 0 0 0,-33-1 5 15,33 1-5-15,0-10 6 0,0 1 6 16,-33-19-6-16,33 9 3 0,0-9-3 0,-33-1 6 16,33-8 1-16,0 9-6 0,0-1 2 0,0-8-2 15,0 18 7-15,0 0-8 0,0-9 3 16,0 18 0-16,0 1 0 0,0-1 0 0,33 10 2 15,-33-1-8-15,0 1 4 0,33 9-4 16,-33 0 4-16,33 9-2 16,-33 1 4-16,17-1 4 0,-17 0-9 0,16 1 5 15,1 8 0-15,-17-8 0 0,0 18 4 16,0-10-3-16,0-18-1 0,0 19 0 0,0-1 0 16,-17 1 5-16,17 0-9 0,-16 8 7 0,-1-8-9 15,17-19-49-15,0 19-60 0,-33-10-63 0,33 0-26 16,0-9-7-16,-33 10 20 0,33-10 38 15</inkml:trace>
  <inkml:trace contextRef="#ctx0" brushRef="#br0" timeOffset="52120.04">4812 12743 139 0,'0'19'53'0,"0"0"-13"0,33-1 11 0,-33-8 22 15,0 17 28-15,0-8 22 0,0-10 14 0,0 10-7 16,17 0-29-16,-17-1-30 0,16 1-18 16,1-1-11-16,-17 1-18 0,33 0-15 0,-33-1-3 15,0 1-3-15,0-1 3 0,33-8-4 16,-33 8-9-16,0 1-49 0,0-10-71 0,0-9-45 16,0 9-31-16,0-9-10 0,0 0 36 0</inkml:trace>
  <inkml:trace contextRef="#ctx0" brushRef="#br0" timeOffset="52356.87">5060 12781 212 0,'0'9'144'0,"0"0"-51"0,-33 10-32 0,33-1-6 16,0-18 21-16,-33 19 32 0,33-10 30 15,0 10-2-15,0 0-29 0,-33-10-30 0,33 9-19 16,0 10-11-16,33-9 3 0,-33-10 2 0,0 1 3 15,0-1-3-15,33 9-13 0,-33-8-14 16,33-10-14-16,-16 9-4 0,-1-9-9 0,34-9 8 16,-17-1 0-16,0 1-8 0,-33 0-6 0,33 0 6 15,0-10-39-15,-16 19-69 0,-1-19-41 16,1 1-18-16,16 8-10 0,-33 1-5 0,0 0-2 16,0 0 6-16,33-1 25 0,-33 1-85 0</inkml:trace>
  <inkml:trace contextRef="#ctx0" brushRef="#br0" timeOffset="53152.75">2729 15441 29 0,'0'0'27'0,"0"9"-8"0,0-9-2 16,0 0 3-16,0 10 9 0,0-10 7 0,0 0 11 15,16 18 8-15,-16-18 8 0,0 0 5 16,0 0 4-16,0 0 9 0,0 0-1 0,0 0 5 15,0 0-2-15,0 0-5 0,0 0-7 16,0 0-3-16,0 0-13 0,0 0-3 0,0 0-7 16,0 0-5-16,0 0-9 0,0 0-4 0,0 0 0 15,0 0-6-15,0 0-3 0,0 0-1 16,0 0-1-16,0 0 0 0,0 0-5 0,0 0-5 16,0 0 1-16,0 0-1 15,0 0-4-15,0 0 2 0,0 0-1 0,0 0-1 16,0 0-6-16,0 0 6 15,0 0-4-15,0 0-1 0,0 0 7 0,0 0-8 16,0 0 7-16,0 0-8 16,0 0 8-16,0 0-1 15,0 0-7-15,0 0 9 0,0 0-1 16,0 0-5-16,0 0-3 0,0 0 1 16,0 0 7-16,0 0-5 0,0 0-3 15,0 9-15-15,0-9-43 0,0 0-46 0,0 0-40 16,0 0-25-16,0 0-16 0,-16 0 2 15,16 10 14-15,0-10 26 0</inkml:trace>
  <inkml:trace contextRef="#ctx0" brushRef="#br0" timeOffset="53968.94">3737 16669 8 0,'0'0'17'0,"0"0"7"16,0 0 1-16,0 0-1 0,0 0 2 0,0 0-1 15,0 0-3-15,0 0-1 0,0 0 0 0,0 0 3 16,0 0 2-16,0 0 0 0,0 0-3 15,0 0-1-15,0 0-2 0,0 0-6 0,0 0 2 16,0 0 1-16,0 0 0 0,0 0-3 16,0 0-5-16,0 0-2 0,0 0-4 0,0 0 2 15,0 0-3-15,0 0 1 0,0 0 1 0,0 0-6 16,0 0 0-16,0 0 4 0,0 0 1 16,0 0-6-16,0 0 3 15,0 0 3-15,0 0-5 16,0 0 4-16,0 0-4 15,0 0 2 1,0 0 6 0,0 0-2-16,0 0 1 0,0 0 9 0,0 0-3 15,0 0 2-15,0 0 0 0,0 0 1 0,0 0 2 16,0 0-2-16,0 0-1 0,0 0-1 0,0 0 1 16,0 0 0-16,0 0 0 0,0 0-1 15,0 0 0-15,0 0 0 0,0 0 1 0,0 0 0 16,0 0 1-16,0 0-3 0,0 0-7 15,0 0 0-15,0-19-1 0,0 10-8 16,0 9 3-16,0-9-6 0,0-1-10 16,0 1-25-16,0 0-24 0,0-1-4 15,0-8 0-15,0-1-8 0,0 10 0 0,33-28 0 16,-33 9 7-16,0 0 14 0</inkml:trace>
  <inkml:trace contextRef="#ctx0" brushRef="#br0" timeOffset="54784.8">4233 9339 19 0,'0'-9'25'0,"0"-1"-4"16,-33 1-6-16,33 0-3 0,0-1-1 0,0 1 6 15,0 9 1-15,0-18 4 0,0 18-1 0,0 0-1 16,0 0-3-16,0-19 3 0,0 19 3 0,0 0-1 15,0-19-2-15,0 10 0 0,0 0 0 16,0-1 2-16,0 1 8 0,0 0-5 0,0 0-1 16,0-1-4-16,0-8-5 0,0-1-6 15,0 0-4-15,0-8-1 0,0 8-1 0,0 0-2 16,0 1 1-16,0-1 0 0,0-18-4 0,0 18 4 16,0 1 0-16,0-10-2 0,0 9 0 0,0 19-3 15,0-18 3-15,0 8 2 0,0 1-2 16,0 0 0-16,0-1 2 0,0 10-4 15,0 0 6-15,0 0-2 0,-33 0-2 16,33 0-2-16,33 0 2 0,-33 0 1 16,0 0 4-1,0 0 8-15,0 0-2 0,-33 0 1 16,33 0-4-16,0 0 0 0,0 0-4 0,0 0 3 16,0 0-4-16,0 0-6 15,0 0 4-15,0 0-3 16,0 10-12-16,0-10-23 15,0 0-23-15,0 9-23 0,0 0-6 0,0 1-1 16,0 8-2-16</inkml:trace>
  <inkml:trace contextRef="#ctx0" brushRef="#br0" timeOffset="55318.06">3853 15283 11 0,'0'9'8'0,"0"-9"-1"0,-33 9-3 16,33-9-3-16,-17 10-1 0,17-1 1 15,0 0-1-15,0 1 0 0,0 8 0 0,0-8 0 16,0-1 0-16,0 9 0 0,0 1 0 15,-33 0 0-15,33-1 0 0,33 10 0 0,-33-19 0 16,0 19-2-16,0 0-2 0,0 0-2 0,0-9-7 16,0 9 7-16</inkml:trace>
  <inkml:trace contextRef="#ctx0" brushRef="#br0" timeOffset="57266.13">3853 16166 33 0,'0'19'33'0,"0"-10"-3"0,0 1-1 0,0-1-3 16,0 0 0-16,0 1 1 0,0-1 5 15,0 0 6-15,0 0 10 0,0-9 6 0,0 10-3 16,0-1-1-16,0 0 0 0,0 10-5 0,0-19-2 16,0 0 3-16,0 0 4 0,0 0 7 15,0 9 8-15,0-9 15 0,0 0 18 0,0 0 10 16,0 0 22-16,0-9-1 0,0 9 3 15,0 0-6-15,0-19-10 0,0 10-28 0,33-10-10 16,-33 1-7-16,0-1-13 0,0-9-58 16,33 0 0-16,-33 1 0 0,0-1 0 0,0-10 0 15,0 1 0-15,33 0 0 0,-33-9 0 0,0 8 0 16,0 1 0-16,0 0 0 0,0 0 0 0,0-10 0 16,0 1 0-16,0 8 0 0,0-8 0 0,0 9 0 15,0-10 0-15,0 1 0 0,0-10 0 16,0 9 0-16,0 10 0 0,0-9 0 0,0-1 0 15,0 1 0-15,0 8 0 0,0 1 0 16,0 9 0-16,0-18 0 0,0 18 0 0,0 0 0 16,0 9 0-16,0-18 0 0,0 19 0 0,0-10 0 15,0 9 0-15,0 10 0 0,0 0 0 0,0-10 0 16,0 0 0-16,0 10 0 0,0 0 0 16,0-1 0-16,0 1 0 0,0 0 0 0,0-1 0 15,-33 1 0 1,33 9 0 62,-33 0 0-62,33 0 0-1,-33 0 0-15,33 0 0 16,-33 0 0-16,16 0 0 0,17 0 0 15,-33-9 0-15,33 9 0 0,-33 0 0 0,0-9 0 16,33 9 0-16,-33 0 0 0,0 0 0 16,0 0 0-16,16 0 0 0,-49 0 0 0,33-19 0 15,0 19 0-15,0-9 0 0,-17 9 0 0,17 0 0 16,-33 0 0-16,33-10 0 0,-50 10 0 16,50-9 0-16,-33 9 0 0,0 0 0 0,16 0 0 15,-16 0 0-15,0 0 0 0,-16 0 0 0,15 9 0 16,1-9 0-16,0 0 0 0,-17 10 0 15,17-10 0-15,0 9 0 0,16 10 0 0,-49-19 0 16,17 0 0-16,15 0 0 0,1 9 0 16,-16-9 0-16,15 9 0 0,1 0 0 0,-16-9 0 15,15 10 0-15,-32-1 0 0,50-9 0 0,-17 9 0 16,-34-9 0-16,51 10 0 0,-17-10 0 16,-1 0 0-16,18 0 0 0,-17 0 0 15,33 0 0-15,-34 0 0 0,18 0 0 0,16 0 0 16,-33-10 0-16,-1 10 0 0,18-9 0 15,16 9 0-15,-33 0 0 0,33-9 0 0,-34 9 0 16,51-10 0-16,-50 1 0 0,33 9 0 16,0-9 0-16,0 9 0 0,33-9 0 0,-50 9 0 15,50 0 0-15,-33-19 0 0,33 19 0 16,-33-9 0-16,33-1 0 0,0 10 0 0,0-9 0 16,-33 0 0-16,33-1 0 15,0 1 0-15,0 0 0 0,0 0 0 16,0-1 0-16,0 1 0 0,0 0 0 0,0-10 0 15,33 10 0-15,-33-1 0 0,0 1 0 16,0 0 0-16,0 0 0 0,0-10 0 16,0 10 0-16,0-10 0 0,0 10 0 15,0-10 0-15,0 10 0 0,0-10 0 0,0 1 0 16,0-1 0-16,0 0 0 0,0 1 0 16,0-19 0-16,0 18 0 0,0-9 0 0,0 10 0 15,0-29 0-15,0 19 0 0,0-9 0 16,-33 9 0-16,33-19 0 0,0 10 0 15,0 0 0-15,0-9 0 0,-33-1 0 0,33 1 0 16,0-1 0-16,0 10 0 0,0-19 0 16,0 9 0-16,-33-8 0 0,33 8 0 15,0 10 0-15,0-19 0 0,0 10 0 0,0-1 0 16,33 1 0-16,-33 8 0 0,0-8 0 16,0-1 0-16,0 10 0 0,33-9 0 15,-33-1 0-15,0 1 0 0,33-1 0 0,-33 10 0 16,33-10 0-16,-33 1 0 0,33-1 0 15,-33 10 0-15,16-9 0 0,-16 9 0 0,34-19 0 16,-34 9 0-16,33 1 0 0,-33-1 0 16,0 1 0-16,33-1 0 0,-33 1 0 15,33-1 0-15,-33 1 0 0,33 8 0 16,-33-17 0-16,0 8 0 0,33 10 0 0,-33-19 0 16,16 19 0-16,-16-10 0 0,33 1 0 15,-33 9 0-15,34-10 0 0,-34 1 0 0,0 18 0 16,33-28 0-16,-33 9 0 0,33-8 0 15,-33 8 0-15,0-9 0 0,33 10 0 16,-33-10 0-16,33 0 0 0,-33 10 0 0,16-10 0 16,17 0 0-16,-33 0 0 0,0 0 0 15,34 1 0-15,-34-1 0 0,33 9 0 0,-33-9 0 16,33 10 0-16,-33-1 0 0,33 1 0 16,-33-1 0-16,0 1 0 0,33 9 0 0,-33-19 0 15,0 19 0-15,0 9 0 0,16-9 0 16,17-10 0-16,-33 10 0 0,0 18 0 0,0-27 0 15,34 9 0-15,-34-1 0 0,0 20 0 16,0-29 0-16,33 10 0 0,-33 0 0 16,0 0 0-16,33-1 0 0,-33-8 0 0,0 9 0 15,33-1 0-15,-33 11 0 0,0-20 0 0,0 1 0 16,33 18 0-16,-33-10 0 0,0 1 0 16,0 9 0-16,16-9 0 0,-16 0 0 0,33 9 0 15,-33-9 0-15,0 0 0 0,33-1 0 16,-33 10 0-16,0-9 0 0,34 0 0 0,-34 9 0 15,0-9 0-15,33 0 0 0,-33 0 0 16,33 9 0-16,-33 9 0 0,33-27 0 0,-33 18 0 16,16 0 0-16,17-19 0 0,0 19 0 15,-33 0 0-15,34 10 0 0,-1-29 0 0,-33 29 0 16,33-10 0-16,0 0 0 0,-17 9 0 16,17 1 0-16,0-1 0 0,-33 0 0 0,33 10 0 15,1-9 0-15,-1 18 0 0,0-19 0 16,-33 0 0-16,49 19 0 0,-49-18 0 0,33 8 0 15,0 1 0-15,1 0 0 0,-1-10 0 0,-33 10 0 16,49 0 0-16,-49 9 0 0,33-19 0 16,0 19 0-16,0-19 0 0,1 19 0 0,-1-27 0 15,0 17 0-15,-17 1 0 0,17 0 0 16,0-1 0-16,0-8 0 0,-33 18 0 0,33-19 0 16,1 19 0-16,-18-19 0 0,17 1 0 0,0 9 0 15,-33-10 0-15,33 10 0 0,0-1 0 16,-33 10 0-16,33-18 0 0,1 18 0 0,-34-19 0 15,16 19 0-15,17-18 0 0,-33-1 0 0,0 10 0 16,33-1 0-16,-33 10 0 0,33-9 0 16,-33 0 0-16,0 9 0 0,0-10 0 0,33 10 0 15,-33 0 0-15,0 0 0 16,0-18 0 0,0 18-124-1,0 0-156-15,0 0-31 0,0 0-1 16,0 0 12-16,0 0 39 0,0 0 53 15</inkml:trace>
  <inkml:trace contextRef="#ctx0" brushRef="#br0" timeOffset="57549.04">2299 8055 183 0,'0'0'95'0,"-34"0"-9"0,34 0 9 15,0 0-2-15,0 0-32 0,0 0-7 16,0 0 16-16,34 0 10 0,-34 0 10 0,49 0 4 16,-16 0-12-16,0 0-7 0,0 0-14 0,34 0-17 15,-51 19-12-15,50-19-16 0,-33 0-1 16,0 19-8-16,0-19 1 0,1 9 2 0,-18 0-1 16,17 10 4-16,-33 9 1 0,0-10-4 15,33 1-4-15,-66-1-2 0,33 10 3 0,0 10 2 16,-49-1-9-16,15 0 2 0,1 9-11 0,-33 10-43 15,33 9-89-15,-16-18-74 0,-18 27-38 16,1-18-4-16,33 9 39 0</inkml:trace>
  <inkml:trace contextRef="#ctx0" brushRef="#br0" timeOffset="58681.14">4035 17227 71 0,'0'-9'84'0,"-17"9"-1"15,17 0 4-15,0-10 11 0,0 10 13 0,0 0 17 16,0-9 9-16,0 9-4 0,0 0-26 0,0 0-52 15,0 0-19-15,0 0-22 0,0 0-4 0,0 9-6 16,0 1 9-16,0-1 37 0,0 9 22 16,0 1 6-16,0 0-13 0,0-1-21 15,0 1-5-15,17 9-9 0,-17-10-7 0,0 1-18 16,0 0 4-16,0-1-4 0,0 1 4 0,33-10-9 16,-33 0 6-16,0 1-6 0,0-1 13 15,0-9 21-15,0 9 55 0,0-9 61 16,0-9 5-16,0 0-155 0,0-1 0 15,0-8 0-15,0-1 0 0,0 1 0 16,-33-10 0-16,33 0 0 0,-17 0 0 0,17-9 0 16,0 9 0-16,0-9 0 0,-33-1 0 15,33 1 0-15,0 9 0 0,0-9 0 0,0 9 0 16,0 10 0-16,0-10 0 0,0 9 0 0,33 0 0 16,-33 1 0-16,17 8 0 0,16-8 0 15,-33 9 0-15,33-1 0 0,-33 1 0 0,33 0 0 16,-33-1 0-16,33 10 0 0,-33 0 0 15,33 0-98-15,-33 0-175 0,0 0-54 0,33 0-1 16,-33 0 27-16,0 10 41 0,0-10 57 16</inkml:trace>
  <inkml:trace contextRef="#ctx0" brushRef="#br0" timeOffset="58899.31">4200 17236 146 0,'0'0'212'16,"0"0"35"-16,0 0-13 0,0 0-35 0,0 0-43 16,0-9-13-16,0 9-13 0,0-9-28 15,0-1-40-15,0 1-38 0,0 0-11 16,0-1-3-16,0 10-6 0,0-9-4 0,0 0-3 16,33-1-9-16,-33 1-63 0,0 0-79 0,17 9-53 15,-17-9-29-15,33-1-6 0,-33 1 19 16,0 9 33-16,33-9 43 0</inkml:trace>
  <inkml:trace contextRef="#ctx0" brushRef="#br0" timeOffset="59131.34">4448 17004 174 0,'0'0'146'15,"-16"0"1"-15,16 0-27 0,0 0-45 0,0 9-23 16,0-9 13-16,0 9 39 0,0 1 24 0,0-1-3 15,0 9-13-15,0 1-4 0,0 0-12 16,16-1-14-16,-16 1 2 0,0 9-12 0,17-10-6 16,-17 10 5-16,33-9-28 0,-33 9-13 15,0 0-13-15,0-10-7 0,33 10-6 0,-33 0 1 16,0-9-3-16,0-1-6 0,0 1 4 0,0-1-13 16,0-8-72-16,0-1-98 0,0-9-66 15,0 9-43-15,0-18 2 0,0 9 21 0,0-9 42 16,0-1 69-16</inkml:trace>
  <inkml:trace contextRef="#ctx0" brushRef="#br0" timeOffset="59347.44">4630 17097 90 0,'-33'0'112'0,"33"9"-4"0,0-9-19 16,-33 9-11-16,33 1-6 0,0-1 5 15,-33 0 20-15,33 10-9 0,0-10-7 0,0 10-23 0,-33-10-11 16,33 10 2-16,0-1 13 0,0 1 1 15,0-1-2-15,33-8-1 0,-33 8-9 16,0 1-19-16,33-10-11 0,0 0-12 0,-33-9-2 16,33 10-3-16,-16-10 0 0,16-10 0 0,0 10-6 15,0-9-48-15,0 9-90 0,-33 0-66 16,33-9-47-16,0 0-7 0,-33-1 34 0</inkml:trace>
  <inkml:trace contextRef="#ctx0" brushRef="#br0" timeOffset="60414.02">8252 16985 37 0,'0'0'27'16,"0"9"-5"-16,0-9-4 0,0 0 1 0,-33 0 1 15,33 0-3-15,0 10 2 0,0-10-2 0,0 0-2 16,0 0-1-16,0 0-7 0,0 0-1 16,0 0-3-16,0 0-3 0,0 0 2 15,0 0-5-15,0 0 1 0,0 0-1 16,0 0-8-16,0 0-9 0,0 0-6 0,0 0-5 15,-33 0-3-15,33 0 1 0,0 0 1 16</inkml:trace>
  <inkml:trace contextRef="#ctx0" brushRef="#br0" timeOffset="61428.93">6896 17413 85 0,'0'0'78'0,"-33"-9"-9"16,33 9-10-16,0-10-11 0,0 10-8 15,0 0-18-15,0 0-3 0,0 0 5 0,0 0 17 16,0 10 9-16,0-10 11 0,0 18 4 16,33-9 4-16,-33 10-2 0,0 0-11 0,0-1-8 15,0 1-4-15,33 0-10 0,-33 8-14 0,0-8-6 16,0 0-5-16,33-1-4 0,-33-8-3 16,0 8 1-16,0 1-7 0,0-10 4 0,0 0 0 15,16 1 0-15,-16-1 1 0,0-9 3 16,0 0 2-16,0 0-11 0,0 0 0 15,0-9 8-15,-16-1-8 0,16 1 2 0,0-10 1 16,0 1 2-16,0-10 2 0,-33 0-2 16,33 0 6-16,0 0-4 0,-33-9-2 0,33 9 0 15,0-9 0-15,0 9 0 0,0 0 2 16,0 0-2-16,0 10-2 0,0-10 2 0,33 9 0 16,-33 0 0-16,0 10 0 0,33-9-2 15,-33 8 2-15,0 1-2 0,16 0 2 0,17-1 4 16,1 1-4-16,-34 9-5 0,33-9-19 0,-33 9-50 15,33 0-51-15,-33 0-25 0,0 0-9 0,0 0 9 16,33 0 21-16,-33 9 26 0</inkml:trace>
  <inkml:trace contextRef="#ctx0" brushRef="#br0" timeOffset="61618.09">6995 17525 152 0,'0'0'110'0,"0"9"-12"16,0-9-29-16,-17-9-19 0,17 9-4 16,17-10 5-16,-17 1-1 0,0 9-6 0,16-9-22 15,-16-1-14-15,34 1 0 0,-34 0-5 0,0-1 0 16,33-8-10-16,-33 8-32 0,33-8-47 16,-33 9-35-16,33-10-11 0,0 10 10 0,-33-1 27 15</inkml:trace>
  <inkml:trace contextRef="#ctx0" brushRef="#br0" timeOffset="61830.3">7326 17218 155 0,'33'0'120'0,"-33"0"-19"0,0 0-14 15,0 0-14-15,0 0-3 0,0 0 31 0,0 9 26 16,0-9 26-16,0 9-4 0,0 0-7 0,0 1-11 16,0-1-5-16,0 0-3 0,0 10-17 15,33-10-11-15,-33 1-36 0,0 8-16 0,0-9-25 16,0 10-5-16,16-10-12 0,-16 10 5 15,17-10-6-15,-17 10-2 0,16-10-3 0,-16 10-1 16,0-10-68-16,0 10-75 0,0-10-66 16,0 0-52-16,0-9-17 0,0 10 7 15,33-10 34-15,-33 0 53 0,0-10 56 0</inkml:trace>
  <inkml:trace contextRef="#ctx0" brushRef="#br0" timeOffset="62030.08">7574 17245 129 0,'0'-9'126'15,"0"9"-8"-15,0-9-11 0,0 9-19 16,-33 0-12-16,33 9 11 0,0-9 20 0,-33 9 9 16,33 1-3-16,0-1-22 0,0 0-15 0,-34 10-10 15,34-10-14-15,0 1-9 0,0 8-13 16,0-9 0-16,0 1 2 0,0 8-6 0,0-8-6 16,0-1-5-16,34 0-7 0,-34 1-5 0,33-1-5 15,0-9-7-15,-33-9-48 16,33 9-78-16,-33-10-66 0,16 1-34 0,1 0-3 15,-1-1 15-15,17-8 40 0,-33-1-87 0</inkml:trace>
  <inkml:trace contextRef="#ctx0" brushRef="#br0" timeOffset="65076.12">7326 16306 52 0,'0'9'35'0,"0"1"-11"0,0-10-7 16,0 9 2-16,0 0 5 0,0-9 6 16,0 9 4-16,0 1 3 0,0-1 1 0,0 0-2 15,0-9 0-15,0 10 1 0,0-1 5 0,0-9 9 16,0 9 1-16,0-9-3 0,0 0-4 16,0 19-4-16,0-19 12 0,0 0 15 0,0 0 19 15,0 0 23-15,0 0 22 0,0 0-15 16,0-19-21-16,0 19-26 0,0-9-23 0,0 0-13 15,0-1 4-15,0 1-7 0,0 0 2 0,0-10 8 16,0 10-1-16,0-10-4 0,0 10-2 0,-33-19-6 16,33 9-10-16,0-8-7 0,0 8 4 15,0 0-12-15,-33-9 3 0,33 10 6 0,0-10-3 16,0 0 4-16,0 9-3 0,-34-8-2 16,34-1 7-16,0 0 10 0,-16 0 0 0,16 9 5 15,0-18 8-15,0 9-23 0,0 0-15 16,-17 0 0-16,17 0 0 0,0 10 0 0,0-10 0 0,0 9 0 15,0 1 0-15,0-10 0 0,-16 9 0 16,16 1 0-16,0 8 0 0,0-8 0 0,0-1 0 16,0 10 0-16,0-1 0 0,0-8 0 15,0 9 0-15,0-1 0 0,0 1 0 0,0 0 0 16,0-1 0-16,0 10 0 0,0-9 0 0,0 0 0 16,0-1 0-1,16 10 0-15,-16-9 0 16,17 9 0-16,-1 0 0 15,18 0 0-15,-34 0 0 0,33-18 0 16,0 18 0-16,-33 0 0 0,33-10 0 16,0 1 0-16,0 9 0 0,16-9 0 0,-15-1 0 15,-1 10 0-15,33-9 0 0,-17 0 0 16,18-1 0-16,-1 1 0 0,0 0 0 0,16 0 0 16,18-1 0-16,-18 10 0 0,-15-18 0 0,15-1 0 15,17 10 0-15,1-1 0 0,15 1 0 16,-32 0 0-16,49-10 0 0,-49 10 0 0,49 0 0 15,-32-1 0-15,15-8 0 0,1 8 0 0,16 1 0 16,-16-10 0-16,-17 10 0 0,17-9 0 0,16-1 0 16,-16 10 0-16,0-1 0 0,16-18 0 15,-16 10 0-15,16-1 0 0,-16 1 0 0,0-1 0 16,16 0 0-16,-33-8 0 0,17-1 0 0,0 9 0 16,16-9 0-16,-33 10 0 0,17-20 0 15,0 10 0-15,-17 0 0 0,17 1 0 0,16-1 0 16,-49-10 0-16,16 11 0 0,17-1 0 0,-17-10 0 15,-16 11 0-15,16-1 0 0,-33 0 0 0,17-9 0 16,16 9 0-16,-33-10 0 0,17 20 0 16,-17-19 0-16,17 9 0 0,-17 0 0 0,0 0 0 15,17 0 0-15,-17-9 0 0,0 9 0 16,0 0 0-16,17 0 0 0,-17 0 0 0,0 10 0 16,17-10 0-16,-17 9 0 0,-17-18 0 0,18 9 0 15,-1 0 0-15,-17 0 0 0,1 10 0 16,-1-10 0-16,-15 0 0 0,-1 0 0 0,0 9 0 15,0-18 0-15,-17 9 0 0,17 0 0 0,0 0 0 16,-33-9 0-16,34 9 0 0,-34-9 0 0,33 9 0 16,-33-9 0-16,33 0 0 0,-33-1 0 15,0 1 0-15,16 0 0 0,1 9 0 0,-1-28 0 16,1 19 0-16,-1 9 0 0,-16-28 0 0,33 10 0 16,-33 9 0-16,34-10 0 0,-34 10 0 15,0-19 0-15,33 19 0 0,-33-10 0 0,0 10 0 16,0 0 0-16,0 9 0 0,33-18 0 0,-33-1 0 15,0 19 0-15,0-18 0 0,0 8 0 0,0 1 0 16,0 0 0-16,0 0 0 0,0 0 0 16,0-10 0-16,0 10 0 0,0 0 0 0,-33 9 0 15,33-19 0-15,0 10 0 0,0 0 0 16,0 9 0-16,0-9 0 0,-33 0 0 0,33 18 0 16,0-28 0-16,0 20 0 0,-34-1 0 0,34-10 0 15,0 11 0-15,0-1 0 0,-33 18 0 0,17-27 0 16,-1 9 0-16,1 0 0 0,-1 10 0 15,1-10 0-15,16 9 0 0,-33 1 0 0,33-1 0 16,-33 0 0-16,-1 1 0 0,34 8 0 16,-49-8 0-16,32-1 0 0,-16 10 0 0,17 0 0 15,-17-1 0-15,0 10 0 0,-34-9 0 16,34 9 0-16,-16-9 0 0,16 9 0 0,-33 0 0 16,-1 0 0-16,18 9 0 0,-17-9 0 0,-1 0 0 15,1 9 0-15,17-9 0 0,-17 10 0 0,-1-10 0 16,18 9 0-16,-17-9 0 0,0 9 0 15,-1-9 0-15,18 19 0 0,-17-19 0 0,-17 0 0 16,17 0 0-16,0 18 0 0,0-18 0 0,16 0 0 16,-16 0 0-16,-17 0 0 0,17 0 0 15,0 10 0-15,0-10 0 0,-17 0 0 0,17 0 0 16,-33 0 0-16,16 9 0 0,0-9 0 0,17 0 0 16,-33 0 0-16,33 9 0 0,-17-9 0 15,17 0 0-15,-50 10 0 0,50-10 0 0,-33 0 0 16,16 9 0-16,-16 0 0 0,16-9 0 0,17 10 0 15,-33-10 0-15,16 9 0 0,-16-9 0 16,16 9 0-16,-16-9 0 0,16 0 0 0,17 19 0 16,-50-19 0-16,50 0 0 0,-33 0 0 0,16 0 0 15,17 18 0-15,-33-18 0 0,16 0 0 0,17 0 0 16,-33 0 0-16,16 0 0 0,17 0 0 16,-17 0 0-16,-16 10 0 0,33-10 0 0,-17 0 0 15,17 0 0-15,-16 0 0 0,15 9 0 16,-32-9 0-16,33 0 0 0,-17 0 0 0,17 9 0 15,0-9 0-15,16 0 0 0,-16 0 0 0,-16 0 0 16,16 10 0-16,-1-10 0 0,18 0 0 0,-17 0 0 16,-1 0 0-16,34 0 0 0,-49 0 0 15,49 0 0-15,-34 0 0 0,34 0 0 0,-33 9 0 16,17-9 0-16,16 0 0 0,0 0 0 0,-1 0 0 16,-15 0 0-16,16 0 0 0,33 0 0 0,-33 0 0 15,0 0 0-15,33 0 0 0,-33 0 0 16,33 0 0-16,-34 0 0 0,34 0 0 15,-33 0 0-15,33 9 0 0,-16-9 0 16,16 10 0 0,0 8 0 15,0-18 0-15,0 19 0-1,-17-19 0 1,17 0 0-16,-16 18 0 31,16-18 0 0,0 0 0-31,0 10 0 16,-33-10 0-16,33 9 0 16,-33-9 0-1,33 9 0-15,0-9 0 16,-33 10 0-16,33-10 0 15,0 9 0-15,-33-9 0 0,33 0 0 16,-34 0 0-16,34 9 0 0,-16-9 0 0,-1 0 0 0,1 9 0 16,-17-9 0-16,33 0 0 0,-33 0 0 15,33 0 0-15,-33 0 0 0,0 0 0 0,33 0 0 16,-50 0 0-16,17 0 0 0,33 0 0 0,-33 0 0 16,0 0 0-16,0 0 0 0,0 0 0 15,-17 0 0-15,17 0 0 0,0-9 0 0,0 9 0 16,0 0 0-16,0-9 0 0,-17 9 0 0,17 0 0 15,0-9 0-15,0 9 0 0,-33-10 0 0,33 10 0 16,16-9 0-16,-16 9 0 0,0 0 0 0,0-9 0 16,0-1 0-16,0 10 0 0,0 0 0 15,16 0 0-15,-16-18 0 0,33 18 0 0,-33 0 0 16,33 0 0-16,-33-19 0 0,33 19 0 0,-33 0 0 16,33 0 0-16,0-18 0 0,-33 18 0 15,33-10 0-15,-33 1 0 0,16 0 0 16,17-1 0-16,0 1 0 0,-33 0 0 15,33-1 0-15,0 10 0 0,-33-18 0 0,33 18 0 0,0-28 0 16,0 9 0-16,-33 10 0 0,33-10 0 16,-33 1 0-16,33 8 0 0,0-8 0 0,-33-10 0 15,33 0 0-15,0 9 0 0,-33-8 0 16,33 8 0-16,-17-9 0 0,17 9 0 0,0 1 0 16,0-10 0-16,-33 19 0 0,33-10 0 0,0 0 0 15,0 10 0-15,0-9 0 0,0 8 0 16,0 1 0-16,0 0 0 0,0-1 0 0,0 1 0 15,0 0 0-15,-33 9 0 0,33-19 0 16,0 19 0-16,0-18 0 16,0 8 0-16,0 1 0 15,0 0 0-15,0-1 0 16,0 10 0 0,0-9 0-1,-33 0 0 16,33 9 0 16,0 9 0-47,-33 0 0 16,33 1 0 0,0-1 0-16,0 0 0 0,-33 1 0 0,33 8 0 15,-17 1 0-15,17-19 0 0,-16 18 0 16,-1-8 0-16,17 8 0 0,0 1 0 0,-33-1 0 15,33 1 0-15,0 0 0 0,-33-1 0 0,33 1 0 16,-33-1 0-16,33-8 0 0,0 8 0 0,-33 1 0 16,33 0 0-16,0-19 0 0,0 9 0 15,0 0 0-15,-33 0 0 0,33-18 0 16,33 9 0 0,-33-9 0-16,0 0 0 0,0 9 0 15,0-19 0-15,0 0 0 0,33 1 0 0,-33-1 0 16,0 1 0-16,33-1 0 0,-33 10 0 15,0-29 0-15,33 11 0 0,-33 8 0 0,0-9 0 16,0 19 0-16,33-10 0 0,-33-9 0 0,0 10 0 16,0 8 0-16,0 1 0 0,0 0 0 0,0-1 0 15,0 20 0 1,0-1 0-16,17 10 0 16,-17-10 0-16,0 10 0 0,16-1 0 0,-16 1 0 15,17-19 0-15,16 18 0 0,-33 1 0 16,0-10 0-16,33 1 0 0,-33-1 0 0,33 0 0 15,0 0 0-15,-33 10 0 0,33-19 0 0,-33 0 0 16,50 0 0-16,-50 0 0 0,33-19 0 0,-33 19-57 16,33-9-343-16,0 0-27 0,-33 0 23 15,33-1 69-15</inkml:trace>
  <inkml:trace contextRef="#ctx0" brushRef="#br0" timeOffset="66607.19">10583 17041 16 0,'0'0'29'16,"0"0"-4"-16,-33 0-9 0,33 9-3 15,0-9 2-15,0 0 6 0,0 9 6 0,0 1 7 16,0-10 3-16,0 9 0 0,0 0 2 0,0 1 1 15,0-1-5-15,0 0 0 0,0-9 4 16,0 10-1-16,0-10 2 0,0 9 0 0,0-9-1 16,0 0-1-16,0 0 4 0,0 0 6 15,0 0 21-15,0 0 29 0,0 9 30 0,0-9 20 16,0 0 10-16,33 0-2 0,-33 0 2 0,33 0-22 16,-16 0-17-16,16 0-4 0,0 0-96 15,33 0-19-15,-33 0 0 0,17 9 0 0,16-9 0 16,0 0 0-16,-16 10 0 0,16-10 0 15,0 0 0-15,17 0 0 0,16 0 0 0,-16 0 0 16,16 0 0-16,0 0 0 0,-33 0 0 0,50 0 0 16,-50 0 0-16,50 0 0 0,-33 0 0 15,16-10 0-15,0 10 0 0,-33-9 0 0,17 9 0 16,-17 0 0-16,17-9 0 0,-17 9 0 0,0 0 0 16,-16 0 0-16,16 0 0 0,0 0 0 15,-50 0 0-15,18 0 0 0,-1 0 0 0,-17 0 0 16,1 0 0-16,16 0 0 15,-66 0 0 1,16 9 0 0,1-9 0-16,-1 0 0 0,1 9 0 15,-1-9 0-15,0 0 0 0,1 10 0 16,-17-10-249-16,33 9-93 0,-33 0-5 0,0 1 23 16,16-10 44-16,1 9 57 0</inkml:trace>
  <inkml:trace contextRef="#ctx0" brushRef="#br0" timeOffset="67207.62">11741 17822 103 0,'0'-18'107'0,"0"-10"-6"16,0 9-11-16,-33 0-14 0,33 10-9 15,0 0-5-15,0 9 9 0,0 0 18 0,0 0 24 16,33 0 21-16,-33 9 14 0,0 10 6 16,0-1-11-16,0 1-21 0,0 0-6 15,0 8-32-15,0-8-23 0,33 9-22 0,-33 0-16 16,0-10-8-16,0 1-5 0,0 0-2 0,0-1-11 15,0 1 10-15,33-10-10 0,-33 10 6 16,0-10-26-16,0 0-93 0,0 1-76 16,0-1-49-16,0 0-27 0,0-9-1 0,0 0 13 15,0-9 37-15,0 9 52 0</inkml:trace>
  <inkml:trace contextRef="#ctx0" brushRef="#br0" timeOffset="67392.32">11774 17766 176 0,'0'-9'124'0,"0"0"-39"16,0-1-43-16,-33 1-10 0,33 0 0 0,0 0 30 16,0-1 23-16,0 1 13 0,33 0-11 15,-33-1-20-15,0 1-15 0,33 0-11 16,-33-1-17-16,33 1-10 0,-16 0-4 0,-1 9-6 16,1-9-4-16,16 9 4 0,0 0-9 0,-33 0-8 15,0 0-53-15,33 0-57 0,-33 9-34 16,0 0-18-16,0 0 9 0,0 1 25 0</inkml:trace>
  <inkml:trace contextRef="#ctx0" brushRef="#br0" timeOffset="67590.02">11807 17906 189 0,'0'9'128'16,"0"0"-37"-16,0-9-32 0,0 0-14 15,0 0 1-15,0 0 24 0,33 0 36 0,-33-9 9 16,0 9-14-16,17-9-34 0,-1 0-16 15,17-1-23-15,-16 1-12 0,16-10-10 0,-33 10-5 16,33 0 1-16,0-1-8 0,-33 1-23 0,33 0-54 16,-33 9-25-16,0-9-28 0,17-1-8 15,-17 1 1-15,16 9 8 0,-16-9 21 16,17-1 29-16,-17 1-45 0</inkml:trace>
  <inkml:trace contextRef="#ctx0" brushRef="#br0" timeOffset="67772.77">12138 17720 35 0,'0'0'63'0,"33"0"14"16,-33 0 10-16,0 0 11 0,0 0-7 15,0 0-8-15,0 0-17 0,0 0-3 0,0 0 20 16,0 0 31-16,0 9 20 0,0 0 18 0,0 1 1 16,0-1-5-16,0 10-6 0,0-1-3 15,0 1-12-15,0-1-31 0,0 1-29 16,0 0-38-16,0-1-29 0,0 1 0 0,0-1 0 16,0 1 0-16,0 0 0 0,0-1 0 0,0 1-21 15,0-10-158-15,0 10-71 0,33-10-60 16,-33-9-17-16,0 9 25 0,0-9 49 0,0 0 69 15</inkml:trace>
  <inkml:trace contextRef="#ctx0" brushRef="#br0" timeOffset="67956.33">12386 17850 44 0,'33'-9'86'0,"-33"-1"15"16,0 10-4-16,0 0-6 0,0 0-14 16,-33 0 5-16,33 10 15 0,0-10 17 0,0 9-3 15,-33 0-7-15,33 1-24 0,0-10-1 0,0 9-2 16,0 0-11-16,0 1-6 0,33-10-19 15,-33 9-13-15,0-9-13 0,33 0-12 16,0 0 1-16,-33 0 0 0,33-9-8 0,-33-1-6 16,17 1-77-16,16 9-58 0,-17-9-48 15,1-1-16-15,16-8-9 0,-33 8 16 0,33-8 36 16</inkml:trace>
  <inkml:trace contextRef="#ctx0" brushRef="#br0" timeOffset="70104.34">11013 16362 22 0,'0'9'20'0,"17"0"-5"0,-17-9-2 0,0 10 0 16,16-10 5-16,-16 0 3 0,0 0 3 16,17 0 5-16,-17 0 7 0,0 0 0 0,33 0 10 15,-33 0-2-15,0 0 2 0,0-10 3 16,33 10 7-16,-33-9-2 0,0 9 1 0,0-9-2 16,0-1 11-16,0 10-8 0,0-9-4 0,0 0 5 15,33 9 3-15,-33-9-1 0,0-1 0 0,0 1 0 16,0 9-7-16,0 0 6 0,0-19-9 15,0 10 8-15,0 0 12 0,0-1 16 0,0 1-27 16,0 0-17-16,0 0-9 0,0-1 1 0,0 1 14 16,0-10 8-16,0 10-12 0,0-10-17 15,0 10-9-15,0-9 15 0,-33-1 1 0,33 10-13 16,0-10-13-16,0 0-3 0,0 10 4 0,-33-19-4 16,33 10 0-16,0-1 6 0,-33-9-5 15,16 10-5-15,1-10 5 0,-1 9-4 0,1-9-1 16,-1 9 7-16,17 1-6 0,-33-1 4 15,0-9-5-15,33 10 0 0,-33-1-3 0,-17-9 3 0,17 10 3 16,0-1 1-16,0-9-4 0,0 10-2 16,0-10-3-16,0 9 2 0,-17 0 3 0,17-8 3 15,0 8-5-15,-33 0 5 0,16-9-6 16,17 19 0-16,-33-19 1 0,33 0-1 0,-33 10 3 16,16-1 0-16,-16 1 6 0,33 8-6 0,-33-27 2 15,16 28-5-15,-16-10 5 0,0 0-2 16,0 1 2-16,16-1 0 0,-16 19-7 0,-16-28 5 15,15 19-3-15,34-10 1 0,-49 10-2 0,15 0 5 16,1-10 1-16,0 10-6 0,0 0 8 0,16-1-8 16,-16 10 6-16,0-18-4 0,17 18 2 15,-18-10-2-15,1 1-1 0,0 9 7 0,16-9-2 16,-16 9-4-16,17-9 2 0,-17 9-5 0,33-10 10 16,-34 10-5-16,18 0 2 0,-17 0-2 15,33 0-2-15,-34 0-5 0,18 0 8 0,16-9 1 16,-33 9-2-16,-1 0 0 0,18 0 4 0,16 0-4 15,-33 0 1-15,33 0-6 0,-1 0 5 16,-32 0 0-16,50 0 0 0,-50 0 3 0,33 0-1 16,-1 9-7-16,1-9 14 0,0 0-13 0,17 0 4 15,-50 0-3-15,33-9 3 0,0 9 3 0,-1 0-3 16,1 0-5-16,17 0 5 0,-17 0 7 16,0 0-11-16,0-9 2 0,0 9 2 0,-1 0 0 15,18 0 3-15,-17-10-3 0,33 10 2 0,-33-9 0 16,0 9-4-16,0 0-4 0,33 0 9 15,-33-9-6-15,-1 9 3 0,18 0 0 0,-17-10 0 16,33 10 2-16,-33 0-5 0,0 0 3 0,0 0 0 16,33 0 1-16,-33-18-3 0,0 18 8 15,-1-9-3-15,18 9-12 0,-17-10 4 0,33 10 3 16,-33-9 2-16,0 9 3 0,0-9 1 0,0 9 0 16,16-10-4-16,17 1-3 0,-33 9 4 0,0-9-1 15,33-1 0-15,-33 1 5 0,0 9-3 16,33-9-2-16,-33 0 8 0,33 9-12 0,-33-19 2 15,16 10 2-15,-16-1 2 0,33 1-2 0,-33-10 0 16,33 10 0-16,-33 0 2 0,33-10 2 16,-33 1-11-16,33 18 4 0,-33-28 0 0,33 18 4 15,-33-8-1-15,16-1 2 0,-16 1 5 0,33-1-13 16,-33 10 7-16,33-19 4 0,-33 9-5 16,33 1-5-16,-33-1 0 0,33 0 5 0,-33 1 0 15,33-1 3-15,-33 1-7 0,16-1 6 16,17 0-2-16,-33 1 0 0,33-1 3 0,-33 10-6 15,33-10 3-15,0 1 3 0,-33-1-6 0,33 10 1 16,-33-10 4-16,33 10-6 0,-33 0 4 0,16-10 9 16,1 19-18-16,-1-19 15 0,17 1-9 15,-33 8 3-15,0 1 0 0,33 0 1 0,-33-1-6 16,0 1-1-16,33 0 10 0,-33 0-2 16,0 9 0-16,16-19-2 0,17 0 0 0,-33 10 0 15,33 0 3-15,-33-1 0 0,33 1-2 0,-33-9-1 16,33 8-6-16,-33 1 6 0,33 0-2 15,0 9 5-15,0-19-3 0,-33 19 0 0,33-19-4 16,-17 19 7-16,17-9 2 0,-16 0-9 0,16 0-1 16,0-1 10-16,-17 1-7 0,17 0 9 15,0 9-7-15,0-10 0 0,0 1-3 0,-33 0 8 16,33 9-5-16,0-19 0 0,0 19-5 16,0-28 3-16,-33 19 4 0,33 0-5 0,0-1 0 15,0 1 3-15,0 0-2 0,-33-1 11 16,33 1-9-16,0 0-4 0,0 9 1 15,0 0 1-15,0-19 2 0,-33 19 0 0,33 0 0 16,0 0 5-16,0-18-5 0,0 18-3 0,0-10 3 16,0 10-3-16,-33 0 3 15,33-9-2-15,0 9 5 0,0-9-3 16,0 9-6-16,-17 0 14 16,17 0-10-16,0 0 0 0,0-10 8 0,0 10-9 15,-16-9 3-15,16 9 4 16,0 0-6-16,0 0-4 0,0 0 8 15,0 0 5-15,0 0-11 16,0 0-5-16,0 0 4 0,0 0 3 16,0 0-2-16,0 0 1 0,0 9 1 15,0-9 0-15,0 0 5 0,0 10-7 0,0-1 8 16,0 0-8-16,0 19 7 0,0-28 2 16,0 19-7-16,0-10-3 0,0 10 11 0,0-1-3 15,0-8-3-15,0 8-4 0,0 10 4 16,0-9 1-16,0-19 2 0,0 18-3 0,0 1-2 15,0-10 2-15,0 10-4 0,0-10 10 0,0 0-1 16,0 10-5-16,0-19-3 0,0 19 1 16,0-19-2-16,0 0 6 0,0 0 1 0,0 0 3 15,0 0-1-15,0 0 5 0,0 0-7 16,0 0 3-16,0 0-3 0,0-19 0 0,16 19 2 16,-16-19-5-16,0 10 2 0,0 0-6 0,0 0 4 15,17-10-2-15,-17 0 0 0,0 1 4 16,33-1 3-16,-33 1-5 0,0-1 2 0,0-9-11 15,0 9 11-15,0 1 1 0,0-1-3 16,0-9 6-16,0 10-8 0,0-1 5 0,0 0-3 16,0 1-4-16,0 18 4 0,0-19-3 0,0 10 6 15,0 0-5-15,0 9-3 16,0 0 3-16,0 0-5 0,0 0 0 0,0 0 3 16,0 9 4-16,0 0 0 0,0 10-3 15,0-19 8-15,33 9-5 0,-33 0-6 0,0 10 10 16,0-10-2-16,33 1-2 0,-33 8-4 0,33-8 11 15,-33 8-6-15,33-18-5 0,-33 19 16 16,33-19-14-16,-16 9 0 0,16 0 15 0,0-9-15 16,0 10 6-16,-33-10-4 0,33 0 2 15,0 0-28-15,-16 0-79 0,16 0-67 0,0-10-62 16,0 1-34-16,33 0-6 0,-33 9 11 0,0-19 24 16,17 1 46-16</inkml:trace>
  <inkml:trace contextRef="#ctx0" brushRef="#br0" timeOffset="71552.85">12336 18873 48 0,'-16'-18'-3'0</inkml:trace>
  <inkml:trace contextRef="#ctx0" brushRef="#br0" timeOffset="74733.82">12981 17822 33 0,'0'9'33'0,"0"-9"-3"16,0 10 0-16,0-1-8 0,0-9-6 0,0 9-5 16,-16-9 0-16,16 10 8 0,0-10 7 15,0 9 5-15,-17 0 2 0,17-9-1 0,0 10 2 16,-16-10 3-16,16 9 8 0,0-9-3 0,-17 9-5 16,17-9-10-16,0 9-1 0,-17-9 0 15,17 10-1-15,0-10 1 0,-16 0-3 16,16 0 5-16,0 9-2 0,-33-9-2 0,33 9-6 15,-33-9-7-15,33 0 0 0,0 0 1 16,-33 0-3-16,16 10 2 0,1-10 8 0,-1 0 1 0,1 0-1 16,-1 0-2-16,-16 0 3 0,33 0-1 15,-33-10 5-15,0 10-6 0,0 0 6 16,0 0-3-16,16-9-2 0,-16 9-4 0,0 0 8 16,0 0-2-16,0 0 1 0,0-9-2 0,0 9-1 15,-17 0-10-15,17 0 3 0,0 9-3 16,0-9-1-16,-33 0-2 0,33 0 2 0,-17 0-2 15,17 0-3-15,0 0 5 0,-33 9-5 16,33-9 3-16,16 10 2 0,-49-10-2 0,33 9-1 16,-17-9-3-16,1 9 0 0,-1-9 1 15,17 10 0-15,-33-10-2 0,16 0-8 0,17 9 12 16,0-9-5-16,-33 0 2 0,16 0-5 0,1 0 6 16,-1 0-5-16,17 9 6 0,0-9-7 15,-33 0 3-15,16 0 0 0,17 0-3 0,-33 0 3 16,0 10 0-16,16-10 0 0,-16 0-2 15,33 0 8-15,-50 0-8 0,50 0-3 0,-33 9 7 16,0-9 1-16,16 0-3 0,-16 0-2 16,0 0-3-16,16 9 11 0,-16-9-6 0,33 0-3 15,-33 0 9-15,-17 0-6 0,50 0 0 0,-33 0 0 16,-16 0-4-16,15 0 4 0,1 0 4 16,0 0-9-16,16 9 5 0,-16-9 3 0,0 0-5 15,17 0-3-15,-18 0 9 0,1 0-6 0,0 0 2 16,17 10 0-16,-18-10 0 0,-15 0 1 15,16 0-1-15,-1-10-3 0,-15 10 3 0,16 0 0 16,32 0-3-16,-32 0 5 0,-16 0-2 16,16 0 0-16,-1 0 4 0,-15 0-1 0,16 0-7 15,-1 0 4-15,-15 0 0 0,16 0 0 0,-1 0-3 16,-15 0 6-16,16 0-6 0,-1 0-1 16,18 0 7-16,-17 0-3 0,33 0 0 0,-34 0 0 15,-15 10-2-15,49-10 5 0,-33 0-1 16,-17 0-5-16,50 0 4 0,-33 0 2 0,0 0-7 15,-1 0 4-15,18 0 2 0,16 0-4 16,-33 0 2-16,-1 0 0 0,18 0-2 0,16 0 2 16,-33 0-2-16,16 0 2 0,-16 0 0 0,33 9 0 15,-33-9 0-15,16 0 3 0,17 0-6 16,-33-9 3-16,33 9 3 0,-33 0-2 0,49 0-1 16,-49 0 0-16,33 0 1 0,0-10-1 15,0 10-6-15,-17 0 8 0,17 0-6 0,0 0 1 16,0-9 5-16,0 9-2 0,0 0 5 0,0 0-9 15,16 0 8-15,-16 0-3 0,0 0-1 16,0 0-5-16,0 0 7 0,-17-9-6 0,17 9 1 16,0 0 3-16,0 0 3 0,33 0 1 15,-33 0-4-15,0-9-3 0,0 9 3 0,0 0 0 16,16 0 4-16,-16-10-4 0,0 10 2 0,33-9-7 16,-33 9 7-16,0 0-2 0,0-9 0 15,16 9 0-15,-16-10-4 0,33 10 5 16,-33-9 1-16,0 9 0 0,0-9-4 0,33 9 4 15,-33-10 0-15,-17 10-8 0,34 0 9 0,-1-9-3 16,-16 9-4-16,0-9 7 0,0-1-1 16,0 10 0-16,0-9-4 0,0 0-1 15,16 9 6-15,-16-9-3 0,0 9 0 0,0-10-3 16,0 1 3-16,-17 9 2 0,17-9-2 0,0-1 3 16,0 1-8-16,0 9 3 0,0-9 3 15,-17-1 1-15,17 10 0 0,33-9-2 0,-33 0 0 16,0 0 0-16,0-1 0 0,0 1 0 15,33 0 0-15,-50-1 3 0,50-8-1 0,-33 8-2 16,0 1 0-16,33-9 0 0,-33-1 5 16,0 10-9-16,0-10 4 0,0 10-3 0,16-1-1 15,-16-8 6-15,33 9-1 0,-33-10 1 16,0 10-2-16,33-1 0 0,-33 1 0 0,0 0 1 16,33-1-4-16,-33 1 5 0,16 0-4 15,17 0 4-15,0-1-1 0,-33 1 2 0,33 0-1 16,-33-1-4-16,33 1 4 15,0 0-2-15,-33-1 0 0,33 10-2 0,0-9 4 16,-33-10-2-16,33 10 0 0,0 0-3 16,0 0 7-16,-33-10-4 0,33 10 0 0,0-1 5 15,0 1-10-15,0-10 9 0,-33 10-10 0,33 0 8 16,0-10-6-16,0 10 4 0,-17-10 2 0,17 10-6 16,0-10 6-16,0 10-5 0,0-9 4 15,0 8-1-15,0 1-4 0,0 0 4 0,0-10 0 16,0 10 2-16,0-1-7 0,17 1 3 15,-17 0 7-15,0-10-7 0,0 10 2 0,33 0 1 16,-33-10-1-16,0 10 0 0,0-1 0 0,33 1 0 16,-33-9-2-16,0 8 2 0,33-8-3 15,-33 8 3-15,33-8 0 0,-33 8 0 16,33-8 0-16,0 8 0 0,-33 1-2 0,50-9-2 16,-50 8 8-16,33 1-8 0,0-10 8 0,0 10-8 15,-33 0 4-15,33-1 1 0,0 1-1 16,-16 9-3-16,16-9 8 0,0 0-7 0,0 9 2 15,0-10-5-15,0 10 8 0,0 0 2 0,-16 0-8 16,16 0 3-16,0 0 0 0,0 0 4 16,0 0-6-16,0 0 7 0,17 10-5 0,-17-10-3 15,33 0 0-15,-33 0 3 0,0 9 0 16,17-9 3-16,16 0-1 0,-33 9-2 0,33-9 0 16,-33 0 0-16,17 9 2 0,16-9-5 15,-33 0 6-15,33 10-6 0,-16-10 7 0,16 0-2 16,-33 9-4-16,17-9 5 0,16 9-3 0,0-9 0 15,-33 10 0-15,17-1 0 0,16-9 0 16,0 9 2-16,0 1 3 0,-33-1-5 0,17 0-2 16,16 0 4-16,0 1 6 0,-16-1-8 15,16 0-2-15,0 1 5 0,-16-1-2 0,16-9-5 16,0 9 7-16,0 1-1 0,-16-1 2 0,16-9-4 16,0 0-4-16,17 9 6 0,-17-9 2 15,0 0 0-15,17 0 2 0,-50 10-2 0,33-10 3 16,0 0 2-16,17 0 0 0,-17 0-1 15,-17 9 1-15,18-9-3 0,-1 0-6 0,0 9 9 16,17-9-9-16,-50 9 8 0,33-9-6 16,-17 10 2-16,17-10-1 0,1 9-2 0,-1 0 8 15,-17-9-5-15,18 10 3 0,-1-1 0 0,0-9-7 16,16 9 1-16,-15-9 10 0,-18 0-3 0,17 10 0 16,1-10 3-16,-1 0 5 0,-17 0-10 15,17 9 4-15,1-9-8 0,-18 0 7 0,17 0-1 16,0 0 3-16,-16 9-4 0,16-9 10 15,0 0-6-15,1 9 2 0,-18-9-3 0,17 0 1 16,0 10 1-16,-16-10-4 0,16 9-2 0,0 0 5 16,0-9-7-16,-32 10 1 0,48-10-4 0,-49 9 3 15,33-9 5-15,-16 0-7 0,16 9 2 16,0-9-2-16,-16 10 9 0,16-10-6 0,0 9 1 16,-33-9-2-16,33 9-4 0,-16-9 4 15,16 0 0-15,0 0-7 0,-16 9 6 0,16-9-1 16,0 0 5-16,-16 0-9 0,16 10 0 0,0-10 9 15,0 0-4-15,-16 9-1 0,16-9 0 16,0 0 5-16,-16 9-12 0,16-9 9 0,-33 10 0 16,33-10 0-16,-16 9-4 0,16-9-2 15,-33 0 10-15,33 9-10 0,-33-9 4 0,17 10-4 16,16-10 3-16,0 0-6 0,-33 0 9 0,17 9-4 16,16-9 7-16,-33 0-11 0,17 9 8 0,-1-9-7 15,1 0 3-15,16 9 1 0,-33-9 2 16,17 10-3-16,16-10 0 0,-33 9 2 0,33-9 2 15,-33 0-1-15,17 9-1 0,16-9 0 16,0 0-4-16,-33 10 4 0,17-10 0 0,16 9-11 16,-33 0 9-16,17-9 8 0,-1 10-8 0,1-10 0 15,-17 0 1-15,33 9-1 0,-49-9-4 0,32 0 8 16,1 9-4-16,-17-9 4 0,0 0-6 16,0 0 7-16,0 9-5 0,0-9 0 0,17 10 0 15,-17-10 13-15,0 0-8 0,0 9 14 16,0-9-7-16,-16 9-12 0,16-9 4 0,0 10 4 15,0-10 3-15,-33 0-1 0,33 9-7 16,-17-9 1-16,1 9 4 0,-1-9-1 0,1 10-1 16,0-10-4-16,16 9 9 0,-33-9 1 15,33 0 5-15,-33 9-1 0,33-9 3 0,-33 10-5 0,33-10-7 16,-33 9 10-16,0 0-3 0,16-9-1 16,1 9-4-16,-17-9 0 0,16 0-2 0,-16 10 7 15,17-10-10-15,-17 9 5 0,17 0-5 16,-17 1-4-16,33-1 0 0,-33 0 0 15,0 1 0-15,0-1 0 0,0 0 0 0,0 10 0 16,0-10 0-16,0 0 0 0,0 1 0 16,0 8 0-16,0-8 0 0,0-1 0 0,0 0 0 15,-33 0 0-15,33 10 0 0,0-10 0 0,-17 1 0 16,17 8 0-16,-17-8 0 0,1 8 0 16,16-9 0-16,-17 10 0 0,1 0 0 0,16-1 0 15,-33 1 0-15,33-10 0 0,-33 10 0 16,33-1 0-16,-33 1 0 0,0-10 0 0,16 10 0 15,-16 0 0-15,0-1 0 0,33 1 0 16,-33-1 0-16,0-8 0 0,0 8 0 0,-17 1 0 16,17-10 0-16,0 0 0 0,0 1 0 15,0-1 0-15,0 0 0 0,0-9 0 0,0 10 0 16,-1-10 0-16,18 0 0 0,-17 0 0 0,0 0 0 16,33-10 0-16,-33 1 0 0,0 9 0 0,16-9 0 15,1-1 0-15,-1 1 0 0,-16-9-47 16,33 8-143-16,-33 1-18 0,0-10 1 0,33 1 13 15,-33 8 17-15,0-8 19 0,16-1 26 16,1 10 23-16,-1-10 19 0,-16 1 15 0,33 8 10 16,0 1 11-16,-33 0 11 0,33-1 6 15,0-8 3-15,0 9 1 0,0-1 8 0,0 1 2 16,0 0 4-16,0-1 3 0,33 1 1 16,-33 0 2-16,33-1-17 0</inkml:trace>
  <inkml:trace contextRef="#ctx0" brushRef="#br0" timeOffset="75669.13">15495 17208 69 0,'0'10'37'0,"0"-10"-9"16,0 0-15-16,0 0-5 0,0 0-4 15,0 0-2-15,0 0 1 0,0 0-1 16,16 0-2-16,-16-10-2 0,0 10 13 15,0 0 20-15,0 0-17 0,0 0-62 16,0-9-26-16</inkml:trace>
  <inkml:trace contextRef="#ctx0" brushRef="#br0" timeOffset="75848.88">15445 17227 39 0,'0'0'31'0,"0"0"-12"0,0 0-11 0,0 0-3 15,0 0-10-15,0 0-7 16,0 0-5-16,-16 0-2 0,16-9 1 0,0 9-10 16</inkml:trace>
  <inkml:trace contextRef="#ctx0" brushRef="#br0" timeOffset="76018.62">15478 17245 7 0,'0'0'12'0,"0"0"4"0,17 0 2 16,-17 0-3-16,0 0-5 0,0 0-4 0,0 0-4 15,0 0-1-15,0 0 0 0,0 0-5 16,0 0-4-16,0 0-3 0,0 0-5 0,0 0-3 15</inkml:trace>
  <inkml:trace contextRef="#ctx0" brushRef="#br0" timeOffset="76332.33">15395 17301 1 0,'0'0'3'16,"0"0"2"0,0 0 7-16,-33 0 1 0,33 0-3 15,0 0-6-15,0 0-12 0,0 0-6 16</inkml:trace>
</inkml:ink>
</file>

<file path=ppt/ink/ink42.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2-03T11:29:27.347"/>
    </inkml:context>
    <inkml:brush xml:id="br0">
      <inkml:brushProperty name="width" value="0.05292" units="cm"/>
      <inkml:brushProperty name="height" value="0.05292" units="cm"/>
      <inkml:brushProperty name="color" value="#FF0000"/>
    </inkml:brush>
  </inkml:definitions>
  <inkml:trace contextRef="#ctx0" brushRef="#br0">8467 10595 7 0,'0'0'7'16,"0"0"7"-16,0 0 5 0,0 0-2 0,0 0-5 15,0 0-6-15,0 0-2 0,0 0 0 0,0 0-1 16,0 0 0-16,0 0-1 0,0 0 0 16,0 0-4 30,0 0 0-30,0 0-5-16,0 0-5 16,0 0-3-16,0 9-4 0,0-9-21 0</inkml:trace>
  <inkml:trace contextRef="#ctx0" brushRef="#br0" timeOffset="967.07">8864 10595 30 0,'0'0'15'15,"0"0"-7"-15,-34 0-5 0,34 0-1 0,0 0 1 16,0 0 3-16,-33 0 0 0,33 0-1 15,0 0-2-15,0 0 3 0,0 0 0 0,0 0 2 16,0 0-2-16,0 0-2 0,-33 0 0 0,33 0-1 16,0 0 3-16,0 0 1 0,0 0-1 15,33 0 1-15,-33 0-1 0,0 9 1 0,0-9 1 16,0 0 0-16,33 0-2 0,-33 0 0 16,0 9-3-16,34-9 2 0,-18 0-2 0,1 0 2 15,16 0-1-15,-17 0-1 0,17 0-2 0,0 0 1 16,0 0-1-16,17 0 3 0,-17 0 3 15,33 0 0-15,-33-9 2 0,33 9-2 0,-16-9 0 16,16 9-2-16,0 0 2 0,1-19-1 0,15 19 0 16,-16 0-2-16,1-19-2 0,15 1 2 15,17 9-4-15,-16-1 1 0,-17 1 0 0,17 9 1 16,16-9-1-16,0-1 1 0,-16 1-2 16,-17 0 2-16,17 9 1 0,16 0-1 0,-33-19 1 15,17 19 2-15,-17 0 0 0,0-18 2 0,17 18-1 16,-17 0-1-16,0 0-5 0,0 0 3 0,17-19 1 15,-50 19 0-15,33 0-2 0,-16-9 5 16,16 9-4-16,0 0 0 0,-33 0 1 16,17-10-1-16,16 10 1 0,-33 0-1 0,17-9-3 15,-1 9 2-15,1-9-2 0,-17 9 0 0,33-10 3 16,-33 10 0-16,17-9 2 0,16 9 3 0,-33-9-3 16,17 9 0-16,-17 0 2 0,33 0-3 15,-33-19 1-15,0 19 3 0,0 0-2 16,0 0-5-16,0-18 3 0,17 18 4 0,-50 0 0 15,33 0 3-15,0 0-4 0,-33 0-2 0,33-19-5 16,-16 19 3-16,-1 0 1 0,1 0 5 0,-1-9-5 16,1 9-2-16,16 0 2 0,-33 0-2 15,33 0 2-15,-33 0-4 0,33 0 0 16,-33 0 0-16,16 0 0 0,-16 0 3 0,17 0-3 16,-17 0-3-16,17 0 5 0,-1 0-2 0,1 0 0 15,-1 0 0-15,1 9 4 16,-17-9-7-16,33 0 3 15,-33 0-2-15,0 0 5 16,33 0-3-16,-33 0 1 16,0 0 1-16,0 0-4 0,0 0 3 0,0 0-5 15,0 0 6-15,0 0-5 16,0 0 6-16,0 0 0 16,0 0-6-16,0 0 1 15,0 0-6-15,0 0-2 0,0 0-4 0,0 0-6 16,0 0-6-16,0 0-7 0,0 0-11 15,0 0-12-15,0 0-6 0,0 0 0 0,0-9-1 16</inkml:trace>
  <inkml:trace contextRef="#ctx0" brushRef="#br0" timeOffset="1315.16">12568 10148 32 0,'0'10'31'0,"0"-1"-10"15,33 0-9-15,-33 10-3 0,33-1 2 0,-33-18 3 16,33 19 4-16,-33-10-4 0,33 10-2 16,-33-1-2-16,0 1 1 0,17 0 5 0,-17-1 1 15,16 1-6-15,-16-10-2 0,0 10-1 16,0-10-1-16,0 10 1 0,0-10-5 0,0 10-1 16,0-1 0-16,-16 1 1 0,16-19-2 0,-17 18-1 15,17-8 0-15,-33 8-16 0,33 1-28 16,-33-1-18-16,0 1-91 0</inkml:trace>
  <inkml:trace contextRef="#ctx0" brushRef="#br0" timeOffset="1764.99">15429 10148 21 0,'0'0'23'0,"0"0"-6"16,0 0-8-16,0-9-4 0,0 9-3 15,0 0 0-15,0-9-2 0,0 9-8 16,-34 0-6-16,34-10-9 0</inkml:trace>
  <inkml:trace contextRef="#ctx0" brushRef="#br0" timeOffset="3929.26">5490 11674 3 0,'0'0'0'16,"0"-10"1"-16,0 10 2 15,0 0 3-15,0 0 2 0,17 0 2 0,-17-18 1 16,0 18 0-16,16 0-3 0,-16 0-2 0,0 0 0 16,17-19-1-16,16 19-2 0,-33-9 2 15,0 9-2-15,33 0 1 0,-33-9 0 0,33 9 0 16,-33-10-2-16,33 10 2 0,-33 0 0 16,33-9 0-16,-16 9 2 0,16-9-2 0,-33 9 1 15,33-10 1-15,0 10-4 0,0-9 0 0,0 9 1 16,0-9 2-16,-16 9 1 0,16-10-3 15,0 10 1-15,0 0-4 0,0 0 3 0,33 0 4 16,-49 0 1-16,49 0-2 0,-33 0 1 16,0 0-3-16,33 0 4 0,-16 0-1 0,-17 0 1 15,33 0-5-15,-17 0 2 0,18 0-1 0,-34 0-4 16,33 0 0-16,-17 0 3 0,18 0-3 16,-1 0 0-16,0 0 0 0,-17 0 2 15,18 10-1-15,-1-10-1 0,-33 0 2 0,50 0-2 16,-50 0 0-16,33 0 2 0,-33 0-2 0,16 0 0 15,18 0 0-15,-34 9 0 0,0-9 0 16,16 0 0-16,17 0-3 0,-32 0 7 0,32 9-4 16,-33-9 0-16,0 10 2 0,16-10-2 0,-16 9 0 15,1-9 0-15,32 9 0 0,-50-9 0 16,17 10-2-16,0-1 4 0,34-9-2 0,-34 0 0 16,0 9-2-16,16-9 2 0,17 0 0 0,-32 0 0 15,32 0 3-15,-33 19-3 0,16-19 0 16,17 0 0-16,-32 0 2 0,32 0-2 0,-17 0 0 15,17 0 0-15,-16 0 0 0,0 0 1 16,-1 0-1-16,17 0-2 0,-16 0 2 0,0 0 0 16,-1 0 0-16,-16 0 2 0,33 0-2 0,-32 0 3 15,-1 0-3-15,16 0 2 0,-16 0 0 16,0 0 0-16,0 0 0 0,17 0 2 0,-17 0 5 16,0 0-4-16,0 0 0 0,33 0-1 15,-49 0 0-15,16 0-1 0,0 0 0 0,0 0 0 16,33 0-1-16,-33 0 0 0,-16 0-2 0,16 0 0 15,33 0 1-15,-33 0-1 0,0 0 2 16,0 0-2-16,0 0 0 0,17 0 0 0,-17 0 2 16,33 0-2-16,-33 0 3 0,0 18-3 0,17-18 1 15,-17 0-1-15,0 0 0 0,33 0 0 16,-49 0 0-16,49 0 2 0,-33 0 0 0,0 0-4 16,0 0 2-16,0-18 2 0,0 18 1 0,17 0 2 15,-17 0-4-15,0 0 2 0,0 0 1 16,0 0-2-16,0 0 0 0,17 0 0 0,-17 0-2 15,0 0 1-15,17 0 1 0,-17 0 2 16,33-19-1-16,-33 19-3 0,0 0 0 0,0 0 0 16,17 0 2-16,-17 0 4 0,33-9-3 0,-33 9 1 15,0 0-3-15,0 0 4 0,0 0-2 16,17 0 1-16,-17-9 1 0,0 9 1 0,17 0-3 16,-17 0 4-16,0 0-1 0,0 0-4 15,33 0 7-15,-33 0 0 0,-16 0 0 0,32 0 0 16,1 0-4-16,-17 0 2 0,0 0 1 0,0 0 3 15,-16 0-3-15,16 0 1 0,0 0 4 16,0 0 1-16,0 0 2 0,0 0 3 0,0 0-5 16,-33 0 1-16,33 0-2 0,-16 0-5 0,-1 0 4 15,1 0 0-15,16 0 1 0,-33 0 3 16,33 0-5-16,-33 0 10 0,0 0-5 0,33 0-8 16,-33 0 3-16,0 0-5 0,0 0 5 15,0-10 1-15,33 10 5 0,-33 0-2 0,0 0-5 16,0 0 2-16,0 0-4 0,0 0-3 15,0 0 1-15,0 0-2 0,17 0 0 0,-17 0-2 0,0 0 1 16,0 0-1-16,0 0 2 16,0 0-2-16,0 0-4 0,0-9 7 15,0 9-7 1,0 0-2-16,0 0-1 0,0 0-29 16,-17 0-22-16,17 0-15 0,0 0-11 15,0 0-14-15,0 0-4 0,-33 0-8 0,33 0-7 16</inkml:trace>
  <inkml:trace contextRef="#ctx0" brushRef="#br0" timeOffset="4515.66">12766 11599 60 0,'0'0'33'0,"-16"0"-13"0,16 0-10 0,0 0-2 0,0 0 5 16,0 0 4-16,0 0 4 0,0-9-2 15,0 9-5-15,0 0-1 0,0 0-1 0,16 0 8 16,1-9 3-16,16 9 7 0,-33 0-4 16,33-10-2-16,0 10-6 0,17-9-5 0,-1 0-3 15,1 9-3-15,-17-10 1 0,16 10 5 0,1 0 8 16,0-18-4-16,16 18-7 0,-33 0 2 16,0-19-6-16,0 19 3 0,17-9-7 0,-17 9 0 15,0 0 2-15,0-9-4 0,-17 9-2 16,1 0 2-16,-1 0 0 0,-16 0 1 0,17 0 2 15,-17-10 1-15,0 10 0 0,0 0-1 16,0 0 1-16,0 0-7 0,0 0 1 0,-17 0-8 16,17 0-20-16,-16 0-5 0,-1-9-13 15,1 9-3-15,16 0-1 0,0-9-9 0,-33 9-1 16,33-10 2-16,-33 1-50 0</inkml:trace>
  <inkml:trace contextRef="#ctx0" brushRef="#br0" timeOffset="4764.16">13279 11255 23 0,'0'0'28'16,"0"-9"-6"-16,0 9-3 0,0 0-8 0,0 0 0 16,0 0 1-16,33 9-4 0,-33-9 2 15,0 9-1-15,16 10 5 0,1 0 8 0,-1-19 10 16,1 18 3-16,0 10 3 0,16-9 1 15,-33 18-9-15,33-18-10 0,-33 8-6 0,0 11-4 16,33-1-3-16,-33-9-6 0,-33 9 1 16,33 0-1-16,-33 10-3 0,33-10-1 0,-50 0-31 15,17 10-28-15,0-1-11 0,0 1-24 0</inkml:trace>
  <inkml:trace contextRef="#ctx0" brushRef="#br0" timeOffset="7010.59">11658 12074 15 0,'-16'0'12'0,"16"9"2"15,-17-9 0-15,17 0 0 0,0 0 0 0,0 0-1 16,0 0-1-16,0 0 0 0,0 9 1 0,0-9 0 16,0 0 3-16,0 0-3 0,0 0 3 15,0 0-5-15,0-9-2 0,0 9-2 0,0 0-1 16,0 0 0-16,0 0 3 0,0 0 2 15,0 0 4-15,0 0-3 0,0 0-1 0,0 0-2 16,0 0-1-16,0 0 1 0,17 0 4 0,-17 0 0 16,0 0 1-16,16 0 2 0,-16 0-6 0,17 0 2 15,-1 0-5-15,-16 0 1 0,17-9 5 16,16 9-2-16,-33 0-2 0,33 0 2 0,0 0-2 16,-33 0-2-16,33 0 1 0,-16-10-5 15,16 10 7-15,0 0-5 0,0-9 0 0,0 9-2 16,0 0 2-16,17 0-5 0,-17 0 3 0,0-9-1 15,0 9-2-15,0 0 2 0,33 0-1 16,-49 0-1-16,32 0 0 0,1 0 0 0,-17 0 3 16,0 0-3-16,17 0 0 0,-17-10 0 0,33 10-2 15,-33 0 2-15,0 0 3 0,0 0-1 16,0 0 1-16,17 0 2 0,-17 0 7 0,33 0 0 16,-50-9-2-16,18 9 2 0,15 0-2 0,1 0 2 15,-17 0-6-15,0 0 3 0,0-9 3 16,0 9-9-16,17 0 4 0,-17-9 0 0,0 9-1 15,-33 0-1-15,33 0-3 0,0 0-1 16,-17-19 2-16,18 19 0 0,-1 0-2 0,0 0 2 16,-33 0-1-16,33-19-2 0,0 19-4 15,-17-9 4-15,1 9 1 0,16 0-1 0,-16-9-2 16,16 9 2-16,0 0-2 0,-33-10 6 0,33 10-4 16,-33 0-2-16,33 0 2 0,-17-9 5 15,1 9-8-15,-1 0 3 0,-16 0 4 0,17 0-6 16,-1 0 2-16,18 0 0 0,-34 0 3 0,0 0-3 15,33-9 1-15,-33 9-1 16,0 0 2-16,33 0 0 0,-33 0-1 16,0 0 4-16,0 0-5 0,0 0-2 15,0 0 4 32,0 0-4-47,0 0 4 16,0 0-4-16,0 0 0 0,0 0-4 15,0 0 1-15,0 0-18 0,0 0-5 16,0 0-12-16,0 0-5 0,-33 0-6 16,33 0-11-16,0 0-3 0,0 0-5 0,0 0 0 15,0-9 3-15,-33 9 4 0</inkml:trace>
  <inkml:trace contextRef="#ctx0" brushRef="#br0" timeOffset="7392.95">13494 11832 42 0,'0'0'41'0,"0"0"-11"0,0 0-10 16,0 0-8-16,0 0 2 0,0-9 1 0,0 9 3 15,0 0 5-15,33 0-3 0,-33-10 4 16,0 10 1-16,16 0 5 0,1 0 2 0,16 10-2 16,-16-10-3-16,16 9-3 0,0 0-6 0,0-9-4 15,-33 28 5-15,33-28 2 0,-17 19 11 16,1-1 9-16,-1 1-1 0,1 9-5 0,-17 9-3 15,0-18-7-15,0-1-6 0,0 10-10 16,0 0 1-16,-17 0-6 0,-16-10-2 0,17 10-2 16,-17 0 0-16,0-9 0 0,0 9 0 0,-34 0-13 15,34-10-35-15,17 10-39 0,-17 0-20 0,-33-9-17 16,33 9-7-16,-1-10-102 0</inkml:trace>
  <inkml:trace contextRef="#ctx0" brushRef="#br0" timeOffset="9160.76">22986 12474 22 0,'0'0'19'0,"0"0"5"16,0 0-6-16,0 0-2 0,0 0-9 16,0 0-1-16,0 0 5 0,0 0 4 0,0 0 8 15,0 0-1-15,0 0-6 0,0 0-5 16,0 0-2-16,0 0-2 0,0 0 2 0,0 0 2 16,0 0-1-16,0 0-5 0,0 0 2 0,0 0-3 15,0 0 0-15,0 0-2 16,0 0-1-16,0 0 2 0,0 0-5 31,-17 0 2-15,17 0-5-16,0 0 1 0,0 0-7 15,0 0-6-15,0 0-2 0,0 0-3 16,0 0-7-16,0 0 2 0,-16 0-2 16,16 0-4-16,0 0-2 0</inkml:trace>
  <inkml:trace contextRef="#ctx0" brushRef="#br0" timeOffset="10407">11526 12697 15 0,'-33'0'28'0,"33"19"0"0,0-19-5 16,0 0-3-16,-17 0-3 0,17 18-8 15,0-18-3-15,0 0 4 0,0 0 5 0,0 0 6 16,0 0-1-16,0 0 0 0,0 0-3 0,0 0 3 16,17 0-2-16,-17 0 5 0,0 0-2 0,33 0 0 15,-33 0 8-15,0 0 3 0,33 0 0 16,0 0-4-16,0 9-8 0,-33-9 0 0,33 0-8 16,0 0-7-16,17 0-1 0,-17 0 0 15,33 0 3-15,-49 0 2 0,32 0-2 0,1 0 1 16,16 0-4-16,-16 10 3 0,-1-10-4 0,1 0 2 15,16 0 0-15,-16 0 4 0,-1 0-2 0,34 0 7 16,-50 0 8-16,17 0 5 0,-1 0-1 0,1 0-5 16,16 0-9-16,-33 0 3 0,0 0-7 15,17 0 2-15,-17 0-5 0,33 0 1 0,-50 0-1 16,34-10 3-16,-17 10-8 0,17 0 0 16,-17 0 3-16,0 0-3 0,0 0 0 0,0 0 1 15,17 0-1-15,-50 0 2 0,33-9-2 0,0 9 3 16,-33 0-3-16,33 0 4 0,-33 0-6 15,0 0-2-15,16 0 6 0,-16 0-5 0,17 0 3 16,-17 0 4-16,0 0-6 0,0 0-4 31,-17 0 3-31,17 0-7 0,0 0-31 16,-16 0-24-16,16 0-29 0,0 0-30 0,-33 0-8 16,33 0 10-16,-33-18-72 0</inkml:trace>
  <inkml:trace contextRef="#ctx0" brushRef="#br0" timeOffset="10639.92">13097 12632 199 0,'0'0'91'0,"0"0"-47"0,0 0-20 0,16 0-15 15,-16 0-3-15,17 9-6 0,-17-9 2 16,16 9 0-16,1 1 0 0,0 8 0 0,-17-8 1 15,33 18 4-15,-33-10 10 0,0 1 8 0,0-1-1 16,0 1-11-16,0 9-9 0,0 9 0 16,0-9-2-16,-33 0-7 0,16 18-9 0,-16-18-23 15,16 9-15-15,1-9 4 0,-17 19-13 0,0-19-15 16,33 0-5-16</inkml:trace>
  <inkml:trace contextRef="#ctx0" brushRef="#br0" timeOffset="11572.61">21745 12995 19 0,'0'9'20'0,"0"-9"-4"0,0 0-6 0,0 0-1 16,34 0 1-16,-34 0 2 0,16 0-4 16,17 0 3-16,0 0 1 0,17 0 7 0,-1 0 5 15,1 0-1-15,16 0-1 0,-16 0-1 0,32 0-2 16,-32 0 1-16,16 0-1 0,0 0-6 16,1 9-3-16,-1-9 0 0,16 0-3 0,-49 0-1 15,34 0-3-15,-18 9-3 0,-16-9 0 0,33 10 0 16,-49-10 0-16,16 0 0 0,0 0 2 15,-16 9-2-15,-1-9 1 0,1 0-1 0,-1 0 0 16,17 0 2-16,-33 0 5 16,0 0 3-16,0 0 1 0,0 0-5 0,0 0 3 15,0 0-6-15,0 0 3 0,0 0-4 16,0 0 0-16,0 0-7 16,-33 0 3-16,33-9-12 0,0 9-14 15,-16 0-8-15,-1 9-7 0,17-9 1 16,-16 0-12-16,-1 0-6 0,1 0-56 0</inkml:trace>
  <inkml:trace contextRef="#ctx0" brushRef="#br0" timeOffset="12222.76">15048 12957 139 0,'0'0'48'0,"-16"0"-23"0,16 0-13 0,0 0-8 16,-17 0-2-16,1 0 1 0,16 0-1 15,0 0 9-15,-34 0 43 0,34 0-1 16,0-18-27-16,0 18-13 0,0 0-8 16,0 0 0-16,0 0 2 0,0 0 3 0,-33 0-4 15,33 0-1-15,0 0-3 0,33 0 0 16,-33 0-4-1,-33 0 2-15,33 0 2 0,0 0-4 16,0 0 0 15,0 0-4-15,0 0 3 0,0 0-4-16,0 0-9 0,0 0-5 0,0 0-2 15,0 0-2-15,0 0 0 0,0 0 1 0,0 0 1 16,-33-10-5-16,33 10-5 0,0 0 1 15,0 0-3-15,0 0 1 0,0-9 0 0,-16 9-25 16</inkml:trace>
  <inkml:trace contextRef="#ctx0" brushRef="#br0" timeOffset="14053.84">10302 13562 12 0,'33'0'23'0,"-33"0"1"15,0 0-6-15,0 9-6 0,0-9 0 0,33 0-1 16,-33-9 2-16,17 9 0 0,-1 0-2 16,34 0 0-16,-17 0-1 0,0-19-1 0,0 19 0 15,17-9 1-15,-17 9 0 0,33-9 0 0,0 9-4 16,0 0 1-16,17 0-1 0,0-10-2 15,16 10 1-15,0 0 0 0,17 0-3 0,-17 0-1 16,17-9 1-16,-17 9 1 0,17 0-3 16,16 0 0-16,-16 0 4 0,16 0-4 0,-16 0 1 15,0 0 0-15,-17-9 0 0,0 9 0 0,17 0-1 16,-50 0 0-16,17 0 2 0,-17-9-2 16,0 9 0-16,17 0 0 0,-50 0 0 0,16 0 2 15,-16-10-4-15,1 10 2 0,-1 0 12 16,0 0 3-16,0-9-4 0,-33 9 11 0,33-9 2 15,-33 9 10-15,0 0 3 0,16 0-2 0,-16-10-2 16,0 10-11-16,0 0-8 0,0 0-6 0,0-9-2 16,0 9-8-16,0 0 8 15,0 0-8 1,0 0-4-16,0 0-8 0,0 0-11 0,-16 0-9 16,16 0-9-16,0 0-5 0,0 0-1 0,0 0 0 15,0 0-10-15,-33 0-6 0,33 0-1 16</inkml:trace>
  <inkml:trace contextRef="#ctx0" brushRef="#br0" timeOffset="14320.97">12981 13339 12 0,'0'0'13'0,"0"-10"0"16,17 10-3-16,-17 0-2 0,33 0-2 0,-33 0 3 16,0 10-3-16,33-1 0 0,-33 10 1 15,0-1 5-15,33 1 3 0,-33 18-1 0,0-28 1 16,0 29-4-16,0-11-2 0,0 1-3 16,0 0-2-16,0 0-3 0,-33 0 0 0,0 9 0 15,33-9-1-15,-50 9-2 0,17-9-3 0,0 0-10 16,0 9-5-16,0-9-12 0,0 10-12 15</inkml:trace>
  <inkml:trace contextRef="#ctx0" brushRef="#br0" timeOffset="15006.9">11311 14185 41 0,'0'0'36'15,"0"0"-8"-15,0 0-10 0,0 0-2 0,0 0-6 16,0 0-4-16,33 0-3 0,-33 0 1 0,0 0 2 16,33 0 3-16,-33-9 0 0,33 9-1 15,0 0-2-15,17 0-2 0,16-9 0 0,-33 9 2 16,33 0 0-16,17 0-2 0,16-19-3 15,-33 19 3-15,50 0-1 0,-33-19 2 0,49 19 2 0,-49-9-3 16,16 9-2-16,0-9 1 0,17 9 1 16,-50 0-2-16,17 0-1 0,16 0-1 15,-49 0 2-15,-1 0-2 0,34 0 0 0,-50 0 0 16,0 0 0-16,0 0 0 0,-16 0 1 0,16 0-1 16,0 0 2-16,-33 0-2 0,0 0-2 15,33 0 2-15,-33 0 2 0,0 0 5 16,0 0-1-16,0 0 0 0,0 0 0 15,0 0 0-15,0 0-9 16,0 0-5-16,0 0-5 0,0 0-2 16,-33 0-3-16,33 0-4 0,0 0-2 15,0 0-6-15,0 0-4 0,-33 0-7 0,33 0-40 16</inkml:trace>
  <inkml:trace contextRef="#ctx0" brushRef="#br0" timeOffset="15868.52">11261 14790 8 0,'-16'9'5'0,"16"-9"2"0,0 0 5 0,0 0 3 16,0 0-1-16,0 0-2 0,0 0-4 0,0 0-1 15,0 9 0-15,0-9 0 0,0 0 1 16,0 0 0-16,0 0 2 0,0 0-1 0,0 10-1 16,16-10 1-16,-16 0 0 0,17 9 3 0,-17-9 0 15,33 0 0-15,-33 0 1 0,0 0-2 16,0 0 2-16,33 0-2 0,-33 0 3 0,33 9 2 15,-33-9-2-15,33 0 3 0,-33 0-1 0,17 0 2 16,16 0 1-16,-17 0-1 0,34 0 1 16,-17 0 0-16,0 0 8 0,17 0-7 0,-1 0-4 15,1-9-5-15,16 9-3 0,17-9-5 16,16-1-3-16,-16 1 1 0,16 9-1 0,0-9 5 16,17 9-5-16,-17-10 2 0,-16 10-4 15,16 0 2-15,0-9 0 0,-16 9 0 0,16 0 3 16,-16 0-3-16,-17 0 0 0,17 0 0 0,-17 0 0 15,0 0 2-15,-17 0-2 0,18 0 0 0,-34-9 0 16,33 9 0-16,-50 0 0 0,17 0 1 16,1 0-1-16,-1 0-2 0,0 0 5 0,0 0-3 15,-33 0 2-15,33 0-1 0,-33 0 1 16,0 0 2-16,16 0 2 0,-16 0 3 0,0 0-4 16,17 0 4-16,-17 0 0 0,0 0-1 0,0 0 1 15,0 0 8-15,0 0-2 0,0 0-6 0,0 0-5 16,0 0 0-16,0-9-14 0,-17 9-3 15,17 0-12-15,0 0-10 0,0 0-9 0,-16 0-8 16,16 0-13-16,0 0-8 0,0 0-2 16,-33 0 1-16,33 0 2 0</inkml:trace>
  <inkml:trace contextRef="#ctx0" brushRef="#br0" timeOffset="16968.68">9806 15599 47 0,'0'0'56'0,"0"0"-11"15,0 0-22-15,0 0-13 0,0 0-5 16,0 9-3-16,0-9 1 0,0 0-1 0,0 0 1 16,0 0-1-16,0 0 2 15,0 0 5-15,0 0 2 0,0 0 4 0,33 0 3 16,-33 0 1-16,0 10 3 0,33-10-4 0,-33 0 5 15,33 9 6-15,0-9 3 0,-33 0-5 16,33 0-1-16,17 9-1 0,-17-9-1 0,33 0-4 16,-33 0-1-16,50 0 0 0,-50 0 10 15,33 0 2-15,17-9 4 0,-17 9-4 0,33 0-3 16,-16-9-5-16,-17 9-3 0,17-10-2 16,16 10 0-16,-33 0 1 0,17-9-4 0,16 0 0 15,-16 9 0-15,16-10-3 0,-33 1-1 0,17 9-4 16,-17 0-3-16,17 0 1 0,-17 0 41 0,33 0 39 15,-49 0 18-15,49 0-31 0,-33 0-34 16,0 0-21-16,50 0-5 0,-50 0-2 0,17 9-10 16,16-9 5-16,-16 0 1 0,16 0 4 15,-33 10-4-15,17-10-1 0,16 0-2 0,-16 0 2 16,16 9 3-16,-33-9-8 0,17 9 0 0,-17-9 1 16,16 0-1-16,-15 10 2 0,-1-10-2 0,0 0 0 15,-16 9-3-15,16-9 3 0,-33 0 2 16,16 0 4-16,-16 0-6 0,0 0 1 0,1 0-3 15,-34 0 2-15,33 0 2 0,-33 0-4 0,0 0 4 16,33 0-2-16,-33-9 2 16,0 9-6-16,0 0 1 0,0 0 4 0,0 0-5 15,0 0 0-15,0 0 2 16,0 0-1-16,0 0-5 0,0 0-24 16,0 0-14-16,0 0-11 0,0 0-16 0,-33 0-8 15,33 0 0-15,0 0-6 0,-33 0-11 0,33 0-11 16,0 0 7-16,-34 0 10 0,1 0 2 15,17 0 8-15,-1 9 10 0,1-9 9 0,16 0 5 16,-33 9-27-16</inkml:trace>
  <inkml:trace contextRef="#ctx0" brushRef="#br0" timeOffset="17318.02">10021 16390 1 0</inkml:trace>
  <inkml:trace contextRef="#ctx0" brushRef="#br0" timeOffset="17884.79">9938 16352 12 0,'0'10'28'16,"0"-10"6"-16,0 0-3 0,0 9-4 0,0-9-7 15,0 0-6-15,17 9 1 0,-17-9 4 0,0 0 2 16,0 10-2-16,0-10 1 0,16 0-3 0,-16 0 3 16,0 9 2-16,17-9 6 0,-17 0-5 15,33 0 0-15,-33 0-10 0,0 0-1 0,0 0 1 16,33 0 1-16,-33 0 5 0,0 0 23 16,33 0 135-16,-33 0 50 0,33 0-96 0,-33 0-68 15,0 0-30-15,33 0-16 0,-16-9-8 16,16 9-2-16,0-10-2 0,0 10 2 0,0-9-4 15,33 0-3-15,-16 9 0 0,16-10 0 0,0 1 19 16,0 9-12-16,17-9-5 0,0 9 1 0,16-9-1 16,0-1 13-16,-16 10 12 0,16 0-5 15,0-9 1-15,17 9-5 0,-17 0 2 0,17 0 0 16,-33 0-12-16,16 0 3 0,17 0 14 16,-17 0 15-16,0 0 6 0,17 0-6 0,-33 9-5 15,16-9-11-15,0 0-1 0,-16 0-3 0,16 10 0 16,-33-10-4-16,17 0-7 0,-1 0 12 0,1 0-4 15,0 0 2-15,-17 0-7 0,17 0-3 16,-17 0 0-16,-17 0-1 0,18 0-10 0,-1 0 2 16,0 0 7-16,0 0-7 0,17-10-6 0,-50 10 14 15,16 0-6-15,1 0-4 0,0-9 2 16,16 9 4-16,-33 0-2 0,-17 0 0 0,17 0-6 16,-16 0-3-16,-1 0 4 0,18 0 3 0,-34 0 4 15,0 0-10-15,33 0 0 0,-33 0-4 0,0 0-1 16,0 0-16-16,0 0-30 0,0 0-21 15,-33 0-15-15,33 0-7 0,0 0 7 0,-50 0-15 16,33 0-13-16,1 0 2 0,-17 0-13 16,0 0-2-16,33 0 0 0,-33 0 12 0,0 0 10 15,-17 0 17-15,17 0 16 0,0 0 16 0</inkml:trace>
  <inkml:trace contextRef="#ctx0" brushRef="#br0" timeOffset="19881.36">12700 9246 10 0,'0'0'21'15,"-33"-28"-3"-15,0 19-6 0,0-1-1 16,0 1-3-16,16 0 2 0,1 0-1 0,-1-1-3 16,1-8 0-16,16 18 0 0,-17 0 2 0,17-19 5 15,0 19-1-15,0 0-4 0,0 0-4 16,0 0-2-16,0 0-4 0,0 0 4 0,0 0-2 15,0 19 0-15,0-19 0 16,0 18 1-16,0-8-1 0,0 8 21 0,0 10 0 16,17 0-6-16,-17-9-1 0,16 8-5 15,-16 11-3-15,17-1 7 0,-1 0-2 0,-16 0-3 16,17 10 0-16,16-1-2 0,-33 10 6 16,0 0 23-16,0 9 1 0,33 9-11 0,-33 10-12 15,0 0 1-15,33 0 3 0,-33 9-7 16,0 9 8-16,0-18 1 0,33 18-9 0,-33 10 2 15,0-1-1-15,0 1 2 0,17 9 9 0,-17 0-3 16,0-10-2-16,0 20 9 0,0-11 2 16,16 1-11-16,-16-9-4 0,17 9 4 0,-17-19 16 15,16 10 0-15,-16-10-5 0,17 10 15 16,-17-1-9-16,33-27-8 0,-33 18-9 0,0-9-4 16,0 0 12-16,33 1 33 0,-33 8 4 0,0 0 1 15,0-9 30-15,0 0-18 0,0 0-35 0,0-9-16 16,0 0 1-16,0-10 20 0,0 0-2 15,0-8-6-15,0-1 1 0,0-10-3 0,0 11 10 16,0-11-13-16,0 1 5 0,0 0 8 16,0 0-1-16,0 0-14 0,0-1-10 0,0 11 7 15,-33-29-1-15,33 28 5 0,0-19 8 0,0 10 6 16,0 0-10-16,0 9-35 0,0-9 0 0,-33 0 0 16,33-10 0-16,0 10 0 0,-17-9 0 15,17 8 0-15,0-8 0 0,-16-1 0 0,16 1 0 16,0-1 0-16,0-8 0 0,0 8 0 0,-17 1 0 15,17-1 0-15,0 1 0 0,0-1 0 16,0-9 0-16,17 19 0 0,-17-19 0 0,0 1 0 0,0 8 0 16,0-9 0-16,0 1 0 0,0-1 0 15,0-9 0-15,0 9 0 0,0 0 0 0,-17 0 0 16,17 0 0-16,0-9 0 0,0 0 0 0,0 9 0 16,0 1 0-16,0-10 0 0,-16 9 0 15,16 0 0-15,0-9 0 0,0 9 0 0,0-9 0 16,0 0 0-16,-17 0 0 0,17-10 0 0,0 10 0 15,0 0 0-15,0 0 0 0,0 0 0 0,-33 0 0 16,33-9 0-16,0-1 0 0,0 10 0 16,0-9 0-16,0 18 0 0,0-28 0 0,0 10 0 15,0-1 0-15,-33 1 0 0,33 0 0 0,0-10 0 16,0 19 0-16,0-19 0 0,0 0 0 0,0 10 0 16,0 0 0-16,0-10 0 0,0 0 0 15,-33 10 0-15,33-10 0 0,0 10 0 0,0-19 0 16,0 9 0-16,0 0 0 0,0 1 0 15,0-1 0-15,0 0 0 0,0 10 0 0,0-10 0 16,0 0 0-16,0 10 0 0,-33-10 0 0,33 10 0 16,0-10 0-16,0 10 0 0,-17-10 0 15,17 10 0-15,0-1 0 0,-16-8 0 0,16-1 0 16,-17 10 0-16,17-10 0 0,0 0 0 0,0 0 0 16,0 1 0-16,0-1 0 0,-16-9 0 15,16 9 0-15,0 1 0 0,0-1 0 16,0 0 0-16,0-9-58 15,0 0-99-15,0 0-28 16,0 0-19-16,0 0-20 0,-17-9-8 16,17 0 7-16,0 9 20 0,0-10 25 0,0-8 30 15,0 8-72-15</inkml:trace>
  <inkml:trace contextRef="#ctx0" brushRef="#br0" timeOffset="21747">27434 6800 26 0,'17'-19'26'0,"16"0"-3"0,0-18-3 16,-33 9-1-16,16 0 1 0,1 19 7 0,-1-28 16 15,1 18 9-15,-17 1 17 0,0 8 4 0,0 1-19 16,0 0-22-16,0-1-16 0,-17 10-2 15,-16 0 0-15,17 10 3 0,-17-1 10 0,-17 0 2 16,0 1-4-16,17 8-1 0,-16 19 3 16,-1-18-9-16,0 0-3 0,17 9-2 0,-16 9-3 15,16-19 2-15,33 10-1 0,-50 9-2 16,34 1-3-16,-1-20 4 0,0 10-5 0,17 0 1 16,-16 19 1-16,16-29-3 0,16 10-3 15,-16-9 3-15,0 18 1 0,17-18-3 0,0-1-2 16,16 1 7-16,0-10-7 0,-17 0 8 15,34 1-6-15,-17-1 0 0,17-9 0 0,16 0 0 16,-33-9 0-16,16-1-2 0,18 1 3 0,-1 0-5 16,-33-10 3-16,16 1 27 0,-16-20 0 15,0 10 3-15,1 10-3 0,-1-19-4 0,-17-19-3 16,1 28-4-16,-1-28-6 0,1 10 3 0,-17 8-6 16,0-17-5-16,-17 8 7 0,1 10-3 15,16 0 1-15,-17-1-6 0,-16 11 0 16,17 8 0-16,-1 0-2 0,-16-9 2 0,0 19-2 15,0 0 0-15,0 0-7 0,0 9 2 0,0 0-1 16,0 0-2-16,-1 9-45 0,-15 0-39 16,16 10-31-16,16-1-19 0,1 1-9 0,-17 0-11 15,0-1-2-15</inkml:trace>
  <inkml:trace contextRef="#ctx0" brushRef="#br0" timeOffset="21996.85">27351 6725 207 0,'-16'0'55'0,"16"0"-27"15,-17 0-16-15,17 19-8 0,0-19 1 0,0 18-1 16,0-18-2-16,17 19 3 0,-17 0 1 16,16-1 5-16,1 10-3 0,-1 9-2 0,1-18-2 15,-1 9-1-15,18 9-3 0,-1 0 2 16,0-18 1-16,0 18-1 0,0-9-4 0,0 9 3 15,0-18-1-15,-17 9 0 0,18-10-2 16,-1 19 2-16,-17-18-3 0,1-10-10 0,-1 1-24 16,1 8-17-16,-1-8-18 0,-16-10-15 15</inkml:trace>
  <inkml:trace contextRef="#ctx0" brushRef="#br0" timeOffset="22347.7">28046 6660 131 0,'-17'0'91'0,"17"-19"-43"0,-16 19-25 15,16 0-13-15,-17 19-8 0,17-19 4 0,0 9-4 16,0 1 1-16,0 8 2 0,-16 10-2 16,16-28 4-16,0 37 1 0,0-18-2 0,16-10 3 15,-16 19 7-15,17 0-6 0,-17-9-4 0,16-1 6 16,1 1-2-16,-1-10 9 0,1 1-3 15,16-1-2-15,-16 0 14 0,-1-9 3 0,17 0 12 16,-16 0 8-16,16 0 8 0,-17-9 8 16,1-10-1-16,-1 10-12 0,1-10-17 0,-17 1-4 15,16-20-5-15,-16 11-4 0,33 8-6 16,-33-18 7-16,0 0-7 0,0 9-7 0,0 9-2 16,0-18-4-16,-33 18-5 0,33-9-2 0,0 10 4 15,-16-1 0-15,16 19-2 0,0-18-2 16,-17-1-1-16,17 19-7 0,0 0-17 0,0 0-57 15,0-19-39-15,0 19-17 0,0 19 2 16,0-19-1-16,17 0 0 0,-17 0 14 0</inkml:trace>
  <inkml:trace contextRef="#ctx0" brushRef="#br0" timeOffset="22846.86">28509 6483 74 0,'-17'0'49'0,"17"0"-23"0,0-18-12 16,0 8 7-16,-16 1 15 0,16 9 13 0,0-9-2 16,0 9-11-16,0-9-13 0,0 9-10 0,-17 0-1 15,17-10-7-15,0 10-7 0,0 0 3 16,0 10-1-16,0-1 0 16,0 0-2-16,0 0 0 15,0 1 2-15,0 8 0 0,17 1 2 0,-17-19-2 16,0 19 0-16,0-1 0 0,16-9 2 15,-16 1-2-15,17-1 5 0,-17 10-3 0,16-1-2 16,-16-18 0-16,33 19 4 0,-33-19-1 16,0 0 3-16,0 0 0 0,17 18 8 0,-17-18 6 15,0 0 8-15,17 0 2 0,-17 0 8 0,0-18 6 16,16 18-5-16,-16 0 6 0,0 0-1 16,0-19 3-16,0 19-15 0,0-18-7 15,0 8-1-15,0 1-3 0,0 0-3 0,0-1 4 16,0 10-8-16,0-9 3 0,0 9-9 0,0 0-2 15,0-18-3-15,0 18 1 0,0 0-6 16,0 0 4-16,0 0 2 0,0 0-8 16,0 0 0-16,0 0 2 15,0 0-2-15,0 0 7 0,0 0-1 16,0 0-5-16,0 18 3 0,0-18 2 16,0 0-4-1,0 0-10 1,0 0 1-16,-16 0-41 0,16 0-31 0,0 0-19 15,0 0-23-15,0 0-3 0,0 0 13 16,0 0 11-16,-17 0-1 0</inkml:trace>
  <inkml:trace contextRef="#ctx0" brushRef="#br0" timeOffset="23129.16">28426 6204 92 0,'0'-9'64'0,"-16"0"-32"0,16-1-15 15,-17 10 0-15,17-18 20 0,-16 18 19 16,16-19 6-16,0 19-17 0,-17 0-10 0,17-18-9 16,0 18-3-16,0 0-6 0,0 0-8 15,0 0-5-15,0 0-1 0,0 0-2 16,0 0-3-16,0 0-1 15,0 0 1-15,0 0-1 0,0 0-2 0,0 0-1 16,0 0-17-16,0 0-17 0,0 0-11 0,0 18-4 16,0-18-5-16,17 0-14 0,-17 19-7 15</inkml:trace>
  <inkml:trace contextRef="#ctx0" brushRef="#br0" timeOffset="23578.39">28773 6400 130 0,'0'0'60'0,"0"0"-28"0,0 0-4 15,0 0 3-15,0-19 12 0,0 0 8 16,17 19-2-16,-17-18-17 0,17 8-15 0,-1 1-5 15,1-9-6-15,-1 8-2 0,1 10-4 16,-1-18 2-16,1 18-2 0,-1-19 5 0,1 19-5 16,-1-19 0-16,17 19 1 0,-33 0-1 15,0 0-3-15,0-18 3 0,17 18 0 0,-17 0 1 16,0 0-3-16,0 18 2 16,-17-18-2-16,17 19 2 0,0 0 0 15,0-1 0-15,-33 1 2 0,33-1-4 0,-16 10 4 16,-1-9-2-16,1 18 0 0,16-27 0 15,-17 8 0-15,1 19 2 0,16-18-5 16,0 0 6-16,0-1-2 0,0-18 3 0,0 19 5 16,0-10 1-16,0 10-3 0,16-1 11 0,-16-18-4 15,17 19-2-15,-1-19 0 0,1 0-9 16,32 0 1-16,-32 0 1 0,16 0-5 0,0 0 1 16,0 0-1-16,17 0 0 0,-1 0-6 0,-32 0 3 15,16 0-15-15,-16-19-23 0,-1 19-26 16,1 0-27-16,-1 0-22 0,1-18-132 0</inkml:trace>
  <inkml:trace contextRef="#ctx0" brushRef="#br0" timeOffset="24046.69">27351 7776 14 0,'-33'19'35'0,"17"-1"0"0,16 1-8 16,-33-19-6-16,33 0 2 0,-17 19 14 15,17-19 21-15,0 0 12 0,0 0-10 0,17-19-4 16,-17 19-5-16,33-19 5 0,-17 19-12 16,34-18-6-16,-17-19-1 0,33 18-8 0,0-9 0 15,17-9-11-15,0 0-8 0,16-10-1 0,17 10-3 16,16-19-3-16,0-9 0 0,33 9 0 16,-32-9-3-16,16 9-3 0,-1-9 7 15,1 19-4-15,0-10 0 0,-17 19 0 0,-16 9 0 16,0-9 4-16,-33 18-4 0,-1-9 3 0,-32 10-3 15,-1-1 10-15,-15 19-5 0,-18-19-5 16,1 19 0-16,-1 0 0 0,-16 0 2 16,-16 19-2-16,-1-19 0 15,1 9-5-15,-18 1-6 0,1 8-18 0,0-9-27 16,-16 10-15-16,-1 0-10 0,-16 18-6 0,16-19 4 16,-16 10 14-16,0 10 4 0,0-20 4 15,0 10 0-15,0 0 6 0</inkml:trace>
  <inkml:trace contextRef="#ctx0" brushRef="#br0" timeOffset="24395.06">27533 8000 19 0,'-16'18'28'0,"16"1"0"15,0-1-3-15,-33-18 3 0,33 0 5 16,0 19 8-16,33-19 9 0,-33 0 6 0,0 0 1 15,33 0 1-15,-17-19 5 0,17 19 0 0,17 0 5 16,0-18 0-16,-1-10-5 0,17 9-11 16,0 1-10-16,34-1-12 0,-18-18-11 0,34 0-10 15,0-10 0-15,0 10-5 0,32-19-4 16,-32-9 4-16,33 9-2 0,16-9 2 0,-49 9-2 16,33-9-5-16,-33 19 6 0,0-10-3 0,-17 19 0 15,-17-1 0-15,-15 10 0 0,-1-9 6 16,-33 19-6-16,16-1 3 0,-32 10 2 15,16-10-4-15,-16 19-3 0,-1-18-3 16,-16 18 1-16,0 0 1 0,0 0-6 0,0 0-25 16,-16 18-17-16,16-18-25 0,-17 0-23 15,0 19-16-15,1-19-3 0,-1 9 14 0,-16 0 2 16,17 1-2-16</inkml:trace>
</inkml:ink>
</file>

<file path=ppt/ink/ink43.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2-03T11:30:00.484"/>
    </inkml:context>
    <inkml:brush xml:id="br0">
      <inkml:brushProperty name="width" value="0.05292" units="cm"/>
      <inkml:brushProperty name="height" value="0.05292" units="cm"/>
      <inkml:brushProperty name="color" value="#FF0000"/>
    </inkml:brush>
  </inkml:definitions>
  <inkml:trace contextRef="#ctx0" brushRef="#br0">5887 8762 11 0,'0'0'16'0,"0"0"-2"0,0 0-1 0,0 0-3 16,0 0 0-16,0 0-5 0,0 0-2 0,0-18-3 15,0 18 1-15,0 0 0 16,-33 0-1-16,66 0 0 15,-33-10 0 17,0 10-2-32,0 0 0 47,0 0-1-47,0 10-1 0,0-10 0 15,0 0-1-15,0 0 2 0,0 0 0 16,0 0 0-16,-33 0 3 0,33 0-3 0,0 0 1 15,0 0 0-15,0 0 0 0,0 0 0 0,0 0 0 16,0 0 0-16,0 0 0 16,0 0-1-16,0 0 0 0,0 0 0 15,0-10 0-15,0 10-1 0,0 0 1 0,0 0 0 16,0 0 1-16,0 0 0 0,0 0 0 16,0 0 2 15,0 10 0-16,0-10-2 1,0 0 1-16,0 0 0 16,0 0 0-16,0 0 0 0,0 0 0 15,0 0 0-15,0 0 0 0</inkml:trace>
  <inkml:trace contextRef="#ctx0" brushRef="#br0" timeOffset="2764.92">6185 7162 6 0,'0'0'2'0,"0"0"0"0,0 0 0 16,0 0 0-16,0 0-1 0,0 0 0 0,0 0 0 16,0 0 0-1,0 0-1 63,0 0-4-62,0-9-9 0</inkml:trace>
  <inkml:trace contextRef="#ctx0" brushRef="#br0" timeOffset="3957">6185 6986 1 0,'0'0'1'0,"0"0"0"0,0 0 1 16,0 0-3-16,0 0 3 0,0 0-3 16,0 0 2-16,0 0 0 15,0 0 0-15,0 0 0 16,0 0 0-16,0 0 1 0,0 0 1 16,0 0-1-16,0 0 0 0,0 0 1 0,0 0 0 15,0 0 1-15,0 0-1 0,0 0 1 0,0 0-1 16,0 0-1-16,0 0-1 0,0 0 0 15,0 0 1-15,0 0-1 32</inkml:trace>
  <inkml:trace contextRef="#ctx0" brushRef="#br0" timeOffset="4047">6185 6986 46 0,'0'0'-4'16,"0"0"-2"-1,0 0-2-15,0 0-2 0,0 0-7 0</inkml:trace>
  <inkml:trace contextRef="#ctx0" brushRef="#br0" timeOffset="5878.71">7408 7348 10 0,'0'0'8'0,"0"0"4"16,0 0-2-16,0 0-1 0,0 0-4 0,0 0-1 15,0 0-3-15,0 0-1 47,0 0-2-31,0 0-5-1,0 0-2-15,0 19-2 0,0-19-12 16</inkml:trace>
  <inkml:trace contextRef="#ctx0" brushRef="#br0" timeOffset="6662.96">13312 7609 29 0,'0'0'16'0,"0"9"-7"0,0 0-1 16,0-9 5-16,0 10 7 0,0-1-2 0,0-9-2 15,0 9 1-15,0-9 6 0,0 19 8 16,0-19 10-16,0 0 4 0,0 0 3 0,16 0 3 15,-16 0-3-15,17 0 0 0,-17 0-3 0,16 0-10 16,1 0-4-16,0 0-9 0,-17-19-3 16,33 10-10-16,-33 0-9 0,33-10 4 0,-33 10 0 15,33 9-1-15,-33-19-2 0,33 1-4 16,-33-1 0-16,16-9-7 0,-16 19-20 0,17-10-26 16,-17 10-12-16,16-10-14 0,-16 19-1 0,0-18 3 15,17 18 2-15,-17-19 10 0</inkml:trace>
  <inkml:trace contextRef="#ctx0" brushRef="#br0" timeOffset="7661.12">6400 7730 25 0,'0'0'26'0,"0"0"-7"16,0 0-3-16,0 0-6 0,0 0-4 0,0 0-2 15,0 0-1-15,0 0 6 0,0 0 0 0,0 0 0 16,0 0 4-16,0 0 4 0,0 9-1 16,0 0 11-16,0 1-3 0,33-1 2 0,-33-9 5 15,0 9 5-15,0 10 6 0,0-19 3 16,33 0 11-16,-33 0 18 0,0 0 6 0,0 0-2 15,33 0-16-15,-33-19-18 0,33 10-19 0,-33 0-13 16,16-10-3-16,1 10-1 0,33-10-8 16,-50 1 0-16,33-1 0 0,0-18-2 0,0 18 6 15,-33 10-4-15,33-28 0 0,-33 18-4 16,0 19-2-16,16-19 1 0,-16 10-9 0,17 0-29 16,-17 0-26-16,0 9-25 0,0-10-21 0,0 10-9 15,0 0 2-15,0 10 12 0</inkml:trace>
  <inkml:trace contextRef="#ctx0" brushRef="#br0" timeOffset="9825.25">14073 12632 29 0,'0'0'21'0,"0"0"-10"16,0 9-6-16,0-9 3 0,0 9 5 0,0-9 9 16,0 10 11-16,0-1 4 0,0 0-2 15,0-9-1-15,0 10 2 0,0-1 3 0,-34-9 14 16,34 19 0-16,34-19-6 0,-34 18-4 0,0-18 1 16,0 0-3-16,0 9-1 0,0 1 6 15,0-1 5-15,33 0 10 0,-33-9 1 0,0 0-3 16,0 10 2-16,0-10-5 0,33 0 5 0,-33 9 10 15,0-9 1-15,0 0 9 0,0-9-1 16,33 9-15-16,-33-10-15 0,16 10-17 0,1-18-16 16,16 8-4-16,-17 1-9 0,17-9-4 0,1-1 0 15,-1 0 6-15,-33 1-5 0,33-1 5 0,0 0-14 16,-17 10 8-16,17-9-5 0,0-1-5 16,-33 0-3-16,34 10-14 0,-34 0-36 0,33 9-29 15,-33 0-24-15,0 0-23 0,33 0-9 16,-33 0-4-16,0 0-5 0,0 9-7 0,0 0 13 15,0 1 15-15,0-1 31 0</inkml:trace>
  <inkml:trace contextRef="#ctx0" brushRef="#br0" timeOffset="11774.07">4862 13395 101 0,'0'0'44'0,"0"0"-21"16,-17 0-13-16,17 0-4 0,0 0 0 16,0 0 6-16,0 0 6 0,0 0-4 0,0 0-3 15,0 9-6-15,0-9-2 0,0 0-1 16,0 9 7-16,0-9 5 0,0 9 8 0,0 10 7 15,0-19 3-15,17 9-5 0,-17 1-3 0,16-1-5 16,-16 0 1-16,0-9 2 0,17 10 9 16,-17-1-7-16,0-9-2 0,33 9-8 0,-33-9 2 15,0 9 9-15,0-9 9 0,0 0 10 16,0 0 9-16,33 0 27 0,-33 0 8 0,0 0-1 16,0-9-20-16,33 0-15 0,-33 0-9 0,33-1-14 15,-33-8-8-15,33-1-3 0,-16-9-7 0,16 0-6 16,0 0 1-16,0 0-2 0,-33 1-4 15,33-1-4-15,0 0 7 0,0 0-3 0,-33 9 1 16,17 1-1-16,-1-1-4 0,1 10 2 16,16-10-2-16,-33 19-25 0,0-9-31 0,33 9-15 15,-33 0-19-15,0 0-22 0,33 9-14 0,-33-9-2 16,0 9-3-16,33 1 9 0,-33-1 14 16,33 10 14-16</inkml:trace>
  <inkml:trace contextRef="#ctx0" brushRef="#br0" timeOffset="17151.98">18091 4865 36 0,'0'0'35'0,"-17"0"-17"0,17 0-7 0,0 0 9 15,0 0 21-15,0 0 16 0,0 0-8 0,0 0-15 16,0 0 3-16,17 0 10 0,-17 9 9 16,33-9 7-16,-33 0-5 0,33 0-17 15,-33 0-14-15,33 0-10 0,0 9 0 0,0-9-6 0,0 0-2 16,17 0 0-16,-17-9-4 0,17 9-5 15,-1 0 3-15,1 0-3 0,16 0 1 0,-33 0 2 16,17-9 1-16,-1 9-4 0,1 0 0 16,16 0 0-16,-49 0-2 0,16 0 2 0,0 0-5 15,0 0 5-15,0 0-8 0,0 0-23 16,0 0-25-16,-33 0-18 0,17 0-10 0,-1 0-13 16,1 0-1-16,-1-19 6 0,-16 19-64 15</inkml:trace>
  <inkml:trace contextRef="#ctx0" brushRef="#br0" timeOffset="17401.99">19017 4744 79 0,'0'-19'56'0,"0"19"-12"0,0 0-7 0,0 0-2 16,33-18-3-16,-33 18-6 0,0 0-4 15,17 0-8-15,-1 0 1 0,17 0-1 0,-16 18 0 16,-1-18 2-16,1 19-2 0,16-19-1 15,-33 18-7-15,33 1-1 0,-33 9 0 0,0-9-1 16,0-1-4-16,16 1 0 0,-16 9 1 16,-16-10-1-16,16 20 0 0,0-20 2 0,-33 1 1 15,0-1-1-15,0 10-2 0,-17 9-13 16,17-18-21-16,0 0-23 0,-33 9-16 0,0-10-10 16,16 19-3-16</inkml:trace>
  <inkml:trace contextRef="#ctx0" brushRef="#br0" timeOffset="18368.05">18885 7265 12 0,'-17'0'18'0,"17"0"1"0,-16 0-5 16,16 9-3-16,0-9-4 0,0 0-1 15,0 0 3-15,0 0 1 0,-17 9 1 16,17-9 3-16,0 0 0 0,0 0 2 0,0 10 1 16,17-10 8-16,-17 0 15 0,0 0 45 0,16 9-11 15,-16-9-40-15,17 0-14 0,-1 0-3 16,1-9 21-16,16 9 6 0,0 0-16 0,0 0-9 16,0-10-9-16,0 10-4 0,17 0-2 0,16-9-4 15,-33 9 0-15,0 0 3 0,17 0 0 16,-17 0-3-16,0 0 4 0,0 0-6 0,0 0 2 15,-17 0-3-15,1 0 4 0,-1 0 0 16,1 0-11-16,-17 0-40 0,0 0-30 16,0 0-11-16,0 0 0 0,0 0 1 0,0 0 11 15,0 0-56-15</inkml:trace>
  <inkml:trace contextRef="#ctx0" brushRef="#br0" timeOffset="18601.48">19447 7190 25 0,'0'0'39'0,"0"-9"-16"0,0 9-12 0,0 0-5 16,0 0 0-16,16-9 5 0,1 9 3 15,-17 0-3-15,16 9-5 0,1-9 1 0,0 9 8 16,-1 10 5-16,1-19 3 0,-1 18-2 16,1 1-6-16,16 0 0 0,-33-1 36 0,0 1-9 15,33 9-21-15,-33-10-9 0,0 10-4 0,0-9-4 16,-33 18-6-16,33-18 2 0,0-1 0 15,-50 10 1-15,34-9-1 0,-1 18 0 0,-16-18-15 16,0-1-23-16,16 1-12 0,1-1-14 0,-17 1-2 16,0 9-1-16</inkml:trace>
  <inkml:trace contextRef="#ctx0" brushRef="#br0" timeOffset="19783.73">18984 9544 64 0,'-33'9'65'0,"33"-9"-27"16,0 0-17-16,0 0-10 0,0 0-5 0,0 0 10 15,0 0 7-15,33 0-1 0,-33 0 2 16,33 0-3-16,-33 0 5 0,33 0-3 0,0-9-2 16,0 9-4-16,0 0-7 0,17-10-5 0,-17 10-1 15,0 0-2-15,0-9-2 0,0 9 0 16,0 0-2-16,17 0-13 0,-17 0-24 0,-33-19-20 16,16 19-6-16,1 0-2 0,-1-18 15 0,1 18 0 15</inkml:trace>
  <inkml:trace contextRef="#ctx0" brushRef="#br0" timeOffset="19999.96">19414 9302 72 0,'0'0'43'0,"0"0"-14"16,0 0-10-16,0 0-7 0,0 0 3 0,0 0 2 15,0 9 9-15,33 0 6 0,-33 1 13 0,0 8 8 16,16 1 10-16,1-1-2 0,-17 1 3 15,16 0-11-15,1 9-16 0,-17 9-13 0,17-19-11 16,-17 10-4-16,0 0-4 0,-17 0-5 16,17 9 3-16,-17-9-6 0,1 9-26 0,-17 1-43 15,0-20-37-15,0 10 109 0,0 0-189 0,-17 0 50 16</inkml:trace>
  <inkml:trace contextRef="#ctx0" brushRef="#br0" timeOffset="23013.54">19050 11320 41 0,'0'-9'41'0,"-33"9"-16"16,33 0-9-16,-33-9-6 0,33 9 4 15,-33 0 12-15,16 0 7 0,17 0 2 0,0 0-1 16,0 0-5-16,0 0 7 0,0 0 8 16,17 0 15-16,16 9 1 0,-33-9-9 0,33 0-7 15,0 9-8-15,17-9-6 0,-1 0 30 0,34 0 5 16,-50 0-8-16,33 0-11 0,17 0-13 0,-34 0-18 15,1 0-3-15,16 0-8 0,-16-9 0 16,-1 9-8-16,1-9 4 0,-17 9 1 0,0 0 3 16,-16 0-4-16,16 0-27 0,-33 0-52 0,0-19-52 15,0 19-40-15,0 0-5 0,0 0 23 16,0 0-67-16</inkml:trace>
  <inkml:trace contextRef="#ctx0" brushRef="#br0" timeOffset="23233.02">19596 11134 60 0,'33'0'53'0,"-33"-9"-23"15,0 9-14-15,0 0-8 0,0 0 10 0,33 9 21 16,-33-9 16-16,16 10 15 0,1 8 3 0,-1 1-4 16,1-19-6-16,0 18 1 0,-1 1 5 15,-16 0 3-15,17 8-11 0,-17-8-18 0,-17 9-20 16,1 9-10-16,-18-9-9 0,1 19-4 15,17-20 3-15,-50 1-3 0,16 19-18 0,-16-19-31 16,33 0-49-16,-50 9-10 0,17-9-31 0,0 0-28 16,0 0 14-16</inkml:trace>
  <inkml:trace contextRef="#ctx0" brushRef="#br0" timeOffset="24611.97">19662 13478 22 0,'0'0'18'0,"0"-9"-4"16,0 9-2-16,0 0 0 0,-33 0-2 15,33 0 0-15,0-9-4 0,0 9-2 0,0 0-1 16,0 0 0-16,0 9 1 16,0-9 6-16,0 0 2 0,33 9 4 0,-33-9-2 15,0 0-2-15,0 10-1 0,0-10 3 0,0 0 0 16,0 9-2-16,16-9 0 0,-16 0 3 0,0 0 0 16,17 0 4-16,-17 0 1 0,0 0-3 15,16 0-3-15,-16-9-3 0,0-1-4 0,17 10-3 16,-17-9-4-16,17-10 0 0,-1 10 0 15,-16 9 0-15,17-28 1 0,-1 19 3 0,-16 0-4 16,17-1-3-16,16-8-22 0,-33 8-16 0,0 1-14 16,33 0-4-16,-33-1 5 0,0 10 5 15,16-9-36-15</inkml:trace>
  <inkml:trace contextRef="#ctx0" brushRef="#br0" timeOffset="25561.23">19678 15841 43 0,'0'0'44'0,"0"-9"-17"16,-16 9-12-16,16 0-5 0,0-10-6 0,0 10 3 15,0-9 12-15,0 9 10 0,0 0 3 0,0-9 3 16,0 9-3-16,0 0-10 0,0 0-4 0,0 0-5 16,0 0-1-16,0 0-5 0,0 0 0 15,0 0-4-15,0 0 11 0,0 9 15 0,0-9 9 16,0 0 6-16,0 0-5 0,0 9-2 0,0 1 0 16,0-1-1-16,0 0-2 0,0-9-1 15,0 9-1-15,0 1-3 0,0-1 7 0,0-9-3 16,0 9-6-16,0 1-8 0,0-1 5 0,0-9-4 15,0 9 4-15,0-9-10 0,0 0 1 16,0 0 5-16,0 0 2 0,0 0 4 0,0 0 2 16,16 0-15-16,-16-9-7 0,17 0 2 0,-1-1-2 15,1-8-6-15,0-10 2 0,-1 9-2 0,17 1 2 16,-16-10-2-16,16 9 2 0,0-9-7 16,-33 10-2-16,16-1-12 0,1 0-58 0,-1 1-26 15,1 9-11-15,0-1-11 0,-17 1-7 16,16 9-9-16,-16 0 8 0,0 0 20 0</inkml:trace>
  <inkml:trace contextRef="#ctx0" brushRef="#br0" timeOffset="29208.1">20158 16018 7 0,'0'0'15'0,"0"0"3"0,0 0-5 0,0 0-5 16,0 0-4-16,0 0-2 0,0 0-5 15,0 0-1-15,0 0-5 16,0 0-4-16,0 0-18 0</inkml:trace>
  <inkml:trace contextRef="#ctx0" brushRef="#br0" timeOffset="29874.85">19530 15878 34 0,'-17'0'26'0,"0"0"-8"15,17 0-8-15,-16 0-2 0,16 0 0 0,-17 0 4 16,17 0 7-16,-16 0 7 0,16 0-2 0,0-9 5 16,0 9-1-16,0 0 2 0,0 0 2 15,0 0 0-15,0 0 1 0,0-10-2 0,16 10-1 16,-16 0-1-16,17-9-6 0,-17 9 3 0,16 0-6 16,1-9 3-16,0 9 0 0,-1 0 1 15,1 0-3-15,-1 0-5 0,1 0-5 0,16 0-1 16,0 0-4-16,-33 0-6 0,33 0 0 15,-17 0 1-15,1 0-1 0,0 0 2 0,16-9 0 16,-17 9-4-16,1-10 0 0,-17 10-4 0,33-9-23 16,-33 9-38-16,33 0-17 0,-33-9-14 0,0-1 0 15,16 1 13-15,-16 9 16 0,0-9 10 16</inkml:trace>
  <inkml:trace contextRef="#ctx0" brushRef="#br0" timeOffset="30124.08">19711 15673 35 0,'0'0'45'0,"-16"0"-7"0,16-9-12 15,0 9-12-15,0 0-4 0,0-9 1 0,0 9 9 16,16 0 2-16,-16 0 7 0,0 0 4 0,17 0 3 16,0 9 3-16,-17-9 8 0,16 9 2 15,1 1 7-15,-1-1-1 0,1 10-2 0,-17-1-11 16,33-8-5-16,-33 8-4 0,0 1 6 15,0-1-3-15,0 10-15 0,0-9-8 0,0-1-3 16,0 10-12-16,-50 0 8 0,34 0-6 16,-1 0 0-16,-16 0-5 0,0 0-7 0,16 9-36 15,1-18-42-15,-17-1-26 0,0 1-22 0,16 0-2 16,1-1 15-16</inkml:trace>
  <inkml:trace contextRef="#ctx0" brushRef="#br0" timeOffset="30640.78">18901 15832 155 0,'0'-10'69'16,"0"-8"-33"-16,0-1-17 0,17 10-11 0,-1-1-3 15,-16-8 2-15,17 9 14 0,16-1 3 0,0 10-11 16,-33-9-11-16,33 9 3 0,-33 9-3 16,0 1-2-16,17-1 3 0,-1 0-3 0,1 10 2 15,-17-1-2-15,0 10-7 0,0-9-22 16,0 9-26-16,0 9-14 0,-17 0-2 0,17-9 6 16</inkml:trace>
  <inkml:trace contextRef="#ctx0" brushRef="#br0" timeOffset="30775.81">18951 16427 69 0,'0'0'83'16,"33"9"-25"-16,-33-9-19 0,0 0-11 0,0 0-3 15,0 0 1-15,33-9-5 0,-33 9-8 0,0-19-5 16,0 10-7-16,33 0 1 0,-33-1-15 0,0 1-26 16,0 0-28-16,0-1-18 0,0-8-79 15</inkml:trace>
  <inkml:trace contextRef="#ctx0" brushRef="#br0" timeOffset="31873.15">19282 13608 31 0,'0'0'17'0,"0"0"-6"15,0-9 1-15,0 9-3 0,0 0 1 0,0-9 3 16,0 9 0-16,0 0-3 0,-17 0-2 16,17 0 0-16,0 0-1 0,0 0-1 0,17 0 1 15,-17 0 5-15,0 0 5 0,0 0 3 0,0 0 2 16,16 0 3-16,1 0 3 0,-17 0 6 0,16 0-3 16,17-9-3-16,-16 9-3 0,16-10-5 15,0 1-6-15,0 9-5 0,0 0-5 0,0-19-1 16,17 10 0-16,-17 9-3 0,16-9 1 15,-16-1-3-15,1 1 4 0,-1 0-2 0,0 9 1 16,0-9 1-16,0 9-2 0,-33 0 0 0,16-10 0 16,1 10-3-16,-17 0 0 15,0 0-22-15,0 0-22 0,0-9-10 0,0 9 8 16,0 0 2-16,0-9 8 0,-17 9 6 16,17 0 8-16,0-10 6 0,-16 10 3 0,16-9 3 15,-33 9 5-15,33 0 1 0,0 0 5 0,-33 0-1 16,16-19 3-16,1 19 0 0,-1 0 0 15,1-9 2-15,-1 0 0 0,17 9 5 0,-17-9 3 16,1 9 1-16,16-10 2 0,0 10 4 16,-17 0-2-16,17-9 0 0,0 9-3 0,0-9-2 15,0 9 1-15,17 0 0 0,-17 0 6 0,16 0 3 16,1 0 11-16,0 0-3 0,-1 9 8 0,17 0-6 16,17 1 0-16,-50-1 2 0,33 0-12 15,-17 0-4-15,17 10-10 0,-16-10 0 0,0 1-1 16,-1 8-2-16,-16-8 3 0,0 8-2 15,0-9-4-15,-16 10 4 0,16 9-1 0,-34-19-1 16,1 10 0-16,17-1-4 0,-17 1 2 0,-17 9-28 16,17 0-29-16,0-19-20 0,-17 10-10 15,34-1-1-15,-17 1 11 0</inkml:trace>
  <inkml:trace contextRef="#ctx0" brushRef="#br0" timeOffset="32389.28">18653 13608 34 0,'0'-9'28'0,"0"0"-14"0,0-10-7 0,0 10 0 16,0-10 6-16,17 1 4 0,-17 8 1 0,16-8-1 16,1 9-3-16,-1-10 4 0,1 0 6 15,16 10-1-15,-33-10 2 0,33 10-4 0,0 0-7 16,-16 9-5-16,16 0-3 0,-17 0-5 15,1 9 0-15,-1 0 2 0,1 10 1 0,16-10 1 16,-33 10 1-16,0 9 1 0,0-10-5 0,0 10 2 16,0-9-2-16,-33 9-2 0,16 0 2 15,1-10 2-15,-1 10-2 0,1-9-2 0,-17 9-9 16,16-10-42-16,17 1-31 0,-33-10-13 16</inkml:trace>
  <inkml:trace contextRef="#ctx0" brushRef="#br0" timeOffset="32588.58">18885 14055 206 0,'16'9'67'0,"-16"1"-35"0,17-10 13 0,-17 0 35 16,0 0 25-16,0 0 28 0,0-10-11 0,0 10-42 16,0 0-36-16,0-9-20 0,0 0-10 15,0 9-5-15,0 0-5 0,0 0-6 0,0 0 4 16,0-19-7-16,0 19-10 0,0 0-45 0,0 0-56 15,0 0-25-15,0 0-15 0,16 0 6 16,-16 0 17-16</inkml:trace>
  <inkml:trace contextRef="#ctx0" brushRef="#br0" timeOffset="43729.65">7574 8455 7 0,'0'0'4'0,"0"0"5"0,0-9 4 0,-33 9-6 16,33 0-3-16,0 0-1 0,0 0 0 15,0-9 1-15,0 9-2 0,0 0-1 0,0 0-1 16,0 0 2-16,0 0 0 0,0 0 0 16,0 0 0-16,0-19 0 0,-33 19-1 15,33 0 0-15,0 0 1 0,0 0-1 16,33 0-1 93,-33 19 0-93,0-19 0-1,0 9 0-15,0-9-2 16,0 0-7-16,0 9-2 0,0-9-5 16,0 0-17-16</inkml:trace>
  <inkml:trace contextRef="#ctx0" brushRef="#br0" timeOffset="45327.96">11807 7674 5 0,'0'0'11'0,"33"-19"5"0,-33 19-5 0,0 0-5 16,0 0-1-16,0 0-2 0,0 0 0 0,0 0 0 16,0 0-1-1,0 0-2-15,0 19 0 0,0-19 2 31,0 0-2-31,0 0 1 16,0 0 1 0,0 0-1 31,0 19-1-32,17-19 0 1,-34 0 0-1,34 0 0 1,-17 0 1 0,0 0 0 62,-17 0-1-63,34 0 0 17,-34 0 0 46,17 0 1-47,0 0-1-31,0 0 0 16,0 0 1 15,0 0-4 16,0 0-3-47,0 0-1 15,0 0-2-15,0 0-3 0,0 0-3 0</inkml:trace>
  <inkml:trace contextRef="#ctx0" brushRef="#br0" timeOffset="47859.04">12237 10781 2 0,'0'0'3'0,"0"0"0"0,0 0-1 0,0 0 1 16,0 0 0-16,0 0 1 0,0 0 0 0,0 0-1 15,0 0 1-15,0 0-2 0,0 0 0 16,0 0-1-16,0 0 1 0</inkml:trace>
  <inkml:trace contextRef="#ctx0" brushRef="#br0" timeOffset="48109.08">12237 10781 39 0,'0'0'2'15,"0"0"-1"-15,0 0 0 16,0 0 0-16,0 0 0 15,0 0-1 1,0 0-3 125,0 0-6-141,0 0-17 0</inkml:trace>
  <inkml:trace contextRef="#ctx0" brushRef="#br0" timeOffset="50589.5">7574 8902 20 0,'-33'0'21'0,"33"-19"-8"0,0 19-4 15,0 0-2-15,0 0-3 0,0 0-3 0,0 0 0 16,0 19-1-1,33-19 0-15,-33 18 1 16,0-18 1-16,0 0-2 0,0 10 2 0,0-1-2 16,0-9 1-16,33 9-1 0,-33-9 2 15,0 10 0-15,0-1 2 0,0-9 1 0,0 0 1 16,0 0 3-16,0 0 0 0,16 0 1 16,-16 0 1-16,0 0 1 0,0 0-2 0,17 0-1 15,-17 0 0-15,0-9-2 0,16-1-2 0,-16 10-2 16,0-9-2-16,33 0 3 0,-33-1-1 15,0 10-3-15,0-18 2 0,34-1-2 0,-34 19 1 16,0-18 0-16,0 8 2 0,0 1-3 16,33-10 0-16,-33 10 0 0,0 0 1 0,0-1-1 15,0 10 2-15,0-18-1 0,0 18 1 0,33 0-4 16,-33-19 2-16,0 19-3 0,0 0 3 16,0 0 3-16,0 0-6 0,0 0 4 15,0 0 0-15,0 0 0 16,0 0-4-16,33 0-13 15,-33 0-7-15,0 0-5 0,0 0-2 16,0 0 1-16,0 0-4 0</inkml:trace>
  <inkml:trace contextRef="#ctx0" brushRef="#br0" timeOffset="51438.94">11774 8037 34 0,'0'0'17'0,"0"0"-8"15,0 0-3-15,0 0-4 0,0 18 0 0,0-18 0 16,0 0-1-16,0 0 2 0,33 0-1 15,-33 19 1-15,0-19 0 0,0 0 2 0,0 0 1 16,0 0 0-16,0 0-1 0,0 0 0 0,0 19-1 16,33-19 2-16,-33 0-2 0,0 0-2 15,0 0-2-15,17-19 0 0,-1 19 0 0,1 0 1 16,-1 0 1-16,34-19-2 0,-50 19 0 16,33 0 2-16,0-18-1 0,0 18-1 0,0-19-2 15,0 10-3-15,17 0-10 0,-50-1-2 0,33 1 0 16,-33 0-6-16,33 9-28 0</inkml:trace>
  <inkml:trace contextRef="#ctx0" brushRef="#br0" timeOffset="53004.48">12386 10725 30 0,'0'0'16'0,"0"9"-8"0,0-9-2 0,0 0-3 0,0 10-3 16,0-10 1-16,0 9-1 0,0 0 1 15,33-9 0-15,-33 9 1 16,0-9 1-16,0 0 3 0,0 0 1 16,0 10 3-16,0-10 5 0,0 0 1 15,0 0-8-15,0-10-2 0,0 1-4 0,0 0 2 16,33 0-3-16,-33-1-1 0,0-8 1 0,33-1 1 16,-33 0-2-16,33 1 0 0,-16-1 0 15,-1 1 0-15,1-1 1 0,16 10-1 16,-33-10 0-16,33 0-2 0,-33 1 2 0,33 9 0 15,-33-10 0-15,0 19 0 0,33-9 0 0,-33-1 0 16,0 10 0-16,0-9 0 0,17 18 0 31,-17-9-4-31,0 0-10 0,0 0-8 0,0 10-5 16,16-10-5-16</inkml:trace>
  <inkml:trace contextRef="#ctx0" brushRef="#br0" timeOffset="55153.21">20968 14883 12 0,'0'0'17'0,"0"0"-3"0,0 0-3 16,0 0-3-16,0 0-3 0,0 0-2 0,0 0 1 15,0 0-1-15,0 0 0 0,0 0-2 0,0 0 3 16,0 0-3-16,0 0 0 15,0 0 0 48,0 0 0-1,0 0-9 17,0 0-7-79,0 0-7 15</inkml:trace>
  <inkml:trace contextRef="#ctx0" brushRef="#br0" timeOffset="57584.04">20952 14808 11 0,'0'-9'23'15,"0"9"-1"-15,0 0-5 0,-33-9-4 16,33 9-2-16,0 0 2 0,0-10 3 0,0 10 4 16,0 0 2-16,0 0-8 0,0 0-6 15,0 0-5-15,0 10-3 16,0-10 3-1,0 9-5-15,0-9 4 0,33 9-2 0,-33 1 3 16,0-1 1-16,0 0 2 0,0 1-3 0,0-1 1 16,16 10 0-16,-16-19 3 0,0 0 0 15,0 9 1-15,17-9-3 0,-17 9 7 0,0-9 8 16,0 0 10-16,16 0 9 0,-16 0 3 16,0 0-4-16,0 0-6 0,17-9-8 0,-17 9-6 15,16-9-3-15,-16 9-4 0,17-28-4 0,-1 18-3 16,-16 1-3-16,34-10 3 0,-34 1-2 15,0 8-4-15,33-8 3 0,-33 9-1 0,33-19 2 16,-33 18-2-16,0-8 1 0,0 8-1 16,16 1 2-16,-16 0-1 0,0 0-3 15,0 9 3-15,0 0-3 0,0 0 0 0,17 0 2 16,-17 0 3-16,0 0-1 16,0 9-2-16,0-9-4 0,0 0-12 0,0 9-23 15,0-9-12-15,16 0-1 0,-16 9-6 16,0-9 6-16,0 0 3 0,0 10 5 0,0-10 6 15,0 0 0-15,0 0 3 0,0 9 2 0</inkml:trace>
  <inkml:trace contextRef="#ctx0" brushRef="#br0" timeOffset="59931.56">4382 5693 38 0,'0'18'17'0,"33"-18"-2"0,-33 19-3 0,0-10 7 16,0 10-2-16,0-19 2 0,0 18 9 0,0-18 9 15,0 19 13-15,0-19 14 0,0 0 13 16,0 0 20-16,0 0 44 0,0 0 49 0,0 0 33 16,17 0 14-16,-17 0-35 0,16-19-68 15,-16 19-56-15,17-18-33 0,16-10-25 0,-33 9-2 16,33 1-7-16,0-1-2 0,0-18-2 0,-33 9-4 15,50 9 3-15,-17-18-6 0,0 0 3 16,33 0 0-16,-33 9-9 0,0-9 3 0,0 18 4 16,17-18 2-16,-17 28-3 0,0-29 3 15,-33 38-5-15,33-18 2 0,-33-1 0 0,33 19-3 16,-33-9-12-16,0 9-50 0,0 0-50 0,0 0-25 16,0 0-25-16,0 9-28 0,0 10-11 15,0-19-9-15,0 18 8 0,0 1 25 0,0-19 29 16</inkml:trace>
  <inkml:trace contextRef="#ctx0" brushRef="#br0" timeOffset="61380.75">23283 14762 27 0,'0'0'17'15,"0"0"-4"-15,0 0-3 0,0 0-3 0,0 0-2 16,0 0-3-16,0-9-1 0,0 9-7 31,0 0-12-31,0 0-34 16</inkml:trace>
  <inkml:trace contextRef="#ctx0" brushRef="#br0" timeOffset="62878.9">11923 5655 23 0,'0'0'25'0,"0"0"3"0,0 0-3 0,0 0 0 16,0 0 1-16,0 0-4 0,0 0 5 0,0 0 2 15,-17 0-5-15,17 0-3 0,0 0-1 16,0 0-4-16,0 0-1 0,0 0 2 0,0 0 0 16,0 0 7-16,0 0 13 0,0 0-2 0,0 0 90 15,0 0-21-15,0 0-51 0,0 19-25 16,0-19 3-16,0 0 46 0,0 19 25 0,0-19-23 16,0 0-36-16,0 0-21 0,0 18 46 15,0-18-11-15,0 10-23 0,0-1-19 0,0-9 25 16,0 9 60-16,17 10 11 0,-17-19-17 0,0 0-13 15,0 0 37-15,33 0 90 0,-33 0-207 16,0 0-1-16,33 0 0 0,-33 0 0 0,33-19 0 16,-33 10 0-16,33-10 0 0,-16 1 0 0,-1-1 0 15,17 0 0-15,17-18 0 0,-50 9 0 16,33 10 0-16,0-19 0 0,0-1 0 0,-16 10 0 16,-1-9 0-16,1 19 0 0,-1-1 0 0,1-9 0 15,16 10 0-15,-33-1 0 0,33 19 0 16,-33-19 0-16,0 1 0 0,33 18 0 15,-33-19 0-15,0 19 0 0,0-9 0 16,33 18 0 0,-33 10 0-16,0-19-295 15,0 0-91-15,0 0 7 0,17 0 32 16,-17 18 64-16</inkml:trace>
  <inkml:trace contextRef="#ctx0" brushRef="#br0" timeOffset="64228.86">23912 14920 20 0,'0'0'20'0,"0"0"-7"0,0 0-8 0,0 0-2 16,0-9-2-16,-17 9 0 0,17 0 0 15,0 0-1 1,0 0 1-16,0 9-1 16,0-9-14-16,0 0-30 15</inkml:trace>
  <inkml:trace contextRef="#ctx0" brushRef="#br0" timeOffset="64644.75">26541 14957 15 0,'0'0'9'0,"0"0"-5"16,0 0-2-16,0 0 0 0,0 0 6 16,0 0 1-16,0 0-4 0,0 0-2 0,0 0-2 15,0 0-4-15,0 0-1 0,0 0-1 16,0-9 0-16,0 9-1 0,0 0-4 0</inkml:trace>
  <inkml:trace contextRef="#ctx0" brushRef="#br0" timeOffset="66676.02">14287 10957 30 0,'0'10'17'0,"0"-1"-8"0,0 0-3 16,0 1-2-16,0-1 2 0,0 0 5 0,0 1 0 15,0 8 0-15,0 1-2 0,0-19-1 16,0 9 5-16,0 0 0 0,0 1 5 0,0-1 6 16,0 0 3-16,0 1-2 0,0-1-1 15,34 0 0-15,-34-9-2 0,0 10 1 0,0 8 4 16,0-18 6-16,0 0 3 0,0 0 21 0,0 0 19 16,0 0 25-16,0 0 30 0,0 0 14 15,0 0-17-15,0 0-34 0,33-18-18 0,-33 8-8 16,0 1-11-16,33 0-2 0,-33-10-6 15,16 0-13-15,1 10 0 0,-1-19-8 0,17 10-12 16,0-1-13-16,-33-9 6 0,34 9-4 16,-34 1 2-16,33-19-7 0,-33 18 0 0,33-9 4 0,-33 10-4 15,16-1-2-15,1 19 0 0,-1-19 2 16,-16 1 0-16,17 18 0 0,-17-10 2 0,0 10-6 16,16 0-39-16,-16 0-108 0,0 0-53 15,0 10-31-15,33-10 0 0,-33 18 8 0,0-18 31 16,0 19-115-16</inkml:trace>
  <inkml:trace contextRef="#ctx0" brushRef="#br0" timeOffset="68041.89">26591 14874 91 0,'0'0'40'0,"-17"0"-19"15,17 0-4-15,0 0 23 0,0 0 7 0,0 9 6 16,0 0-13-16,0 0-6 0,17 1-4 0,-17-10 4 16,0 9 7-16,16 0-2 0,-16 1-3 15,17-1-10-15,-17 0-2 0,33 1 9 0,-33-10 2 16,16 9 6-16,-16-9-10 0,17 0-4 0,-1 0-12 15,1-9-7-15,16 9 2 0,-16-10-2 16,-1-8 0-16,1 8-4 0,16 1-2 0,0-10-2 16,-33 1 1-16,16 9 3 0,1-10-3 15,-1 0-1-15,1 1-2 0,-17-1 0 0,16 0-8 16,-16 10-21-16,17-9-39 0,-17 18-28 0,0-19-10 16,0 10 2-16,0 9 5 0,16-10 9 15,-16 10 9-15,-16 0-50 0</inkml:trace>
  <inkml:trace contextRef="#ctx0" brushRef="#br0" timeOffset="68823.88">23498 14753 28 0,'0'0'35'15,"0"0"4"-15,0 0 4 0,0 0 4 0,0 0 3 16,0 0 6-16,0 0 4 0,0 0-7 0,0 0-9 15,0 0-17-15,0 0-5 0,0 9-10 16,17-9 9-16,-17 0 18 0,0 0 10 0,0 9-9 16,16 0-4-16,-16-9-12 0,0 10 2 15,17-1 10-15,-17 10-3 0,0-10-4 0,16 0-4 16,-16 1 14-16,17-1 8 0,-17 10-11 0,17-19-10 16,-17 0 2-16,0 9 19 0,16 0 4 15,-16-9 7-15,17 9 4 0,-17-9 29 0,0 0 19 16,0-9-22-16,16 9-35 0,17-9-16 0,-33 0-21 15,17-10-2-15,-1 10-10 0,1-10 4 16,16 0-2-16,-17 1-4 0,17-10-6 0,1 0 8 16,15 0 0-16,-32 0-12 0,-1 0 15 0,17 10-6 15,-16-10-1-15,-1 0 0 0,1 9-5 16,-1 1 11-16,1 8-3 0,-17 1-7 0,17 0 2 16,-17 9-7-16,0 0-19 0,0 0-76 0,0 0-37 15,16 0-29-15,-16 0 6 0,0 9 1 16,0 0 7-16,33 1 5 0,-33-1 3 0,0 0 15 15,0 1 16-15,0 8 20 0</inkml:trace>
  <inkml:trace contextRef="#ctx0" brushRef="#br0" timeOffset="70372.03">20224 13562 7 0,'-16'0'7'0,"16"0"-2"0,0 0-2 16,-17 0-2-16,17 0 2 0,17 0 8 0,-17 0-2 16,16 0-3-16,1 0-2 0,16 0-3 15,0 9-1-15,-17-9 2 0,34 0-2 0,0 0 0 16,16 0 0-16,0 0 0 0,16 10 0 15,18-10 0-15,-18 0 0 0,18 0 2 0,15 0-2 16,18 9 0-16,-18-9 0 0,18 0 0 0,16 0 0 16,-34 9 0-16,34-9-2 0,16 9-3 0,-32 1-2 15,16-10-5-15,-1 0-16 0</inkml:trace>
  <inkml:trace contextRef="#ctx0" brushRef="#br0" timeOffset="70789.72">23746 13525 6 0,'0'0'1'16,"0"0"0"-16,0 0-2 0,0 0 2 16,-16 0-1-1,16 0 1-15,-17 0-1 0,17 0 1 16,-16 0 1-16,16 0 0 0,0 0 0 0,-17 0 1 15,17-10 0-15,-33 10-1 0,17 0 0 16,-1-9-2-16,1 9 0 0,-18-9 1 0,18 9 0 16,-17-9 1-16,16-1 1 0,-16 1 1 0,0 0-3 15,-16-1 1-15,15 1-2 0,-15 9 0 16,32-19 0-16,-49 10 1 0,17 0-1 0,-1-10 0 16,0 10 0-16,17-10 1 0,-33 10-1 15,17-10 0-15,-18 10 0 0,34-19 0 16,-33 19 0-16,0-10 0 0,16 1 0 0,-16-1 0 0,0 0 0 15,-17 10 0-15,17-19 0 0,0 10 0 16,0-1 0-16,16 0 0 0,-49 10 0 16,33 0 0-16,16-10 0 0,-49 19 0 0,17-18 0 15,15 18 0-15,-15-10 0 0,16 10 0 0,-34 0 0 16,34 0 0-16,17 0 0 0,-51 0 0 16,34 0 0-16,17 0 0 0,-34 10 0 0,17 8-2 15,0-18-4-15,-17 0-4 0,17 19-11 16</inkml:trace>
  <inkml:trace contextRef="#ctx0" brushRef="#br0" timeOffset="71337.95">20373 13636 11 0,'50'10'17'0,"16"-1"-5"0,-17 0-7 0,17 10-1 16,1-10-2-16,-1 0-2 0,16 1 0 16,-15-1 2-16,15-9-2 0,1 9 0 0,0 1 0 15,-1-1 0-15,17 0 0 0,-32 1 0 0,32-10 0 16,-16 18 1-16,-1-18-1 0,17 0 0 15,-16 0 0-15,0 0 0 0,-1 19 0 0,1-19 0 16,16 0 0-16,-32 0 0 0,15 0 0 0,17 0 0 16,-49 0 0-16,33 0 0 0,-1-19 0 15,-32 19 0-15,16-18 0 0,0 8 0 0,0-8 0 16,1 8 0-16,15-8 0 0,-49-10 0 16,34 9 0-16,-18-9-2 0,17 0 4 15,-33 10-2-15,0-10 0 0,0 0 2 0,-16 0 1 16,0 10 3-16,-1-1 0 0,1-9 0 0,-17 9-1 15,0 1 0-15,0-1 0 0,0 1 0 0,-17-1 0 16,1 0 0-16,-1 10 2 0,0-19-3 16,1 10 0-16,-17-1-3 0,16 0 0 0,-16 1 2 15,0-1-3-15,0 1 0 0,0 8 0 16,-17-8 1-16,17 8 1 0,0-8-2 0,-16 8 0 16,16 1 0-16,0 0 0 0,-1 9 0 15,1 0 0-15,0-19 0 0,0 19 0 0,17 0 1 16,-17 0-3-16,16 0 2 0,1 0 0 0,-1 0-2 15,-16 0 0-15,16 19-7 0,17-19-9 16,-33 0-8-16,33 9-39 0</inkml:trace>
  <inkml:trace contextRef="#ctx0" brushRef="#br0" timeOffset="71571.75">22390 13534 4 0,'0'0'-1'16,"0"-9"0"-16,0 9 0 15</inkml:trace>
  <inkml:trace contextRef="#ctx0" brushRef="#br0" timeOffset="74854">20571 16232 31 0,'0'0'27'0,"0"0"-3"0,0 0-2 16,0 0-1-16,0 0-4 0,0 0-4 0,0 0 0 16,0 0-7-16,0 0 1 0,0 0-3 15,0 0-3-15,0 0 0 0,0 9-3 31,0-9-6-31,0 0-8 0,0 0-5 16,0 0-3-16,0 0-1 0,0 0-2 0,0 0 2 16</inkml:trace>
  <inkml:trace contextRef="#ctx0" brushRef="#br0" timeOffset="75052.05">21101 16204 14 0,'0'-10'4'15,"0"10"-8"-15,0-9-9 16</inkml:trace>
  <inkml:trace contextRef="#ctx0" brushRef="#br0" timeOffset="75318.19">21960 16306 5 0,'0'0'3'0,"0"9"1"0,0-9 5 0,0 0 3 16,0 10-2-16,0-10-2 0,0 0-4 0,0 0-2 16,0 0 0-16,0 0-7 31,0 0-2-31,0 0 0 0,0 0-3 0,0 0 0 15,0-10-8-15</inkml:trace>
  <inkml:trace contextRef="#ctx0" brushRef="#br0" timeOffset="78999.12">10087 12595 11 0,'0'0'9'0,"0"0"3"16,0 0-2-16,0 0-1 0,0 0-4 0,0 0-1 15,0 0 0-15,0 0 1 0,0 18 2 0,0-18 0 16,0 0 1-16,0 0-1 0,0 0 0 0,0 0-1 15,-33 0-1-15,33 9-2 0,0-9 2 16,0 0-1-16,0 10-1 0,0-10-1 16,0 0 1-16,0 0-1 0,0 0 0 0,0 9 0 15,0-9-1-15,0 0 1 0,0 0-1 16,0 9 0 0,0-9 0-1,0 0 1-15,0 10-4 0,0-10 3 16,0 9-1 15,-33-9 0-31,33 0-3 16,0 0-11-16,0 0-3 0,0 0-6 0,0 0-2 15,0 9 0-15</inkml:trace>
  <inkml:trace contextRef="#ctx0" brushRef="#br0" timeOffset="79414.75">10054 12771 4 0,'0'0'3'0,"0"0"3"0,0 0 4 0,0 0 1 15,0 0-3-15,0 0-2 0,0 0-2 16,0 0-1-16,0 0-2 0,0 0 1 0,0 0-1 31,0 0 3-31,0 0-3 16,0 0 2-16,0 0-1 0,0 0 0 0,0 0-1 15,0 0 0-15,0 0 1 0,0 0 0 16,0 0 0-16,0 0 0 0,0 0 0 0,0 0-1 16,0 0 1-16,0 0-2 15,0 0 2-15,0 10-2 32,0-10-3-32,0 0-5 15,0 0-7-15,0 0-4 0,0 0-23 0</inkml:trace>
  <inkml:trace contextRef="#ctx0" brushRef="#br0" timeOffset="81329.07">10236 12902 11 0,'-33'0'5'0,"33"0"0"0,-17 0-2 0,17 0 2 15,0 0 0-15,0 0-1 0,0 0-2 0,0 0 0 16,0 0 2-16,0 0 0 0,0 9 1 16,0-9 2-16,0 9 0 0,0 0-1 0,0 1-1 15,-16 8 1-15,16 1-2 0,0-10 2 0,0 10-1 16,0-1-1-16,-17 1 2 0,17 0-1 16,0-1 0-16,0 1 2 0,0-1 0 0,-33 10-1 15,33-9 1-15,0 18-2 0,0-28 0 0,-33 19-2 16,33-9 2-16,0 9 1 0,0 9-2 15,-33-18 2-15,33 9 2 0,0 9 3 0,0 0-3 16,-33-9-3-16,33 9 2 0,0 0 0 0,-33 1 4 16,16 8 1-16,1 10-4 0,-1-19 2 15,17 0-3-15,-33 10 0 0,0 9-3 0,33-10 1 16,-33 1 3-16,0-1-2 0,33 1 2 16,-33 8-3-16,0-8 2 0,16 9-3 0,17-10-2 15,-33 10 8-15,33 0 3 0,-33 0 0 0,33 9-3 16,-33-9 9-16,33 9-5 0,0-9 2 0,-33 9-3 15,33-10-1-15,0 1 1 0,-33 9-4 16,33-9-5-16,0 0 1 0,-16 9 0 0,16-9-2 16,0 9-1-16,0-9-2 0,16 0 0 15,-16 9 0-15,33-9 0 0,-33-1 4 0,0 1 1 16,33-9 4-16,-33 9 10 0,33-19-1 16,0 9-6-16,-33-9-5 0,33 1-3 0,-16-1-1 15,16 0-2-15,0 0-1 0,0-9 2 0,0 9 0 16,0-9-2-16,-33 0 2 0,33 0 0 0,0 0-1 15,17-9 0-15,-17 9 0 0,0-10-3 16,0 10 3-16,0-9 8 0,0-1 12 0,17 1 19 16,16-1 17-16,-33 1-4 0,17 9-18 15,16-28-11-15,0 19-10 0,0-10-4 0,-16 9 10 16,16-8-3-16,0 8-3 0,0-8 3 0,17-1-6 16,-17 0 4-16,17 10-3 0,16-10 2 0,-33 1-9 15,17-1 5-15,-17 9 2 0,17-8 1 16,16 8 0-16,-33-8 1 0,17-1 4 0,-17 19-5 15,17-28-3-15,16 18 4 0,-33-8-4 16,17-1 4-16,16 10 0 0,-33-10-3 0,17 0 2 16,16 1-4-16,-33-1-1 0,17-9-3 0,-17 9 1 15,17-9-3-15,-17 0-3 0,16 0 3 0,1-9 3 16,0 0-6-16,-1 9 0 0,-15 0 1 16,32-10-1-16,-16 1 2 0,16 9-2 0,-17-9 3 15,18 9 3-15,-1 0 3 0,17-10-3 0,-34 10 3 16,18 0 0-16,-1 0 1 0,-17 0-6 0,18 0 2 15,-34 0 3-15,16 0-5 0,18 0-4 16,-34 10 5-16,17-10-5 0,-17 0 2 0,16 0-1 16,-16 0 3-16,17 9-1 0,16-9 2 0,-32 0-5 15,32 0 2-15,-17 0 2 0,1 0-4 16,16-9 6-16,-16 9-3 0,0 0-1 0,-1 0 2 16,1 0-2-16,-17-10 0 0,33 10 5 0,-49 0-4 15,16 0 4-15,0 0-3 0,0 0-6 0,1 0 2 16,15 0 3-16,-32 0-2 0,16-9-1 15,0 9-4-15,0-9 4 0,-16 9 2 0,16 0 2 16,33-10-4-16,-49 10 0 0,16 0 2 16,0 0 1-16,17-9-3 0,-17 9 0 0,17 0 4 15,-17 0-2-15,0 0 2 0,17 0 3 0,-17 0-2 16,0 0 3-16,0 0-6 0,-16 0 3 0,-1-9-1 16,34 9-4-16,-50 0 2 0,17 0 3 15,-1 0-5-15,1 9 3 0,16-9 1 0,-33 0 0 16,17 0-7-16,16 0 8 0,-33 0-3 0,0 0-1 15,17 0-4-15,-17 0 7 0,33-9-11 0,-33 9 13 16,0 0 2-16,17 0 6 0,-1 0 1 16,1 0-8-16,-17 0 2 0,0 0-6 0,17 0 7 15,-17 0-7-15,0 0 2 0,33 9-3 0,-33-9 2 16,-33 0-4-16,33 0 5 0,-16 9-11 16,-1-9 10-16,17 0 2 0,-16 0-6 0,16 0-2 15,-33 0 6-15,0 0 2 0,0 10-2 0,33-10-4 16,-33 0 3-16,0 0 10 0,0 0 5 15,0 0 1-15,16 0 0 0,-16 0 11 0,0 0-2 16,0 0-6-16,17 0-5 0,-17 0-1 0,0 0-8 16,0 0 4-16,0 0-6 0,0-10-6 0,17 10 0 15,-17 0 2-15,0 0 2 16,16 0-2-16,-16 0-4 0,0 0 3 0,0-9-1 16,0 9-3-16,0 0-24 15,0 0-29-15,0 0-28 0,0 0-41 0,0 0-24 16,0 0-24-16,0-9-14 0,-16 9 4 0,16 0 6 15,-17 0 15-15,17-19 23 0,-17 19 26 0</inkml:trace>
  <inkml:trace contextRef="#ctx0" brushRef="#br0" timeOffset="81862.73">18719 16306 74 0,'0'0'107'0,"0"9"-29"0,0 1-38 16,0-10-18-16,0 9-9 0,0-9-6 0,0 9 4 16,0-9 18-16,17 0 23 0,-17 9 28 15,33 1 13-15,-33-10-7 0,0 9-2 0,33 0 6 16,-33 1-2-16,33-10-2 0,-33 9 0 0,33 0-6 15,-16 10-16-15,16-19-18 0,-17 9-10 0,34 1-11 16,-50-1-2-16,33 9 4 0,0-8 19 0,-33-1 3 16,17 10-4-16,-1-1-10 0,1 1-6 15,-1-1-16-15,-16 1-3 0,17 0 1 0,-17 9-6 16,0-10-3-16,-17 10-1 0,17 0 4 16,-16 0-9-16,-1 0 4 0,-16 0 2 0,33 0 3 15,-33-1-4-15,0-8-7 0,-17 9-4 0,17 0-33 16,0-10-41-16,0 10-37 0,0-9-30 15,0 0-20-15,-17-1-12 0,17 1 3 0,0-1 6 16,17-8 13-16,-1 8 20 0,-16-8 25 0</inkml:trace>
  <inkml:trace contextRef="#ctx0" brushRef="#br0" timeOffset="82779.32">20836 16911 6 0,'0'9'3'0,"0"-9"2"0,0 0 3 16,0 0 2-16,-17 0 0 0,17 0-4 15,0 0-1-15,0 0-2 0,0 0 0 0,-16 0-1 16,16 0 1-16,0 0-1 0,0 0 1 0,0 0 0 16,0 0-1-16,0 0 0 15,16 0-2-15,-16 0 2 32,0 0-1-32,17 9-1 0,-17-9 2 15,16 0-2 1,-16 9 0-16,0-9 2 15,0 0-1 17,0 10-1-17,0-10-2 1,34 0-4-16,-34 0-4 0,0 0-3 0,0 0-4 16,0-10-15-16</inkml:trace>
  <inkml:trace contextRef="#ctx0" brushRef="#br0" timeOffset="86308.57">14453 12613 23 0,'0'0'29'0,"0"-18"-2"15,-17 18-4-15,17 0-6 0,0 0-6 0,0 18-1 16,0-18 8-16,0 0 8 0,17 0 2 16,-17 0 3-16,0 9 1 0,0-9-6 0,16 10 6 15,-16-1-1-15,0 0-4 0,0 1 21 0,33-10 1 16,-33 9-14-16,0 0 7 0,0 1 4 15,0-10-4-15,0 9-2 0,34-9 9 0,-34 0 25 16,0 19-5-16,0-19-12 0,0 0-17 16,33-19-25-16,-33 19-5 0,0-9-4 0,33-1-2 15,-33 1-1-15,16 0-1 0,1-1 1 0,16-8 0 16,-17 8-2-16,17 1 1 0,-33 9-4 0,34-18-1 16,-34 18 1-16,33-19-44 0,-33 19-81 15,33 0-36-15,-33 0-24 0,16 0 6 16,1 0 26-16</inkml:trace>
  <inkml:trace contextRef="#ctx0" brushRef="#br0" timeOffset="87540.64">24457 17385 5 0,'0'0'13'0,"0"0"9"16,0-9 4-16,0 9 0 0,0 0-3 0,0 0-3 16,0-10-1-16,0 10 0 0,0 0 2 15,0 0 5-15,0-9 6 0,0 9 1 16,0 0 1-16,0 0-6 0,0 0-6 0,0 0-8 15,0 0-2-15,0 0 8 0,0 0 8 0,0 9 22 16,0-9 1-16,0 10 3 0,-16-10 0 16,16 9 3-16,0 0 1 0,0 10 3 0,16-10 5 15,-16 0 5-15,0 10-4 0,0-10 1 16,0 1 2-16,0-1-4 0,0-9 3 0,0 9 8 16,0-9 18-16,17 10 17 0,-17-10-12 15,0-10-31-15,33 10-34 0,-33-9-19 0,33 0-12 16,-33-10 3-16,17 10-7 0,-1-10 0 15,1 1 1-15,16-10 2 0,-17 9 2 0,17-9-8 0,-16 0-2 16,16 0 5-16,0 0 0 0,-33 1-2 16,0-1-2-16,17 9-6 0,-1-9-46 0,-16 10-38 15,17 8-28-15,-17 1-18 0,0 0-5 16,0-1-6-16,16 10-7 0,-16-9 3 0,0 9 1 16,0 0 11-16,0 0 12 0,-16 0 19 15,16 9 18-15,0-9-50 0</inkml:trace>
  <inkml:trace contextRef="#ctx0" brushRef="#br0" timeOffset="88373.93">21349 17171 15 0,'0'-9'35'0,"0"9"6"0,0 0 4 16,0 0-3-16,0 0-1 0,0 0-7 0,-34 0-4 15,34 0-6-15,0 0-8 0,0 0-3 16,0 0 14-16,0 0 11 0,0 9-1 0,0-9 7 16,0 9 12-16,0 1 1 0,0-1-7 0,0 0-15 15,0 1-9-15,0-1 22 0,0 0-5 16,0 0-1-16,34 1-3 0,-34-1-8 0,0 0 2 16,0 1 4-16,0-1 14 0,0 0 3 15,0 1 0-15,16-10-4 0,-16 9 9 0,0-9 13 16,0 0 15-16,0 0 15 0,17 0 14 0,-17 0-4 15,16-9-23-15,-16 9-19 0,17-10-18 0,-1 1-12 16,1-10-16-16,-1 1-10 0,17-1 4 16,0 1-14-16,-33-1-4 0,34 0 0 0,-18 1 0 15,1-1 0-15,-1 1 0 0,1-1 0 16,-17 10 0-16,16-1 0 0,-16 1 0 0,17 0 0 16,-17-1 0-16,16 10 0 15,-16 10-2 1,0-10-93-16,17 9-46 0,-17 0-23 15,0 1-5-15,16-1 6 0,-16 0 12 16,33 1 9-16,-33 8 0 0,0-9-4 0,0 10 2 16,0-10 13-16,0 10 10 0,0 0 20 15,0-1 19-15,0 10 14 0</inkml:trace>
</inkml:ink>
</file>

<file path=ppt/ink/ink44.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2-03T11:31:41.634"/>
    </inkml:context>
    <inkml:brush xml:id="br0">
      <inkml:brushProperty name="width" value="0.05292" units="cm"/>
      <inkml:brushProperty name="height" value="0.05292" units="cm"/>
      <inkml:brushProperty name="color" value="#FF0000"/>
    </inkml:brush>
  </inkml:definitions>
  <inkml:trace contextRef="#ctx0" brushRef="#br0">20704 5916 18 0,'0'0'22'16,"0"0"2"-16,0 0 0 0,0 0-1 15,0 0-2-15,0 0-3 0,0 0-4 0,0 0-3 16,0 0-3-16,0 0 0 0,0 0-2 0,0 0-3 16,0 0-2-16,0 0 1 15,0 0-7 1,0 0-12 0,0 0-19-16,0 0-12 0,0-19-48 0</inkml:trace>
  <inkml:trace contextRef="#ctx0" brushRef="#br0" timeOffset="479.05">22010 5776 5 0,'0'0'3'0,"0"0"8"16,0 0 5-16,0 0-3 0,0 0-6 0,0 0-2 15,0 0-2-15,0 0-1 0,0 0-1 0,0 0-4 47,0 0-5-47,0 0-7 0,0 0-21 16</inkml:trace>
  <inkml:trace contextRef="#ctx0" brushRef="#br0" timeOffset="1694.43">21696 8213 41 0,'0'0'44'0,"0"0"-15"16,-17 0-8-16,17 0-5 0,0 0 0 0,0 0 5 16,-16 0 0-16,16 0 4 0,0 0-5 15,0 0-6-15,0 0-1 0,0 0 3 0,0 0 3 16,0 0-2-16,0 0-11 0,0 0-1 0,0 0 3 15,0 10 0-15,16-10 5 0,-16 0 9 16,17 0-3-16,-17 9-7 0,16-9-1 0,17 0-7 16,-33 9 0-16,34-9 0 0,-1 0-2 0,0 10 1 15,-17-10-3-15,34 0 4 0,-1 0-4 16,-16 0 0-16,-33 0 0 0,34 0-2 0,-1 0 5 16,-17 0-3-16,17 0 0 0,-16 9 3 0,-1-9-1 15,17 0-2-15,-33 0-4 0,0 0 5 16,33 0 2-16,-33 0 2 15,0 0-1-15,0 0-2 0,0 0-1 0,0 0 4 16,0 0-3-16,0 0 5 0,0 0-5 16,0 0 1-16,0 0 0 0,-33 0-3 15,33 0 3-15,0 0-2 0,0 0 0 16,0 19-1-16,0-19 4 16,0 0-7-16,0 0 4 15,0 0-3-15,0 0 5 0,0 0-5 16,0-19-5-16,0 19-20 0,0 0-17 15,0 0-16-15,0 0-8 0,0 0-1 0,0 0 2 16,0 0 5-16,0-9-37 0</inkml:trace>
  <inkml:trace contextRef="#ctx0" brushRef="#br0" timeOffset="3062.01">21812 10251 74 0,'0'0'71'0,"-17"0"-24"15,17 0-25-15,0 0-10 0,0 0 2 0,0 9 4 16,0-9-1-16,0 0-5 0,0 0-5 0,17 0 5 16,-17 0 8-16,16 0 6 0,-16 0 1 15,17 0-10-15,16 0-6 0,-17 0-6 0,1 0-4 16,32-9 2-16,-16 9-3 0,-33 0 0 16,34 0 1-16,-1 0 1 0,0-10 1 0,0 10 12 15,-17 0-11-15,17 0 2 0,0 0-3 0,-33 0-3 16,17 0 3-16,0 0-5 0,-1 0-4 0,-16 0-26 15,0 0-16-15,17 0-10 0,-17-9-11 16,16 9 2-16,-16 0 6 0,0 0 10 0</inkml:trace>
  <inkml:trace contextRef="#ctx0" brushRef="#br0" timeOffset="3309.2">22705 9609 8 0,'0'0'10'16,"0"0"-3"-16,0 0-2 0,0 0-2 0,0-19-2 15,0 19-7 1,0 0-2-16</inkml:trace>
  <inkml:trace contextRef="#ctx0" brushRef="#br0" timeOffset="4494.84">21034 11906 51 0,'0'0'63'0,"0"0"-9"16,0 0-18-16,0 0-19 0,0 0-8 0,0 0 1 15,0 0 0-15,0 0-3 0,0 0-1 0,0 0-8 16,0 0-2 0,0 0 2-16,0 0-6 0,0 0-5 0,0 0-7 15,0 0-4-15,17 0-6 0,-17 0 1 16,0 0 4-16,0 0 0 0,16 0 5 0,-16 0 2 16,0 0 1-16,0 0-8 0</inkml:trace>
  <inkml:trace contextRef="#ctx0" brushRef="#br0" timeOffset="5174.63">21315 12176 4 0,'0'0'2'0,"0"0"1"15,-33-9 2-15,33 9-1 0,0 0 0 0,0 0-1 16,0 0-1-16,33 0-2 0,-33 0 1 16,0 0 0 31,0 0 1-47,0-10-2 15,0 10-4 1,0 0 0-16,0 0-1 15,0 0-6-15,0-9 5 0</inkml:trace>
  <inkml:trace contextRef="#ctx0" brushRef="#br0" timeOffset="6739.29">21315 11581 2 0,'0'0'1'0,"0"0"2"0,0 0-1 0,0 0 0 15,0 0 2-15,0 0 0 0,0 0 2 0,0 0-1 16,0 0-1-16,0 0-1 0,0 9-1 0,0-9 0 16,0 0-1-16,0 0-3 93,0 0-1-93,0 0-1 16,0 0-1-16,0 0-1 0,0 0 0 0,0 9-6 16</inkml:trace>
  <inkml:trace contextRef="#ctx0" brushRef="#br0" timeOffset="7888.41">19629 6548 8 0,'0'-9'24'0,"0"9"4"0,0 0-12 15,0 0-6-15,0 0-6 0,0-18-2 0,0 18 1 16,0 0-2-16,0 0 0 0,0 0-1 16,0 18 0-1,0-18 0-15,0 0 1 16,0 0 0-16,0 0 1 0,0 0 3 15,0 0 1-15,0 0 1 0,0 0-1 16,0 0 0-16,0 0-2 0,0 0-1 16,33 0-3-16,-33 0 1 0,0-18-1 0,16 18 0 15,1 0 0-15,-1-19 1 0,18 19 1 0,-18-19-2 16,1 19 0-16,-1-18 0 0,1 8 0 16,16 1 0-16,-33 9-10 15,0-9-5-15,33 9-7 0,-33 0-9 0</inkml:trace>
  <inkml:trace contextRef="#ctx0" brushRef="#br0" timeOffset="8354.52">19513 7330 26 0,'0'0'19'0,"0"0"-5"16,0 0 4-16,0-19 1 0,0 19-6 0,0-9-6 16,0 9 0-16,0-9 6 0,0 9-3 15,0-10-2-15,0 10-3 0,0 0-1 0,0-9 1 16,17 9-2-16,-17 0 1 0,0 0-1 16,16 0-3-16,-16-9 2 0,0 9-4 0,17 0 2 15,-1-10 2-15,1 10-2 0,-17-9 1 16,33 9-1-16,-33 0 2 0,33-19-2 0,-17 19 0 15,1 0 0-15,-1-18 0 0,1 18 2 16,0-19-2-16,-1 10 1 0,1 9-1 0,-1-9 0 16,-16-1-6-16,17 10-6 15,-17 0-10-15,0 0-5 0,0 0-8 0,33 0-47 16</inkml:trace>
  <inkml:trace contextRef="#ctx0" brushRef="#br0" timeOffset="9087.65">19596 9469 5 0,'0'19'7'0,"0"-19"17"15,0 0 14-15,0 0-4 0,0 0-15 16,0-19-9-16,33 19-2 0,-33-9 1 0,0 0 2 16,33-1-2-16,-33-8-4 0,16 8-2 0,1 1-3 15,-1-10 1-15,1 19-1 0,16-18 0 16,-16-1 0-16,-1 10 1 0,1 0-1 0,16 9 0 15,-33-10 0-15,33 10-3 0,-33 0-8 0,0 0-3 16,0 10-3-16,0-10-1 0,0 9-3 16,16-9-1-16,-16 9-4 0,0 10-25 0</inkml:trace>
  <inkml:trace contextRef="#ctx0" brushRef="#br0" timeOffset="10103.93">19662 11627 38 0,'0'19'47'16,"0"-19"3"-16,0 0-5 0,0-19-4 0,0 19-6 16,0 0 0-16,0 0-3 0,0-9-7 0,0 9-6 15,0-9-3-15,16-1 1 0,-16 10 4 16,17-9-5-16,-17 0-3 0,16-1-8 0,1 10-2 15,0-9-2-15,-1 0 2 0,1-1-3 0,16 10-2 16,0-18 2-16,-33 18 0 0,33-19 0 0,-17 10 0 16,1 0-8-16,16 9-10 0,-16-10-15 15,-1 10-9-15,1 0-6 0,-17 0-10 0,16 0-6 16,-16 0-2-16,17 0-51 0</inkml:trace>
  <inkml:trace contextRef="#ctx0" brushRef="#br0" timeOffset="13666.6">20968 14167 8 0,'0'0'5'16,"0"0"3"-16,0 0 3 0,0 0 1 0,0 0-2 15,0 0-2-15,0 0-4 0,0 0-1 16,0-19-8 15,0 19-2-31,0 0-1 0,0 0-3 16,0 0-1-16,0-19-11 0</inkml:trace>
  <inkml:trace contextRef="#ctx0" brushRef="#br0" timeOffset="15316.09">21101 14148 5 0,'0'0'7'16,"0"-19"6"-16,0 19 1 0,0 0-5 0,0 0-4 15,0 0-2-15,0 0-1 0,0 19-2 31,0-19 0-31,0 19-2 0,0-19-2 16,0 9-3-16,0 0-5 0,0 10-16 16</inkml:trace>
  <inkml:trace contextRef="#ctx0" brushRef="#br0" timeOffset="15848.12">21497 15013 6 0,'33'0'3'0,"-33"0"4"15,0 0 3-15,0 0 3 0,0 0-4 0,0 0-2 16,0 0-1-16,0 0-2 0,0 0-1 16,0-9-1-16,0 9 0 0,0 0 0 0,-33 0-1 15,33 0 3-15,0 0 0 0,0 0-1 16,0 9-3-16,0-9 1 0,0 0 0 0,0 0 0 16,0 0 0-1,0 0 0 1,0 0 0-1,0 9-1-15,0-9 1 32,0 0 2 15,0 0-1-47,0 0 0 0,0 0 0 15,0 10-2-15,0-10 1 0,0 0 0 0,0 0 0 16,-16 0 0-16,16 0 0 15,0 9-1 1,-17-9 0 0,17 0-3-16,0 0-2 0,0 9-8 15,0-9-4-15,0 0-5 0</inkml:trace>
  <inkml:trace contextRef="#ctx0" brushRef="#br0" timeOffset="17664.09">21216 5832 10 0,'0'-18'12'16,"0"18"1"-16,0 0-4 0,0-19-4 16,-16 19-2-16,16 0-1 0,0-19-2 15,-17 19 0-15,17 0 0 0,0 0 1 0,-16 0-1 16,16-18 0-16,0 18 0 0,-33-19 0 16,33 19 0-16,-33-9 0 15,33 9 0-15,-34-9 0 0,18 9 0 16,-1-10 0-16,1 10 0 0,-1 0 0 15,-16 0 0-15,17 0 0 0,-17 0 0 0,33 0 0 16,-33 0 0-16,-1 0 0 0,18 0 0 0,-17 0 0 16,16 0 0-16,1 10 0 0,-17-10 0 15,33 0 0-15,-33 9 0 0,33-9 0 16,-33 9 0-16,-1-9 0 0,18 19 0 0,-1-19 0 0,-16 18 0 16,17-18-4-16,-1 19-1 0,1-19 0 15,-17 19 0-15,33-19-1 0,-50 18 1 0,34-8 1 16,-18-1 1-16,18 19 0 0,-1-28-4 15,1 18 2-15</inkml:trace>
  <inkml:trace contextRef="#ctx0" brushRef="#br0" timeOffset="18112.82">21249 6241 5 0,'17'-27'2'0,"-17"-1"2"16,16 18 0-16,-16-8 0 0,33-1 1 0,-33 19 1 16,0-18 1-16,0-1-1 0,0 10-1 0,34-1-1 15,-34 1-2-15,0 0 0 0,0-1-2 16,0 10 2-16,0 0 2 0,0-18-2 0,0 18 1 15,0 0-1-15,0 0 0 0,-34-19-2 16,34 19 0-16,0 0 0 16,-33 0 0-16,17 0 0 15,-1 0-4-15,17 0-5 16,-16 0-6-16,16 0-25 0</inkml:trace>
  <inkml:trace contextRef="#ctx0" brushRef="#br0" timeOffset="19245.38">23796 14315 8 0,'0'0'2'0,"-17"0"3"0,17 0 3 16,0 0 3-16,0 10-3 0,0-10-1 15,0-10 0-15,17 10 6 0,-17 10-2 0,0-10 2 16,0 9-3-16,0-9-2 0,0 9 2 0,16-9 0 16,-16 10-2-16,0-10 5 0,17 0 3 15,-17 9 4-15,0-9 1 0,17 0 3 0,-17 0 5 16,16 0 1-16,-16-9-7 0,33 9-10 0,-33-10-2 15,0 10-6-15,17-9-2 0,-1 0 0 16,1-1-2-16,-1 1 2 0,1 0-3 0,-1 0 0 16,-16-10 3-16,17 19-6 0,-17-19 3 15,16 10 0-15,-16 0-9 0,17-1-16 0,-17 1-7 16,0 0-3-16,0 9-5 0,0 0 4 0,0-10-2 16,0 10-10-16,0 10-40 0</inkml:trace>
  <inkml:trace contextRef="#ctx0" brushRef="#br0" timeOffset="20944.68">23680 14101 28 0,'0'0'32'0,"0"0"1"0,0-9 0 16,0 9-2-16,0 0-5 0,0 0 3 0,0-9 0 15,0 9 3-15,0 0 1 0,0 0-5 16,0 0-1-16,0 0-8 0,0 0-4 0,0 0-9 16,0 0 5-16,0 0 5 0,0 0-7 0,0 0-4 15,0 0-1-15,0 0-1 16,0 0 0-16,0 0-5 0,0 0 0 15,0 0 4-15,0 0 0 32,0 0 5-32,0 0-1 0,0 0-2 0,0 0 1 15,0 0 9-15,0 0 5 0,0 0-1 16,0 0-2-16,0 0-6 0,0 0-2 0,0 0 3 16,0 0-1-16,0 0 1 0,0 0-7 15,0 0 9-15,0 0-4 0,0-9-5 0,0 9 2 16,0 0-5-16,0 0-3 0,0 0 5 0,0 0-3 15,0 0 2 1,0 0 2-16,0 0-8 16,0 0 1-16,0 0-1 15,0-10-5-15,0 10-8 0,0-9-6 0,0 9-5 16,0 0 1-16,-33-9 4 0,33 9-5 16,0 0 4-16,0-19-8 0,0 19-3 0,0 0 2 15,0-19 1-15,-16 1 2 0,16 9 2 0,0-1 4 16,-17 1 5-16,17 0 3 0,0-1 6 15,0-8-1-15,-16 18-2 0,16-19 3 0,0 1 2 16,-17 8 2-16,17-8 3 0,0-1 3 16,-17 0-3-16,17 10 1 0,-16 0-2 0,16-10-2 15,0-9 1-15,-17 10-2 0,17-1 3 0,0 0-1 16,-16 1 1-16,16-10 4 0,0 0-2 0,0 0 0 16,0 0 2-16,0 0 0 0,0 0 0 15,0-9 0-15,16 9 0 0,-16 0 0 16,0 1 0-16,0-1 0 0,17 0 0 0,-17 9-2 15,0-18 3-15,0 18-1 0,16-9 0 0,-16 0 0 16,0 19 0-16,0-28-6 0,17 9-11 0</inkml:trace>
  <inkml:trace contextRef="#ctx0" brushRef="#br0" timeOffset="22375.81">22308 8223 8 0,'0'0'11'0,"-17"0"10"16,1 9-8-16,-1-9-6 0,1 0-5 15,-18 0 0-15,34 0-2 0,-33 9 0 0,0-9 2 16,0 0-1-16,0 0-1 0,17 0 0 15,-17 10 0-15,-1-10 0 0,1 0 0 0,0 0 0 16,0 9 0-16,0-9 0 0,0 0 0 0,-16 0 0 16,15 0 0-16,1 0 0 0,-16-9 0 15,-1 9 0-15,17 0 0 0,-17 0 0 0,17 0 0 16,-16 0 0-16,-1 0 0 0,17 0 0 16,-17 0 0-16,17 0 0 0,0 0 0 0,0 0 0 15,0-10 0-15,17 10 0 0,-17-9 0 0,0 9 0 16,-1-9 0-16,1 9 0 0,17-10 0 15,-17 10 0-15,16-18 0 0,1 18 0 0,-17-19 0 16,0 19 0-16,-1-18 0 0,1 18 0 16,0-19 0-16,-16 10 0 0,16-1 0 0,-34 1 1 15,1 0-1-15,17 0 0 0,-17-10 0 16,16 19 0-16,0-19 0 0,17 19 0 0,-16-18 0 16,16 18 0-16,0-19 0 0,16 10 0 15,-16 0 5-15,16-10 5 0,1 10-2 0,16 9-1 16,-17-19-3-16,17 0-1 0,0 19-2 15,0-18-1-15,17-1 0 0,-1 10 2 0,-16-10-2 16,17 10 1-16,-1 0-1 0,1-10 0 16,0 0 0-16,-1 1 2 0,34 18-2 0,-17-28-2 15,-33 9 2-15,16 10 0 0,17 0 1 16,-16-10-1-16,16 1 0 0,-16-1-2 0,-1 0 2 16,34 1 0-16,-50 8 0 0,33-8 0 0,-33-1 0 15,33 19 2-15,-17-18-1 0,17 18-1 16,-16-19 0-16,16 0 0 0,17 10 2 15,-17 0-2-15,0-10 0 0,0 10 0 0,16 9 2 0,18 0-1 16,-34-19-1-16,0 19 0 0,16 0 0 16,18 0 0-16,-1 0 0 0,-33 0 0 15,33 0 0-15,17 0 0 0,-34 0 0 0,17 19 0 16,0-19 1-16,-16 9-1 0,16 10 0 16,0-10 0-16,1 0 0 0,-18 10 0 0,17 0 0 15,0-1 0-15,-16-18 0 0,0 19 0 0,-1-1 0 16,17 1 0-16,-33-10 0 0,17 10 0 15,-17 0 0-15,17-1 0 0,-34 1 0 0,17-1 0 16,0 1 0-16,-16 9 0 0,-17-10 0 16,17 1 0-16,-17 0 0 0,16-1 0 0,-16 1 0 15,0 9 0-15,0-10 0 0,0 1 0 16,0 0 0-16,0-10 0 0,-16 10-2 0,16-1 3 16,0 1-1-16,0-1 0 0,0 1 0 15,-17-19 0-15,17 19 0 0,0-10 0 0,-17 9 0 16,17-8 0-16,0 18 0 0,0-28 0 0,0 18 1 15,-33-18 1-15,33 19-2 0,0-1 0 16,0-18 0-16,-33 10 0 0,17-1 0 0,16 0 0 16,-17 1 0-16,1-1 0 0,16 10 0 15,-17-19 0-15,1 0 0 0,-1 18 0 0,1-18-2 16,-1 0-5-16,0 0-6 0,17 0-4 16,-33 0-2-16,33 0-7 0</inkml:trace>
  <inkml:trace contextRef="#ctx0" brushRef="#br0" timeOffset="24474.95">25681 14334 5 0,'-33'-19'3'0,"17"10"3"0,-1 0 3 16,-16 0 3-16,33-10-3 0,-50 19-5 0,34-28 0 16,-1 9-4-16,-16 1 2 0,17-1-2 15,-1 1 0-15,1-1 0 0,-1-9 0 0,17 9 0 16,-33-8 0-16,33-1 0 0,-33 9 2 0,16-27-2 15,1 18 0-15,-1 0 0 0,1-9 0 16,-1 9 0-16,17 0 1 0,-16 0 1 0,16 9-2 16,0-9 2-16,0 10-2 0,0-1 0 15,0 10 2-15,0-10-1 0,16 10 0 0,1-10-1 16,-17 1 0-16,16 8 0 0,17-8 0 0,-16 8 0 16,16 1 0-16,0-9 0 0,17 8 1 15,-17 1-1-15,16 9 0 0,1-19 0 16,0 10 0-16,-1 0 0 0,17-1 0 0,-16 1 0 15,-1 0 0-15,1 0 0 0,0-1 0 0,16 1 0 16,-33 0 0-16,17-1 0 0,-1 10 0 16,1-9 0-16,-1 9 0 0,1 0 0 0,0 0 0 15,16 0 0-15,-17 0 0 0,17 0-2 16,1 0 2-16,15 9 0 0,-16 1 0 0,1-1 1 16,15 0-1-16,-16 10 0 0,17-1 0 0,0 1 0 15,-17 9 0-15,17-19 0 0,-1 19 0 16,-16-9 0-16,1 9-2 0,-1 9 2 0,-17-28 0 15,1 19 0-15,-17 0 1 0,17-9-1 0,-34 18 0 16,17-19 0-16,-16 1 0 0,16 9 0 16,-33 9 0-16,16-18 0 0,1-1 0 15,-17 1 0-15,0 9 0 0,0 9 0 0,0-18 0 16,0-1 0-16,-17 10 0 0,17 0 0 16,-16 0 0-16,-1 0 0 0,1-10 0 0,-1 10 0 15,-16 0 0-15,0-9 0 0,17 9 0 0,-18-10 0 16,-15 1 0-16,16 9 0 0,0 0 0 15,0-10 0-15,-33 1 0 0,16 0 0 0,17-1 0 16,-17 1 0-16,1-10 0 0,16 10 0 0,-17-10 0 16,17 10 0-16,-17-10-2 0,34 0-2 15,-34 1 0-15,17-1-4 0,0 0-3 0,-17 0 0 16,17 1-12-16</inkml:trace>
  <inkml:trace contextRef="#ctx0" brushRef="#br0" timeOffset="27520.92">21927 9627 8 0,'-16'-18'18'16,"-1"18"0"-16,1-19-7 0,-1 19-6 0,1-18-2 15,-1 8-1-15,1 10-2 0,-1-9 0 0,1 0 0 16,16-1 0-16,-34 1 0 0,34 9 0 16,-33 0 0-16,17-19 0 0,-1 19 0 15,1 0 0-15,-1-18 0 0,1 18 0 0,-17 0 0 16,16-19 0-16,1 19 0 0,-18-9 0 0,1 0 0 16,0-1 0-16,-16 1 0 0,16 9 0 15,0-9 0-15,-1-1 0 0,-32 1 0 0,33 9 0 16,-16 0 0-16,16-19 0 0,0 19 0 0,-1 0 0 15,1 0 0-15,0-18 0 0,0 18 0 16,17 0 0-16,-17 0 0 0,0 0 0 16,-1 0 0-16,1 0 0 0,0 0 0 0,0 0 0 15,17 0 1-15,-17 0-1 0,0 0 0 0,16 18 0 16,-16-18 0-16,0 0 0 0,16 19 0 16,-16-19 0-16,17 9 0 0,-17-9 0 0,33 19 0 15,-50-10 0-15,34 1 0 0,-1-1 0 16,-16 0 0-16,16 10 0 0,1-19 0 0,-1 18 0 15,1-18 0-15,16 0 0 0,-33 19 0 16,33-19 0-16,-33 9 0 0,16 1 0 0,1-1 0 16,-1 0 0-16,0 1 0 0,1 8 0 15,-1-18 0-15,1 19 0 0,-1-19 0 0,17 18 0 16,-16-18 0-16,16 19 0 0,-33-10 0 16,33 1 0-16,0-1 0 0,-33 9 0 15,33 1 0-15,-17 0 0 0,17-19 0 0,0 18 1 0,0 1-1 16,0-1 1-16,0-8-1 0,0 8 1 15,17 1-1-15,-17 0 0 0,33-1 0 16,-33 1 2-16,0-1-2 0,0-8 0 0,33 8 0 16,-33 1 1-16,0-1-1 0,16 1 0 0,1-10 1 15,-17 1-1-15,16-1 0 0,1 10 2 16,-1-10 1-16,-16 0-3 0,34 10 1 0,-18-1 0 16,1 1 0-16,16-19-1 0,-33 9 1 15,33 1-1-15,-17 8 0 0,17-8 0 0,0-1 0 16,1 0 0-16,-1 10 1 0,0-1-1 15,16-18 0-15,1 19 0 0,-1-19 0 0,-15 0 0 16,32 9 0-16,-17 1 0 0,1-10 0 16,0 9 0-16,16-9 0 0,-33 9 0 0,16-9 0 15,18 0 0-15,-34 9 0 0,16-9 0 16,1 0 1-16,-1 0 0 0,18 0-1 0,-34-9 0 16,16 9 0-16,1 0 0 0,-1 0 0 15,1-9-2-15,0 0 2 0,-17 9 1 0,16-10-1 16,-16 10 0-16,1-9 0 0,15 9 0 15,-16-19 0-15,-16 19 1 0,16-18-1 0,16 18 0 16,-16-19 0-16,-16 10 0 0,16-10 0 0,0 10 0 16,-16-10 0-16,16 10 0 0,16-10 0 15,-49 1 0-15,33-1 0 0,-16 10 0 0,0-10 0 16,16 1 0-16,-17-1 0 0,1 19 0 16,-1-19 0-16,-16 1 3 0,17-1-2 0,-17 10 1 15,0-10 1-15,16 10-3 0,-16 0 1 16,-16-10 1-16,16 19-2 0,0-18 0 0,0-1 1 15,0 0 1-15,-17 10-2 0,17-10 0 0,0 10 0 16,-16-9 0-16,16 8 2 0,0 10-2 16,0-18 0-16,-17 18 0 0,17-19 0 0,0 0 0 15,0 10 0-15,0 0 0 16,-16 9 0-16,16-9 0 0,0 9-2 0,0 0-2 16,-17 0-1-1,17 0-6-15,0 0-5 0,-16 0-5 0</inkml:trace>
  <inkml:trace contextRef="#ctx0" brushRef="#br0" timeOffset="32751.07">18984 15627 12 0,'-33'0'14'0,"16"0"4"16,1 0-6-16,16 0-3 0,-17 0-4 0,17 0 0 15,-16 0 0-15,16 0 0 0,0 0-3 16,0 0 1-16,0 9 2 0,0-9 0 0,16 0 2 16,-16 10 1-16,33-10 3 0,-16 0 0 15,16 9-2-15,0-9-2 0,17 0-2 0,-1 9-1 16,1-9-2-16,16 0-2 0,-33 0 0 15,17 0 1-15,-1 0-1 0,1 9 0 0,-1-9 1 16,-16 0 0-16,1 0-1 0,-18 0 0 0,17 0 0 16,-16 0 0-16,16 10 0 0,-33-10-2 15,0 0-8-15,0 0-4 0,33 0-3 16,-33 0 1-16,0 0-6 0,-33 0-4 16,33 0-30-16</inkml:trace>
  <inkml:trace contextRef="#ctx0" brushRef="#br0" timeOffset="32966.87">19480 15525 6 0,'0'0'1'0,"16"0"0"16,-16 9-2-16,17 0 1 16,-17 1 3-16,17-1 10 0,-1 9 12 15,-16 1-10-15,17 0-4 0,-1 9-2 0,-16-10-1 16,17 10 0-16,-17-9-3 0,0-1-1 0,0 10 1 15,-17 0-2-15,1 0-1 0,-1 0 0 16,1 0-2-16,-18 0 2 0,1 0 0 0,-16 9-2 16,16 0-2-16,-17-9 2 0,17 9-7 15,-17 0-8-15,34-9-11 0,-50 0-45 0</inkml:trace>
  <inkml:trace contextRef="#ctx0" brushRef="#br0" timeOffset="35780.87">3423 11562 20 0,'33'9'22'0,"-33"-9"-12"16,0 10-4-16,0-10-4 0,0 0 2 16,33 9-2-16,-33-9 5 0,0 0 6 0,0 9-4 15,0-9-6-15,0 10 2 0,0-10 15 16,0 0-6-16,0 9 3 0,0-9 10 0,33 0 2 16,-33 0 11-16,0 0 10 0,0 0 3 15,0-9-1-15,33 9-13 0,-33-19-20 0,33 10-4 16,-16-19-8-16,16 0-3 0,0 0 0 0,0 0-2 15,0-9 5-15,33 9 8 0,-49-19-5 16,49 1-7-16,-33-1 3 0,0 10-6 0,33-9 3 16,-49 9 3-16,16-1-8 0,0 1 2 15,0 9 0-15,0 0 0 0,-33 0 2 0,33 19-2 16,-33-10 1-16,33 10 0 0,-33 9-4 16,0-9-1-16,0 18-8 0,0-9-16 0,17 9-23 15,-17 1-7-15,33-1-10 0,-33 0-3 0,0 10 3 16,0-10 0-16</inkml:trace>
  <inkml:trace contextRef="#ctx0" brushRef="#br0" timeOffset="37330.03">14502 11190 25 0,'0'0'21'0,"0"0"-8"0,0 0-5 16,0 0-2-16,0 0-2 0,0 0-1 15,0 0 0-15,0 0-1 0,34 0 0 16,-34 9 0-16,0 1 6 0,0-10-1 0,0 9 0 0,33-9-3 16,-33 9 1-16,0-9 4 0,0 10 3 15,33-1-6-15,-33-9 0 0,0 9-3 16,0-9 5-16,16 9 14 0,-16 10-5 0,17-19-2 15,-17 0 2-15,0 0 3 0,16 0 10 0,-16 0 5 16,0 0 4-16,17 0 0 0,-1 0-7 16,-16 0-9-16,33 0-9 0,-33-19-3 0,34 10-6 15,-34 0 2-15,33 0-3 0,0-10 0 16,-33 10 0-16,33-10-1 0,-17 10 0 0,17-10 2 16,0 1-1-16,-33-1 1 0,33 0 0 15,1 1-5-15,-34 8 0 0,0-8 0 0,16-1 4 16,-16 1-4-16,17-1 3 0,-1 10-5 0,-16-10 2 15,0 10 0-15,17 9-7 0,-17-10-36 16,0 10-27-16,0 0-25 0,0 0-8 16,16 10-106-16</inkml:trace>
  <inkml:trace contextRef="#ctx0" brushRef="#br0" timeOffset="38145.57">23978 17097 87 0,'0'0'31'15,"0"9"-15"-15,-17-9-7 0,17 0-6 0,0 0 3 16,0 0 0-16,0 0 0 0,0 0-3 15,0 0 1-15,0 0 6 16,0 0 6-16,0 0 2 0,0 0-1 0,0 0-7 0,0 0-6 16,0 0-1-16,17 0 1 0,-17 0-2 15,0 0 1-15,0 0-2 0,0 0-3 16,0 0-2-16,0 0 0 16,0 0-6-16,0 0-15 0,0-9-11 15,-17 9-5-15,17 0-4 0,0-10-45 0</inkml:trace>
  <inkml:trace contextRef="#ctx0" brushRef="#br0" timeOffset="39210.87">11956 14269 27 0,'0'0'25'0,"-33"-19"-11"0,33 10-3 15,-17 0 5-15,17-1 2 0,-16 10 2 16,16-9 6-16,0 9-3 0,0-9-8 0,0 9-2 16,-17 0-10-16,17 0 0 0,0 0-1 15,0 0 1-15,0 0-1 0,0 0 6 0,0 9 12 16,0-9 2-16,17 9 6 0,-17 1 7 0,0-1 10 16,16 19-2-16,-16-28 2 0,17 19-2 15,-17-19 6-15,33 9-6 0,-33 0-1 0,0 0 3 16,0 1 1-16,33-1 4 0,-33 0 1 0,0-9 11 15,33 0 20-15,-33 0 21 0,0 0-12 0,33-9-15 16,-33 0-25-16,33-1-22 0,-16-8-12 16,16 9-2-16,33-29-15 0,-33 20 1 0,0-10 2 15,17 0-3-15,16 0 4 0,-33 0 1 16,0 0-5-16,17 10 4 0,-17-10-6 16,0 9-3-16,0 0 5 0,0 10 0 0,-33-9 1 15,33 18-3-15,-33-10 2 0,33 10-4 0,-33 0 6 16,0 10-4-16,17-10-5 0,-17 9-10 15,0 0-40-15,16 0-19 0,-16 10-19 16,0 0-15-16,17-10-11 0,-17 10-9 0,16-1-4 16,-16 1 2-16,17-1 13 0,-17 20 15 15,33-20 7-15,-33 10-64 0</inkml:trace>
  <inkml:trace contextRef="#ctx0" brushRef="#br0" timeOffset="40160.82">11675 14687 1 0,'0'0'1'0,"-17"-9"-2"16,17 0 2-1</inkml:trace>
  <inkml:trace contextRef="#ctx0" brushRef="#br0" timeOffset="40360.78">11774 14753 31 0,'0'0'24'0,"0"0"-12"16,0-19-6-16,0 19-4 0,0-9-2 0,0-1 2 15,-33 10-2-15,33 0-6 0,0 0-7 16,0 0-5-16,0-9-18 0</inkml:trace>
  <inkml:trace contextRef="#ctx0" brushRef="#br0" timeOffset="40526.91">11857 14753 8 0,'-17'0'-1'0,"17"0"-3"16</inkml:trace>
  <inkml:trace contextRef="#ctx0" brushRef="#br0" timeOffset="41227.54">11840 14762 7 0,'0'0'5'0,"0"0"4"16,0 0 7-16,0 0-1 0,0 0-2 0,0 0-5 16,0 0-3-16,0 0-3 0,0 0-1 15,0 0 0-15,0 0-3 16,0 9 2 78,0-18 0-79,0 18 0 17,0-9-2-17,0 9 2 1,0 1 0 15,0-1 0-15,0-9-2-16,0 9-1 15,0 1 1-15,0-10 0 16,0 9 2-16,0 0 0 31,0-9 1-15,0 0-3 31,0 10 2 0,0-10 1-32,0-10-1 32,0 10-2-16,0 0-4-31,0 0-2 16,0 0-4-16,0 0-3 0</inkml:trace>
  <inkml:trace contextRef="#ctx0" brushRef="#br0" timeOffset="42326.75">26128 17134 103 0,'0'0'44'0,"0"0"-21"0,0 0-10 15,0-9-5-15,0 9-3 0,0 0 0 0,16 0-1 16,-32 0-4-16,16 0 2 15,0 0 0-15,0 0 1 0,0 0 1 16,0 0 7-16,0 0-5 0,0 0 3 16,0 9 7-16,0-9 6 0,16 0 15 15,-16 0 3-15,0 0-7 0,17 0-8 0,-17 0-11 16,16 0-3-16,1 0-6 0,16-9-2 0,-33-1 0 16,16 1-2-16,17 0 1 15,-16-1-2-15,0 1 0 0,-1 0-2 0,-16-1 5 16,17 1-3-16,-1 0 0 0,-16 0-3 15,17-1 0-15,-17 10-17 0,16-9-19 0,-16 9-14 16,0 0-4-16,0 0 4 0,0 0-2 0,0 9-8 16</inkml:trace>
  <inkml:trace contextRef="#ctx0" brushRef="#br0" timeOffset="42875.48">24391 17431 29 0,'0'-9'23'0,"-16"0"-9"15,16 0-3-15,0-1-2 0,-17 1 3 0,17 0 0 16,0-1 2-16,0 1 5 0,-16 9-2 0,16-9-2 16,0 9 3-16,0 0-9 0,0 0-4 15,0 0-1-15,0 0-2 0,0 0-1 0,0 9 2 16,0-9 4-16,16 9-4 0,-16-9-1 16,0 0 3-16,0 0 9 0,0 10 4 0,17-10 8 15,-17 0 0-15,0 0-1 0,16 0-10 16,-16-10-6-16,17 1-4 0,-1 0-1 0,1-1-4 15,-1 1-3-15,1 0 7 0,16-10-4 0,-33 10 0 16,33 0-2-16,-33-1 2 0,17-8 0 16,-1 8 0-16,-16 1 2 0,17 0-5 0,-17-10-3 15,0 10-10-15,0 9-9 0,0-9-4 16,16-1-5-16,-16 10-6 0,0-9-5 0,-16 9-3 16,16 0 0-16,0 0-33 0</inkml:trace>
  <inkml:trace contextRef="#ctx0" brushRef="#br0" timeOffset="43476.49">22291 17311 73 0,'0'0'30'0,"0"-10"-13"0,0 10-6 16,0 0-6-16,0-9 1 0,0 9-1 16,0 0-4-16,0 0 2 0,0 0-1 15,0 0 5-15,0 9 7 0,0-9 4 0,0 10 8 16,0-10-3-16,17 9-2 0,-17-9 4 16,0 9 4-16,0-9-2 0,0 9 0 0,16-9-1 15,-16 0 5-15,0 10 4 0,17-10 2 0,-17-10-13 16,16 10-6-16,17-9-10 0,-33 0-1 15,33 0-2-15,-16-10-2 0,16 0-3 16,0 1 0-16,0-1-3 0,0 1 1 0,0-1-24 16,0 10-27-16,-33-10-20 0,17 0-1 15,-1 10-16-15,18-9-14 0</inkml:trace>
  <inkml:trace contextRef="#ctx0" brushRef="#br0" timeOffset="106819.72">23680 13013 14 0,'0'0'13'0,"0"0"1"15,0 0-4-15,0 0-1 0,0 0 0 0,0 0 0 16,0 0 2-16,0 0 0 0,0 0 4 0,0 0 3 16,0 0 2-16,0 0 5 0,0 0 2 15,0 0 7-15,0 0 2 0,0 0-6 0,0 0-1 16,0 0-7-16,0-9-2 0,0 9 0 15,-33 0 2-15,33-9-4 0,0 9 5 0,0-10-4 0,-16 10-3 16,16-9-3-16,-17 9 2 0,17 0 0 16,-16-19-5-16,-1 19 0 0,0-18-2 0,1 8 3 15,16 1 2-15,-33 0-5 0,16 0 3 16,1-1-3-16,-1 1-8 0,17 0 2 0,-49-1 1 16,32 1-1-16,-16-10-2 0,16 19 4 0,-16-18-4 15,17 9 3-15,-1-10 1 0,-16 10-2 16,0-1-2-16,0 1 0 0,0 0 0 0,0-10-2 15,0 19 2-15,16-18 3 0,-49 18-3 0,33-28 1 16,-16 18-1-16,15 1 0 0,1-10 0 0,-33 10 2 16,17 0 0-16,-1-10-2 0,0 19-3 15,-16-18-1-15,17-1 4 0,-17 10 0 0,32-1 1 16,-48 1-1-16,32 0 0 0,1-10 2 16,-18 10 1-16,18 9-5 0,-17-9-1 0,16-1 3 15,0 10 0-15,-16 0 0 0,0-18 0 16,17 18 2-16,-18 0-1 0,18 0-1 0,-17 0-3 0,33-19 3 15,-50 19 0-15,33 0 0 0,1 0 0 16,16 0 0-16,-34-9 2 0,18 9-4 0,-1 0 2 16,1 0-3-16,16 0 5 0,-17 0 1 15,0 9-3-15,1-9 0 0,16 0-3 0,-34 0-2 16,18 19 6-16,-1-19 1 0,1 0 0 0,-1 0-5 16,0 0 1-16,1 0 2 0,16 0 1 15,-33 18-1-15,16-18 2 0,0 0-2 0,1 0-2 16,16 0 2-16,-17 0-3 0,0 0 1 0,1 10 5 15,16-10-3-15,0 0 2 0,-33 9-2 0,16-9-3 16,17 0 6-16,0 9-3 0,-33-9-3 16,33 9 6-16,-17-9-1 0,0 10-6 0,34-1 4 15,-17 0 0-15,-33-9 2 0,33 10-1 16,-1-1-3-16,18 10 3 0,-17-19-1 0,0 18 0 16,0-9 3-16,16 1-6 0,-16 8 1 0,17-8 2 15,-1 8 2-15,1 1-2 0,-1 0-2 16,0-1-3-16,1-9 7 0,16 10-5 0,-33-10 0 15,33 10 3-15,0 0 4 0,0 8-4 0,0-8 0 16,0-10 0-16,0 10 2 0,-33 0-5 0,33-1 6 16,33 1 0-16,-33 18-3 0,0-28 0 15,0 10 2-15,0-1-2 0,33 10 2 0,-33 0 0 16,0-9-2-16,16-10 5 0,1 10-3 0,0-1-4 16,16 1 5-16,-17 0 1 0,17 8 0 15,17-8 2-15,-17 0-2 0,-17-1-1 0,17 1 2 16,1 0-2-16,15-1 1 0,1-9 3 0,-17 10 5 15,16 0 4-15,1-10-3 0,0 10 3 0,16-10 1 16,-33 9 0-16,33 1 4 0,-16-19-4 16,16 9 2-16,-17 1-6 0,18-1-3 0,-1 0 0 15,0 1-3-15,0-1 5 0,17 0-1 0,-17-9-4 16,16 9 5-16,18-9-2 0,-51 10 1 16,51-10 6-16,-34 9-3 0,0-9 1 0,17 0 4 15,-1 0-5-15,-16 9 6 0,34-9-4 0,-34 0-6 16,16 0-2-16,1 0 4 0,-17 0-5 15,33 0-7-15,-32-9 0 0,15 9 0 0,17-9 0 16,-32 9 1-16,15-10 4 0,1 1-8 0,0 0 3 16,-1-10 5-16,1 10-5 0,0-10-2 0,-1 10 0 15,1-19 4-15,16 10-5 0,-49-1 1 0,33-9 2 16,-1 9 2-16,-16 10 4 0,17-19-5 16,-17 10 16-16,0-1-4 0,1 10 1 0,-18-10 2 15,17 10-4-15,-16-10-10 0,0 19 4 0,-17-18-3 16,16 8-1-16,-16-8-2 0,0 8-3 15,0 1 3-15,-16 0 3 0,16-1-3 0,-16 1-4 16,-1 0 0-16,17 9 5 0,-33-19-1 0,17 19 6 16,-1-18-15-16,-16 8 5 0,17 1 4 0,-17 0 4 15,0-1-7-15,16 1 9 0,-16 0-8 16,0 0 6-16,0 9-2 0,0-10-4 16,0 1 5-16,0 9-5 0,0 0 2 15,0 0-2-15,-16 0 5 0,16-19-3 0,0 19-4 16,0 0 1-1,0 0 5-15,-17 0-2 16,17 0-2-16,0 0 4 0,0 0 0 16,0 0-4-16,0 0 0 0,0 0-3 0,-16 0 8 15,16 19-1-15,0-19-4 0,0 0 0 0,0 0-1 16,0 0 1-16,0 0-1 0,0 0 0 16,0 0 1-16,0 9 0 0,0-9 0 15,-17 0 2-15,17 0-3 0,0 10 3 16,0-1 5-16,0-9-3 0,0 9-9 15,0-9 3-15,0 0 6 0,0 0-4 0,0 9-1 16,0-9-1-16,0 0 2 0,0 10 2 0,0-10-5 16,0 9 3-16,0-9-1 15,0 0-1-15,0 0-5 0,0 0-10 0,0 9-9 16,0-9-11-16,0 0 6 0,0 0 1 0,0 0-1 16,0 0 0-16,0 0-1 0,0 0-9 15,0 0-3-15,0 0-11 0,0 0-5 0,0 0-3 16,0 0 1-16,0 0 4 0,0 0 1 15,0 10 1-15,0-10 1 0,0 0 2 0,0 0 1 16,0 0 3-16,0 0 2 0,0 0-30 0</inkml:trace>
  <inkml:trace contextRef="#ctx0" brushRef="#br0" timeOffset="108950.87">23316 13441 7 0,'0'0'4'0,"0"0"4"0,0 0 4 16,0 0-1-16,0 0-3 0,0 0-4 0,0 0-1 16,0 0-1-16,0 0 0 0,0 0 0 15,0 0-1 1,0 0-4 15,0 0-1-31,0 0-4 0,0 0-3 16,0 0 0-16,0 0-11 0</inkml:trace>
  <inkml:trace contextRef="#ctx0" brushRef="#br0" timeOffset="138246">17413 11869 187 0,'33'0'138'0,"0"0"-65"15,-33 0-41-15,33-19-17 0,-33 10-5 16,33 0-10-16,-33 0 3 0,17 9-3 0,-1-10 0 15,1 10-2-15,-1-9 2 0,1 9 0 16,-17 0-2-16,0 9 0 0,16-9 5 0,-16 10-9 16,0-10-5-16,0 9 0 0,0 0 3 15,0-9-16-15,0 9-6 0,0 10-4 0,-16-19 1 16,16 0 2-16,-17 0-7 0,17 19-7 0,-16-19-4 16,-1 0-2-16</inkml:trace>
  <inkml:trace contextRef="#ctx0" brushRef="#br0" timeOffset="140472.7">30741 13692 84 0,'0'-9'49'0,"0"-10"-25"16,0 19-13-16,0-9-5 0,-16 18 9 15,16 10 18-15,-17-19 13 0,-16 18-4 16,17 10 3-16,-17 0 1 0,-1 19-4 0,1-10-1 16,0 0-3-16,17 10-10 0,-17 9-1 0,0-10-3 15,0 1-8-15,16-1 0 0,0 1-8 16,1-1 5-16,16-9 1 0,0 1 0 0,0-1-3 15,0 0 1-15,16-9-8 0,1-10 3 16,0 1 5-16,16-10-3 0,-17 1-3 0,17-1 0 16,0-9-3-16,-16 0 9 0,16-9 16 0,0-1 18 15,-16 1 7-15,-1-10 5 0,1 1 11 16,-1-1-20-16,1 1-6 0,-1-1-8 0,-16 0 9 16,0 10 0-16,0-9-10 0,-16 18-11 15,16-19-5-15,-17 19-8 0,1-19-10 0,-1 19-3 0,1-9 8 16,-18 9-5-16,18 0-3 0,-17 0 7 15,16 0-4-15,-16 9 2 0,17-9-1 0,-1 19-5 16,-16-19-2-16,17 0-46 0,-1 0-52 16,17 19-43-16,-17-19-24 0,17 0-6 0,-16 0 0 15,16 0 15-15,16 0 26 0</inkml:trace>
  <inkml:trace contextRef="#ctx0" brushRef="#br0" timeOffset="140922.51">30807 13562 124 0,'-33'-19'33'16,"-16"19"-17"-16,-1 0-9 0,1 19-3 16,-1-19-1-16,0 9 12 0,1 10 11 0,-17-1-8 15,16 10-5-15,-16 19-6 0,16-19 14 0,1 9 3 16,-1 19-2-16,0-19-1 0,1 28-5 15,-1-18 6-15,17 8 3 0,17 1 1 0,-1 0-1 16,0 0-5-16,17 0-4 0,0 0-8 16,17-1-4-16,0 1 1 0,16 0-2 0,0 0-5 15,16-10 2-15,-16-9 0 0,17 10 0 0,0-19 0 16,16 9 0-16,-17-18-2 0,1 9 6 16,0-28-6-16,-1 0 4 0,17 0 3 0,-16 0-1 15,0 0 13-15,-1-28-3 0,1 9 10 16,-1-9 5-16,1 0-1 0,0-9-6 0,16-9 3 15,-17-1-1-15,1-9-1 0,0-9 0 0,-1 0-8 16,1 0 8-16,-17 0-7 0,16 9-13 16,-15-18 5-16,-18-1-3 0,17 19-8 0,-33 1 4 15,17-1 0-15,-17 28 2 0,0-28 0 16,-17 28-5-16,1 0 4 0,-17 19-5 0,-1-19 5 16,1 9-5-16,-16 10-20 0,-1-10-20 15,1 19-14-15,-1 0-11 0,0 0-18 0,17 0-13 16,-16 10-9-16,16-1 4 0,16 10 10 15,-16-1-55-15</inkml:trace>
  <inkml:trace contextRef="#ctx0" brushRef="#br0" timeOffset="141505.99">31370 13943 121 0,'-17'10'72'0,"17"-10"-36"0,0 0-18 16,-16 9-3-16,16 0 28 0,0 1 28 0,0 8 22 15,0-9-9-15,0 10-23 0,0 0-15 16,0-1 6-16,0-8 15 0,0 8 10 0,0 1-5 16,0-1-6-16,0 1-13 0,16 0-4 0,-16-19-9 15,0 18 7-15,0-9 17 0,17-9-6 16,-1 10-4-16,-16-10-22 0,17 0-17 0,-1 0-4 16,1 0-11-16,-1-10 10 0,1 1-10 0,16 0-2 15,-17 0 2-15,18-10-2 0,-18 19 7 16,17-28-5-16,-16 0 0 0,16 10 1 0,0-10-3 15,-17 9-4-15,17-9 10 0,-16 10 0 16,0-1-8-16,-1 0 4 0,1 10 0 0,-1 0 0 16,-16 9-6-16,17-19-5 0,-17 19-15 15,0 0-35-15,0 0-29 0,0 0-22 0,-17 19-11 16,17-19-8-16,0 9-4 0,-16 0 1 0,16 1-7 16,-17 8 1-16,17-8 13 0</inkml:trace>
  <inkml:trace contextRef="#ctx0" brushRef="#br0" timeOffset="142671.03">31535 13990 34 0,'0'0'36'16,"0"0"-8"-16,0 0-8 0,0 0-5 0,0 0 7 16,-17 9 12-16,17-9 3 0,0 9 4 15,0 10-6-15,0-19 0 0,0 0 5 0,0 19 9 16,0-10-4-16,0 10-1 0,0-10-2 16,0 9-4-16,0 1-1 0,0 9 1 0,0-9 5 15,0-10 6-15,0 9-4 0,17 1-14 0,-17 0-7 16,0-10 5-16,0 19-2 0,17-28 5 15,-17 19-9-15,16-19 8 0,-16 9-1 0,17 0-11 16,-1-9-4-16,1 9-7 0,-1-9-4 16,1 0 0-16,16-9-4 0,-17 9 5 0,17-9-3 15,1 9-2-15,-1-9-4 0,0 9 2 0,0-19 4 16,0 0-4-16,-17 1 2 0,17-1-6 16,1 10 4-16,-1-10-13 0,-17 1-30 15,17-1-21-15,-16 0-16 0,16 1-21 0,-17 8-18 16,1-8 0-16,-1 9 0 0,1-1 5 15,-17 1 12-15,16 0 19 0</inkml:trace>
</inkml:ink>
</file>

<file path=ppt/ink/ink45.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2-03T11:32:58.332"/>
    </inkml:context>
    <inkml:brush xml:id="br0">
      <inkml:brushProperty name="width" value="0.05292" units="cm"/>
      <inkml:brushProperty name="height" value="0.05292" units="cm"/>
      <inkml:brushProperty name="color" value="#FF0000"/>
    </inkml:brush>
  </inkml:definitions>
  <inkml:trace contextRef="#ctx0" brushRef="#br0">15643 6576 12 0,'0'-9'16'0,"0"9"23"15,-33-9-11-15,33 9-14 0,0-10-8 0,0 10 1 16,0 0 1-16,0 0 1 0,0 0-2 16,0 0-4-16,0 0-1 0,0 10-1 15,-33-1 0-15,33 0 1 0,0 1 0 16,0 8 9-16,0-18-5 0,0 19-4 0,0-1 2 16,0-18-3-16,0 19 1 0,0-10 0 15,0 1 2-15,0-1 7 0,0 10 0 0,0-1 1 16,0-18-1-16,0 19 4 0,0-19 3 0,0 0 6 15,33 0 4-15,-33 18-2 0,33-18 3 16,-33 0-5-16,17-18-7 0,16 18-7 16,0-19-1-16,0 19-8 0,0-18 6 0,33-1-7 15,-49 0 4-15,33 10-1 0,-17-10-1 0,16 1-2 16,-16-1 2-16,0 1 1 0,-16-1-1 16,16 0-2-16,-16 10 4 0,-1-9-6 0,1 18 3 15,-1-19-1-15,17 19 0 0,-33-19 0 16,0 19-5-16,0 0 3 15,0 0 2-15,0 19-7 0,0-19-22 16,0 19-15-16,0-19-5 0,0 18-8 16,0-18-11-16,0 19-16 0</inkml:trace>
  <inkml:trace contextRef="#ctx0" brushRef="#br0" timeOffset="1529.04">15974 8985 5 0,'0'0'3'0,"0"0"-1"0,0 0 2 0,0 0 0 15,0 0-2-15,0 0 0 0,0 0 0 0,0 0 2 16,0 19 2-16,0-19 1 0,33 0-1 16,-33 19-1-16,0-1-1 0,0-18-1 0,0 19-1 15,0 0 1-15,0-10-1 0,33 9 0 16,-33 1 1-16,0 0 0 0,0-1 1 0,0-18 0 15,33 10 1-15,-33-1 3 0,0 0 2 16,0 0 5-16,0 1 4 0,17-10 7 0,-17 9-9 16,17-9-5-16,-17-9-4 0,16 9-1 15,1-10-4-15,-17-8 1 0,33 9 3 0,-17-1-4 16,17-8-3-16,-33-1 2 0,33 0-2 0,0-8 2 16,-33 8-2-16,17 10 3 0,-1-1-3 15,1-8 0-15,0-1 0 0,-1 0 1 0,1 10 1 16,-17 0-2-16,16 0 0 0,-16-1-2 15,33 10 0-15,-33 0 0 0,0 0 2 16,0 10 0-16,0-1-4 0,33 0 4 16,-33 0-4-16,0 10-8 0,0 0-8 15,0-19-6-15,0 18-8 0,0 1-5 0</inkml:trace>
  <inkml:trace contextRef="#ctx0" brushRef="#br0" timeOffset="3061.72">16073 11385 22 0,'0'-9'22'16,"0"0"-2"-16,-33-1-5 0,33 1-1 0,0 9 0 15,0-9-1-15,0 0 4 0,0 9 3 16,-33-10 3-16,33 10-4 0,0 0 3 0,0 10-1 16,0-10-5-16,0 0-1 0,0 0-1 0,0 0-2 15,-33 9-1-15,33-9 5 0,0 9-1 16,0 0 6-16,0-9-2 0,0 10 1 0,33 8 0 15,-33 1-7-15,0-19 1 0,0 19 0 16,0-19-1-16,0 9-1 0,33 9-1 0,-33-8 9 16,0-1-3-16,0 0 0 0,33 1 2 0,-33-10 8 15,0 0-2-15,17 9 6 0,-17-9-4 16,17 0-7-16,-1-9-6 0,1 9-7 0,-1-10-3 16,1-8 0-16,-1 8-1 0,17-8-3 15,0 9-3-15,0-10 5 0,-33-18-2 0,33 18 0 0,-16 1 0 16,16-1 2-16,-16 10-1 0,32-10-3 15,-49 0 0-15,33 10 2 0,-33 0-6 0,0 9 2 16,33-9 2-16,-33 9-4 0,0 0 6 0,0 9-3 16,0 0 0-16,0 0 0 0,0 10-4 15,17 0-13-15,-17-19-17 0,0 18-8 0,0 10-15 16,0-9-9-16,0-1-8 0,0 20-3 16,0-20-2-16,0 1 5 0,0-1 8 0</inkml:trace>
  <inkml:trace contextRef="#ctx0" brushRef="#br0" timeOffset="5643.92">16140 14055 130 0,'0'-9'63'0,"0"9"-25"0,0 0-15 16,0-19-4-16,0 19 17 0,0-28 25 16,0 19 18-16,0 0-10 0,16-1-15 0,-16 1-20 15,0 0-12-15,17-1 14 0,-17 1 8 0,16 0 10 16,17 9-8-16,-33 0-11 0,33-19-9 15,-33 19 3-15,33 0-4 0,-33 0-6 0,33 0 2 16,-16-18 11-16,0 18-3 0,-1 0-3 0,1 0-5 16,-1 0-1-16,17 0-7 0,-33 0-2 15,0 0-5-15,33 0 7 0,-33 0-5 0,0 0 9 16,33-10-9-16,-33 10 2 0,17 0-5 16,-17-9-2-16,16 0-3 0,1 9 0 0,0-10-2 15,-1 1 2-15,1 0-4 0,32-1 2 0,-49 1-4 16,33 0 8-16,-33 9-2 0,33-19-5 15,-33 19-1-15,0-18 1 0,17 8 1 0,-17 1-11 16,0 9-18-16,16-9-40 0,-16 9-20 16,0 0-11-16,0 0-21 0,0 0-22 0,0-10-2 15,0 10 18-15,0 10 24 0,0-10-61 0</inkml:trace>
  <inkml:trace contextRef="#ctx0" brushRef="#br0" timeOffset="6993.8">16751 14269 42 0,'17'0'28'0,"-17"-19"-14"16,0 19-7-16,0-9-4 0,0 0-1 0,0 9 0 15,17-10 33-15,-17 10 0 0,0-9-21 16,0 9-20-16,0 0-1 0,0 0 5 0,0 0 12 16,0 0-2-16,0 0-4 15,0 0-6-15,0 0 4 16,16 0-4-1,-16 9 4 1,17-9-2 0,-17 0-2-16,0 10 2 0,0-10 1 15,0 0 0-15,0 9-1 16,16-9 0-16,-16 0-2 16,0 0 4-1,0 9-2-15,0-9-2 31,0 0 4-15,0 0-4-16,0 19 2 31,0-19 1-15,0 0 0-16,0 0-3 16,0 0-1-16,0 0 3 15,0 0 1-15,0 0-4 0,0 0-3 0,0 0-1 16,0 0-1-16,0 0 0 0,0 0 0 0,0 0-1 15,0 0-1-15,0 0-1 0,0 0-1 16,0 0-4-16,0 0-2 0,-16 0-3 0,16 0-20 16</inkml:trace>
  <inkml:trace contextRef="#ctx0" brushRef="#br0" timeOffset="13081.96">18405 15757 8 0,'0'0'2'0,"0"0"-1"0,0 0 0 16,-33 0 3-16,33 0 6 0,0 0 2 15,0 0-6-15,0-9-2 0,0 9-2 0,0 0 0 16</inkml:trace>
  <inkml:trace contextRef="#ctx0" brushRef="#br0" timeOffset="13280.79">18372 15757 52 0</inkml:trace>
  <inkml:trace contextRef="#ctx0" brushRef="#br0" timeOffset="13469.08">18372 15757 50 0,'0'0'-4'16,"0"0"-1"-16,0 0-8 0,0-9-14 0</inkml:trace>
  <inkml:trace contextRef="#ctx0" brushRef="#br0" timeOffset="14635.12">18025 16892 7 0,'0'0'2'0,"0"0"5"16,0 0 5-16,0 0 1 0,0 0-2 15,0 0-3-15,0-9-4 0,0 9 0 0,0 0-2 0,0 0-1 16,0 0 0 0,0 9-1 15,0 0 0 0,0-9-5-15,0 10-5-16,0-10-5 15,0 0-19-15</inkml:trace>
  <inkml:trace contextRef="#ctx0" brushRef="#br0" timeOffset="17254.12">23283 16883 1 0,'0'-10'0'0,"0"10"0"16,0-9 0-16,0 9 1 15,0 0 3-15,17 0-1 0,-17 0 3 0,0 0 1 16,0 0 1-16,-17 0-2 0,17 0-3 16,0 0-2-16,0 0 0 0,0 0 0 0,0 0 0 15,0 0 1-15,0 0 3 16,0 0-3-16,0 0-1 31,0 0-3 47,0 0 3-62,0 0 0 78,0 0-1-79,0 9 0 1,-33-9 0 31,33 10 0-32,0-10 1 1,0 0 0 31,0 0 1 47,0 0 1-79,0 0-2-15,0-10-1 32,0 10 1-17</inkml:trace>
  <inkml:trace contextRef="#ctx0" brushRef="#br0" timeOffset="17451.99">23250 16873 60 0,'0'0'-6'0,"0"0"-4"0,0 0-3 15,0 0-15-15</inkml:trace>
  <inkml:trace contextRef="#ctx0" brushRef="#br0" timeOffset="18097.87">19149 16585 7 0,'0'0'3'0,"0"0"0"16,0 0-2-16,0 0 0 0,0 0-3 31,0 0-4-31,0 0 3 15,0 0 0-15</inkml:trace>
  <inkml:trace contextRef="#ctx0" brushRef="#br0" timeOffset="19148.97">11592 11990 7 0,'0'0'8'0,"0"19"1"15,0-19 1-15,33 9-2 0,-33-9-4 0,0 9 2 16,0 0-1-16,0 1-2 0,0-10 1 16,0 9 0-16,0-9 1 0,17 9 1 0,-17-9 1 15,0 10 1-15,0-1 0 0,16-9 3 16,-16 0 2-16,0 9 1 0,17-9 3 0,-17-9-3 16,16 9-4-16,-16 0-4 0,17-9-2 0,16 9-4 15,-33-10 0-15,33 10 2 0,0-9-2 16,-33 0 1-16,33-1-1 0,-16 1 0 0,-1 0 0 15,1 0-2-15,-1 9 3 0,1-19-3 0,16 19 0 16,-33 0 0-16,33 0 2 0,-33-19-2 16,0 19 2-16,0 19-16 0,0-19-8 15,0 0-5-15,0 0-7 0,0 19-43 16</inkml:trace>
  <inkml:trace contextRef="#ctx0" brushRef="#br0" timeOffset="20679.59">20389 16725 53 0,'0'0'28'0,"0"9"-15"0,0-9-6 15,0 0-3-15,0 0-3 16,0 0 0-16,0 0 4 16,0 0 19-16,0 0 7 0,0 0-10 15,0 0-13-15,0 0-5 0,0 0 0 16,0 0 6-16,0 0 12 0,0 0 7 0,17 0-11 15,-17-9-9-15,0 9-4 0,0 0-2 0,0-10-2 16,17 10 2-16,-17-9-2 0,16 0 0 16,1 9 0-16,-17-10 0 0,33 1-2 0,-33 0 2 15,0 9 0-15,33-28-3 0,-33 19 3 16,0-1-4-16,16 1-9 0,1 0-9 0,-17-1-6 16,16 1-9-16,-16 0-9 0,17-1-3 15,-17 1-37-15</inkml:trace>
  <inkml:trace contextRef="#ctx0" brushRef="#br0" timeOffset="21962.12">23118 17078 5 0,'0'0'8'0,"0"0"5"16,0 0 2-16,0 0-3 0,0 0-2 16,0 0-3-16,0 0-2 0,0 0-1 0,0 0-2 15,0 0 1-15,0 0-1 16,0 0 0-16,0 0 5 0,0 0-1 16,0 0 1-16,0 0 1 0,0 0 0 0,0 0 0 15,0 0 1-15,0 0 1 0,0 0-1 0,0 0-2 16,0 0 1-16,0 0-2 0,0 0 0 15,0 0 0-15,0 0-4 0,0 0 5 0,0 0-5 16,0 0 0-16,0 0-1 16,0 0 0-16,0 0 1 15,0 0-4 32,0 0 4-47,0 0-4 16,0 0 3-1,0 0 0 1,0 0-3 47,0 0 3-48,0 0 0-15,0 0-3 0,0 0 3 16,0 0 2-16,0 0-5 15,0 0 4-15,0 0-4 0,17 0 2 79,-34 0 0-64,34 0 0 1,-17 0 2 15,0 0-4-31,-17 0 2 0,17 0 1 31,0 0-3-15,0 0 3-16,17 0-1 16,-17 0-2-1,0 0 4 1,0 0-4-1,0 0 3 1,0 0-3 15,0 0 0 1,0 0-2-32,0 9 2 15,0-9-15-15,0 0-4 0,0 0-6 0,0 0-4 16,0 10-5-16,0-10-28 0</inkml:trace>
  <inkml:trace contextRef="#ctx0" brushRef="#br0" timeOffset="39696.71">17694 10855 16 0,'0'0'17'0,"0"0"-4"16,0-9 0-16,0 9-3 0,0 0 0 16,0 0 0-16,0 0-2 0,0 0-2 15,0 0-1-15,0 0 4 0,0 0-2 0,-33 0-1 16,33 0 3-16,0 0-3 0,0 0 1 0,0 0-1 15,0 0-1-15,0 0 0 0,0-9 1 16,0 9-2-16,0 0 2 0,0 0 2 16,0 0-1-16,0 0 1 0,0 0-1 0,0 0 3 0,0 0-3 15,0 0 0-15,0 0-4 0,0 0 3 16,0 0-2-16,0 0-2 0,0 0-1 16,0 0 1-1,0 0-1-15,0 0-3 0,0 9 2 16,0-9 1-1,0 0 1-15,0 0-4 16,0 0 5-16,-17 0-5 16,17 0 4-16,0 9-2 15,0-9-2-15,0 0 4 0,0 9-4 32,0-9 3-1,0 10 0-16,0-10-4 1,0 0 5-16,0 0-4 16,0 0 4-16,0 9-1 0,0-9 0 15,0 0 0-15,0 0-3 0,-16 9 2 32,16-9 3-17,0 10-3 1,0-10-2-16,0 18 2 15,0-18 0 1,0 0 1-16,0 19-1 16,-17-19 2-16,17 0-2 15,0 0-2 1,0 9-8-16,0-9-11 16,0 0-9-16,-16 0-7 0,16 9-5 0,0-9 0 15,0 0-36-15</inkml:trace>
  <inkml:trace contextRef="#ctx0" brushRef="#br0" timeOffset="41195.11">11344 12353 45 0,'0'18'57'0,"0"-18"0"0,0 0-3 0,33 0-12 0,-33-18-2 15,0 18 7-15,0 0 2 0,0 0 7 16,33-19-4-16,-33 19-8 0,0-9-1 0,0 9-9 15,0-9 2-15,0 9 1 0,0 0-4 16,0 0-7-16,0-10-10 0,0 10-2 0,0 0-8 0,0 0-8 31,0 0 0-31,0 0-10 0,0 0-18 16,0 0-19-16,0 0-14 0,0 0-7 16,0 0-9-16,0-9-1 0,0 9-3 0,0 0 4 15,0-9 4-15,0-1 9 0</inkml:trace>
  <inkml:trace contextRef="#ctx0" brushRef="#br0" timeOffset="42211.68">11278 8567 9 0,'0'0'11'0,"0"0"4"0,0 0-1 0,0 0-2 15,0 0-4-15,0 0-2 0,0 0-2 16,0 0 2-16,0 0 6 0,0 0 2 0,0 0-1 15,0 0-1-15,0 0-1 0,33 9 2 0,-33-9 2 16,0 10 2-16,0-1-6 0,0 0 0 16,0 0 7-16,0 1-2 0,0 8-3 0,0 1-2 15,0 0-1-15,0-10 1 0,0 9-7 16,0 1 1-16,0 0-1 0,0-1 0 0,33 1-2 16,-33 9 3-16,0 0-1 0,0-10 1 0,0 10-3 15,0 9-1-15,0-9-1 0,0 9 2 16,0 1 0-16,0-10-2 0,33 18 0 0,-33 1 2 15,0-10-2-15,0 9 0 0,0-8 3 16,33 8-3-16,-33 10 0 0,0-19 0 16,17 10 0-16,-1 8 3 0,-16-17-3 0,17 8 2 0,-1 10-2 15,1-10 2-15,16 10-2 0,-33 9 2 16,33 0-1-16,-33-9-3 0,33 9 3 0,-33 10-1 16,33-19 0-16,-33 9 0 0,17-9 0 15,-17 9 2-15,16-10 0 0,-16 11-2 0,0-11-2 16,17 10 4-16,-17-9 4 0,0-9 3 0,0 9 4 15,0-1 1-15,0-8 3 0,0-1-7 16,16 10-1-16,-16-19-3 0,0 1-1 0,0 8-3 16,17-27-2-16,-17 9 2 0,0 0-2 15,33 0 3-15,-33-10-3 0,0 1 0 0,0-10 2 16,0 0-2-16,0 1 1 0,0-1 2 0,0-9 6 16,0 0-3-16,33-9-4 15,-33 9 1-15,0-19-10 0,0 10-24 0,0-10-21 16,0 1-17-16,0-10-8 0,0 9 4 0,-33-9 7 15</inkml:trace>
  <inkml:trace contextRef="#ctx0" brushRef="#br0" timeOffset="42593.2">11460 10753 33 0,'0'9'29'0,"0"0"-11"0,-17-9-8 16,17 10-3-16,0-10 4 0,0 18 4 0,0-18 0 16,0 0 0-16,0 19 1 0,0-19 1 0,0 0 6 15,0 9 0-15,17 1 0 0,-17-1 1 16,0 0 2-16,0 0-3 0,16 1 6 0,-16-1 3 16,17 10-10-16,-17-1 4 0,33-18 3 15,-33 19-2-15,0-10-1 0,0 0 2 0,33 1-9 16,-33-1 2-16,0 0 12 0,33 1 0 0,-33-10-3 15,0 9 0-15,33-9-7 0,-33 0-1 16,0 0-6-16,17 0-8 0,-1-9 1 0,1-1-9 16,16 1 4-16,0-10-4 0,0 10 0 15,-33 0 2-15,33-10-2 0,0-18 0 0,-16 18 1 16,-1-8-1-16,1 8 0 0,16 0 1 0,-33-18-1 16,33 19-26-16,-33-10-25 0,0 9-19 15,33 0-2-15,-33-8-8 0,0 8-11 0,0 0 0 16,0 10 4-16,0 0 8 0,0 9 10 15</inkml:trace>
  <inkml:trace contextRef="#ctx0" brushRef="#br0" timeOffset="43160.27">11906 12809 7 0,'0'0'5'0,"0"0"1"16,0 0 0-16,0 0-2 0,0 0-2 0,0 0-1 15,0 0-3-15,0 0-1 0,0 0-1 16,0 0-1-16,0 0-6 0,0 0 7 0</inkml:trace>
  <inkml:trace contextRef="#ctx0" brushRef="#br0" timeOffset="44608.89">5358 7916 6 0,'0'0'7'15,"0"0"7"-15,0 0-1 0,0 0 0 16,0 0-2-16,0 0 2 0,0 0 1 0,0 0-2 15,0 0-2-15,0 0-2 0,0 0 0 0,0 0 0 16,0 0-1-16,0 0 0 0,0 0 0 0,0 0 0 16,0 0-2-16,0 0-2 0,0-19-1 15,0 19-1-15,0 0 3 0,0 0 1 0,0 0-1 16,0 0 1-16,0 0-1 0,0 0-2 16,0 0 0-16,0 0 0 0,0-9-2 31,0 9-4-16,0 0-14-15,0 0-10 0,0 0-9 0,0 0-3 16,0 0-36-16</inkml:trace>
  <inkml:trace contextRef="#ctx0" brushRef="#br0" timeOffset="45895.21">5424 7674 22 0,'0'0'26'0,"0"0"-4"16,0 0-4-16,0 0-4 0,0 0 1 16,0-19 0-16,0 19-4 0,0 0-3 0,0-9 0 15,33 0-4-15,-33 9 3 0,0-10-5 0,0 1 0 16,33 9 1-16,-33-9-3 0,0 9 1 0,17 0-1 15,-17-19 0-15,16 19 2 0,1 0-2 16,16 0 0-16,-33 0 0 0,0-18 0 0,33 18 0 16,-33 0 3-16,33 0-2 0,-33 0 1 0,33 0 1 15,-33 0-1-15,33 0 8 0,-33 0 12 16,50 0 17-16,-50 18-4 0,33-18-11 0,33 0-8 16,-33 0-7-16,17 0-5 0,16 0 2 15,0 0-1-15,17 0-5 0,16 19 0 0,-33-19 3 16,50 0-1-16,-50 0-1 0,50 0-1 15,-17 9 1-15,-17-9-1 0,18 9 4 0,-1 1-4 16,17-1 0-16,-50 0-2 0,50 10 6 16,-50 0-4-16,49-19 0 0,-48 18-2 0,32 1 2 15,-16-1 0-15,16 10 2 0,-17-9-2 0,18 18 3 16,-34-18 1-16,16-1-2 0,18 10 1 16,-18 9 0-16,-15 1-3 0,15-20 4 0,17 29 1 15,-32-29 3-15,15 20-6 0,17-11-2 0,-32 11 3 16,15-1 0-16,-16 0-1 0,17 10-2 15,16-10 2-15,-33-9 0 0,1 27 0 0,15-17-2 16,-16-10 3-16,17 9 0 0,-17 19-3 0,0-28 0 16,17 9 0-16,-17 19 3 0,0-29-5 0,-16 11 2 15,16 17 0-15,-33-17 1 0,33 8-1 16,-16-9-3-16,16 1 3 0,-33 8 1 0,33 10 2 16,-16-19-3-16,16 10 0 0,-33-1 1 15,0 10-5-15,17-19 7 0,16 10-3 0,-33 8 0 16,0-27 0-16,17 19 0 0,-17-1 1 0,33-8 6 15,-33 8 6-15,0-9-4 0,0 10-2 0,-16 9-3 16,16-19-1-16,0 9 0 0,0-8 2 16,0 8 0-16,0 10 5 0,0-19-2 0,-16 0 0 15,-1 10-4-15,17-10-3 0,-16 10 3 16,16-10-4-16,0 0 3 0,0 0 0 0,0 10-3 16,-16-10 0-16,-1-9 1 0,17 9 0 0,17 0-1 15,-50-9 0-15,33 0-2 0,0 0 4 0,-33 9-2 16,33-18 2-16,-16-1 1 0,-1 1-3 15,1 0 0-15,-1 8 3 0,-16-8-6 0,17 0 3 16,-17-19 3-16,33 9 0 0,-33 0-5 0,0 1 6 16,0-1-4-16,0 0 0 0,0 0 1 15,0 1-4-15,0 8 7 0,0-18-4 16,0 19 0-16,0-19-3 16,-33 0 3-16,33 0 4 0,0 9-4 15,0-9-5-15,0 0 8 0,0 10-3 16,0-10-2-16,0 9 4 0,0-9-5 0,0 0 6 15,0 0-1-15,0 9-5 0,0-9 5 16,0 0-6 0,0 9 4-16,0-9 4 15,0 10-7-15,0-1 3 16,0 0 0-16,0 1 2 16,0 8-5-16,0-18 6 0,0 19-5 15,0-19 2-15,0 0 2 0,0 9-2 0,33 0 0 16,-33-9-4-16,0 10 5 15,0-1-4-15,0-9-9 0,0 9-10 0,0-9-14 16,0 10-7-16,0-10-4 0,0 0-6 16,0 9 4-16,0-9 3 0,0 0 2 0,0 0 5 15,0 0 2-15,0 0 1 0,0 0-31 0</inkml:trace>
  <inkml:trace contextRef="#ctx0" brushRef="#br0" timeOffset="46373.04">11245 10762 69 0,'0'9'34'0,"-17"-9"-14"0,17 0-10 15,-16 10 2-15,16-10 10 0,0 0 12 16,0 0-1-16,0 18-17 0,16-18-5 0,-16 0 11 16,17 19 25-16,-17-19 18 0,16 0 1 15,-16 9-18-15,17 1-19 0,16-1-14 0,-33 0-3 16,33 0 16-16,0 1 17 0,-33-1 15 0,33 0-5 16,-16 1-20-16,16 8-22 0,-17-18 1 15,34 19 1-15,-50-19 20 0,33 0 4 0,0 0-6 16,-33 9-10-16,33-9-9 0,-33 0 0 0,17-9 2 15,-1 9 0-15,1 0-5 0,-1-19-4 16,1 19 13-16,16-28 2 0,0 10-5 0,-33-1-2 16,33 1 2-16,-33-1-11 0,33 0 6 15,-33-18 2-15,0 9-7 0,17 10-7 0,-1-20 3 16,-16 1-1-16,0 0 0 0,17 9-2 0,-34 9 0 16,17-18 2-16,0 9-4 0,0 19 5 0,-16 0-3 15,16-10-6-15,0 19 2 0,0-18-11 16,-17 18-20-16,17 0-16 0,0 0-20 0,0 18-16 15,0-18-16-15,0 0-14 0,0 19 117 0,-33-19-195 16,33 18 34-16,0-8 30 0,0 8-68 16</inkml:trace>
  <inkml:trace contextRef="#ctx0" brushRef="#br0" timeOffset="46873.05">11989 12325 14 0,'0'0'11'0,"0"9"-5"15,0-9-3-15,0 0 2 0,0 0 5 0,0 0 0 16,0 0-8-16,0 19-9 0,0-19-8 16,0 0-18-16</inkml:trace>
  <inkml:trace contextRef="#ctx0" brushRef="#br0" timeOffset="47123.6">11890 12650 30 0,'0'0'38'15,"0"0"-2"-15,0 10-4 0,0-10-10 16,0-10-8-16,0 10-6 0,0 0-4 0,0-9-2 15,0 9 1-15,0 0-5 0,0-9 0 16,-17 9-5-16,17 0-11 0,0 0-4 0,0 0-7 16,17 0-4-16,-17 0 0 0</inkml:trace>
  <inkml:trace contextRef="#ctx0" brushRef="#br0" timeOffset="47289.97">11989 12697 14 0,'0'19'24'0,"0"-19"-3"16,0 0-9-16,0 0-6 0,0-19-2 0,0 19-6 15,0 0-3-15,0 0-5 0,0-9-5 0,-33 9-3 16</inkml:trace>
  <inkml:trace contextRef="#ctx0" brushRef="#br0" timeOffset="47439.64">12072 12716 11 0,'0'0'2'0,"-17"0"-2"0,17 0-6 0,0 0 0 15</inkml:trace>
  <inkml:trace contextRef="#ctx0" brushRef="#br0" timeOffset="47655.98">12138 12762 13 0,'0'-9'12'0,"0"9"-1"0,0 0-2 0,-17 0-5 16,17 0-2-16,-16 0-2 16,16 0-3-1,0 9-1-15,0-9-4 0,0 0-1 0,0 0 0 16,0 9-7-16</inkml:trace>
  <inkml:trace contextRef="#ctx0" brushRef="#br0" timeOffset="49088.04">26260 12288 54 0,'0'0'33'16,"0"0"-5"-16,0 0-6 0,0 0-4 0,0 0 0 15,0 0 8-15,0 0 6 0,0 9-1 0,0-9 6 16,0 9 8-16,16-9 6 0,-16 10-4 16,0-10 5-16,0 9 5 0,0 0-9 0,17 10-5 15,-17-19 1-15,0 0 13 0,0 18 6 16,0-18-2-16,17 0-8 0,-17 0-3 0,0 10 8 16,0-10 16-16,0 0 22 0,0 0 30 0,0 0 11 15,0 0-3-15,16 0-20 0,-16 0-41 16,17-10-34-16,-1 10-22 0,1-18-10 0,-17 18 10 15,33-28-2-15,0 9-10 0,-33 1 1 0,16-1-2 16,1 0-4-16,16 1 4 0,-17-1-3 0,1-9 4 16,0 10-9-16,-1-1 4 0,1 0 6 15,-1 1-10-15,1-10 4 0,16 9 3 0,-33 10-3 16,0 0-4-16,0-1-11 0,0 1-29 16,16 9-81-16,-16 0-63 0,0 0-21 0,0 0-5 15,0 0 14-15,17 0 1 0,-17 9 4 0,0 1 17 16,16-10 33-16</inkml:trace>
  <inkml:trace contextRef="#ctx0" brushRef="#br0" timeOffset="50053.48">28558 12353 71 0,'0'0'31'0,"0"0"-13"0,0 0-9 16,0 0 8-16,0 0 15 0,0 0 10 0,0 0 5 16,0 0-7-16,0 18-2 0,0-18-4 0,0 10 15 15,0-1-2-15,0 0 1 0,0 1 9 16,0-1 0-16,0 0 6 0,0 0 10 0,0 1 9 15,17-1 12-15,-17 10-1 0,0-19 7 16,0 0 2-16,17 18 17 0,-17-18 15 0,0 0 12 16,16 0 18-16,-16 10-10 0,0-10-68 0,17 0-86 15,-1-10 0 1,1 10 0-16,-17-18 0 0,16 18 0 16,1 0 0-16,-17-19 0 0,16 10 0 15,1-1 0-15,-1-8 0 0,17 9 0 0,-33-10 0 16,17 0 0-16,16 1 0 0,-16-10 0 0,-1 0 0 15,1 9 0-15,-1-9 0 0,17 10 0 0,-16-1 0 16,-1 10 0-16,17-10 0 0,-33 10 0 16,0 0 0-16,17-1 0 0,-17 1 0 0,0 0 0 15,16 9 0-15,-16 0-155 16,0 0-113-16,0 9-10 0,0-9-1 0,0 0 25 16,0 9 36-16,0-9 34 0,17 10 37 0,-17-1 32 15</inkml:trace>
  <inkml:trace contextRef="#ctx0" brushRef="#br0" timeOffset="50719.75">28856 12371 42 0,'-16'0'28'0,"16"0"-10"0,0 0-3 0,0 0 5 16,0 0 6-16,0 0 2 0,0 0-5 0,0 0-8 16,0 0-8-16,0 0-4 0,0 0-1 0,0 0-1 15,0 0-16-15,0 0-19 16,0 0-12-16,16 0-1 0,-16 0-36 0</inkml:trace>
  <inkml:trace contextRef="#ctx0" brushRef="#br0" timeOffset="52285.03">16652 10195 28 0,'0'-19'15'0,"0"10"-6"0,0 0-3 16,0-1 2-16,0 1 3 0,0 0 1 15,-33-1-2-15,33 10 0 0,0-9 0 0,0 9-2 16,0 0-2-16,-16-19 0 0,16 19 0 16,0 0 0-16,-17 0-2 0,17 0-1 0,-16 0-2 15,16 0-1 1,-17 19 2-16,17-19-2 0,-17 9 0 0,17 1 1 16,-16 8-1-16,16-8 0 0,-17 8 0 0,17 1 0 15,0-1 0-15,0 10 3 0,0-9 3 16,-33 9 1-16,33 0-1 0,0-10-2 15,0 10-2-15,0 0-2 0,0 0 1 0,0 9-1 16,0-18 3-16,0-1-2 0,0 10-1 0,0 9 0 16,0-18 1-16,0 9 1 0,0 0 1 15,0-9 10-15,0 8 0 0,0-8-3 0,0 9-4 16,0-9 0-16,0-1-4 0,33 1-2 16,-33-1 5-16,0 1 3 0,17-10 4 0,-17 1-6 15,16 8 2-15,1-9-2 0,0 1-4 0,16-1 2 16,-17 0 7-16,17 1 4 0,-33-10-4 15,33 18-3-15,0-18-4 0,-16 0-3 0,16 0 6 16,0 0-7-16,-16 0 2 0,32 0 1 0,-16 0-3 16,17 0 0-16,-1-18 1 0,1 18-1 15,16 0 2-15,-16 0-2 0,-1-10 0 0,1 10 0 16,16 0 0-16,-16 0 0 0,-1-9 0 16,1 9 0-16,16-9 2 0,-33 9 0 0,17-10-2 15,-17 1 0-15,0 0 0 0,0-10-2 0,0 10 2 16,0-10 1-16,-16 1-1 0,16-10 4 15,-17 9 25-15,1 1-4 0,-17-20-8 0,33 1-3 16,-33 0-8-16,0-10-1 0,0 10-2 16,0 0-1-16,0-9 1 0,-33 8 2 0,16 1-2 15,1 9 0-15,-1-9 0 0,1 0 2 0,-1 9-5 16,-16 9 0-16,33-18 2 0,-33 9-2 16,0 10 0-16,-33-1 0 0,33 0 2 0,-17 1-2 15,-16-1 2-15,16 1-6 0,-16 8 4 16,0 1 4-16,0 0-6 0,0-1 2 0,16 10 2 15,-16 0-4-15,0 0-1 0,16 0 3 0,-16 10 2 16,33-10-2-16,-16 9-2 0,15 0-16 16,18 1-27-16,-1-1-16 0,-16 0-6 0,33 10 2 15,-33-1 5-15,33-18 4 0,0 19 0 16</inkml:trace>
  <inkml:trace contextRef="#ctx0" brushRef="#br0" timeOffset="56448.34">15825 5897 44 0,'0'0'30'0,"0"19"-11"0,0-19 3 16,0 0 3-16,0 0-7 0,0-19-6 0,0 19-5 15,0 0-5-15,0 0-1 0,0 0 1 16,0 0-2 0,0 0-10-16,0 0-5 0,0 0-6 15,0-18-5-15,0 18-7 0</inkml:trace>
  <inkml:trace contextRef="#ctx0" brushRef="#br0" timeOffset="57416.3">13824 4911 8 0,'0'-9'21'0,"0"9"-3"0,0-9-5 16,0-1-4-16,0 10-1 0,0-9 3 0,0 0 1 16,34 9 2-16,-34 0 0 0,0 0 0 15,0 0-1-15,0-19 1 0,0 19 0 16,0 0 0-16,0 0-6 0,0 0-3 0,0 0 0 16,0 0 21-16,0 0 0 0,0 0-11 15,0 0-10-15,-34 19-4 0,34-19-1 16,0 9 2-16,-16 10 1 0,16-10-3 0,0 19 0 15,0-9 0-15,0-1 0 0,0 1 0 16,0-10 0-16,0 19 0 0,0 0 2 0,16-10-1 16,-16 1 1-16,0 0-2 0,34-10-2 0,-34 10 2 15,0-10 0-15,0 0 2 0,33 10-2 16,-33-19 2-16,0 18 6 0,0-18 26 0,33 0 2 16,-33 0-4-16,0 0-7 0,33 0-2 15,-33 0-10-15,0 0 0 0,16-18-8 0,1 18-5 16,-1 0 7-16,17-19-4 0,1 10-1 15,-34 0-5-15,33-1 1 0,0 1 2 0,-33 0 3 16,33 9-3-16,-17 0 0 0,1 0-2 16,-1 0-2-16,1 0 2 0,-1 0 4 15,17 9-2-15,-33 10 2 0,0-10-4 0,0 0 4 16,0 10-2-16,34-1 4 0,-34 1-3 16,0-19-3-16,0 19 5 0,-34-10 0 0,34 9 0 15,0 1-5-15,0 0 2 0,-33-1 0 16,17-18 0-16,-1 19 4 0,1 0-4 15,-1-19 0-15,1 9 0 0,16 9 2 0,-33-18-2 16,0 19 2-16,33-19-1 0,-33 0 2 0,-1 19-5 16,18-19-11-16,-1 0-15 0,1 0-16 15,16 0-11-15,-17 0-8 0,1 0 1 0,16-19 1 16,0 19 1-16,-33 0 3 0</inkml:trace>
  <inkml:trace contextRef="#ctx0" brushRef="#br0" timeOffset="58030.08">13791 4725 34 0,'0'0'27'16,"0"0"-10"-16,0 0-2 0,0 0-5 0,0 0 0 16,17 0-1-16,-17 0-3 0,16 0 2 15,18-18 6-15,-1 18 0 0,0 0 5 16,0-19 35-16,-17 19-22 0,17 0-17 0,0-19-6 16,1 10-5-16,-1 0 0 0,0 9-2 15,0-9-2-15,-17 9 0 0,1-19 0 0,-1 19-2 16,17 0 2-16,-33 0 2 0,33 0-1 15,-33 0-1-15,34 0 0 16,-34 0 4-16,0 0-3 0,0 0 0 0,0 0-5 16,0 0-25-16,0 0-9 15,0 0-10-15,0 0-2 0,0 19-1 16</inkml:trace>
  <inkml:trace contextRef="#ctx0" brushRef="#br0" timeOffset="59178.49">14618 4121 55 0,'0'-19'39'16,"0"0"-18"-16,0 1-10 0,-16-1-7 0,16 10-2 15,-33-10 6-15,0 1 16 0,-1-1-8 16,1 19-8-16,-16-18-3 0,16 18-2 0,0-19 1 16,0 19 3-16,-34 0-1 0,18 0 0 15,16 19-1-15,-33-19-5 0,33 18 0 0,-17-18 2 16,0 19-2-16,1-1 0 0,16 1 0 0,0 9-2 15,-34 9 2-15,34-18 2 0,-16 18-2 16,16-9 0-16,0 28 1 0,-34-19-1 16,34 9 0-16,17-8 2 0,-50 8-2 0,33 10 0 15,0 0 0-15,16 9 0 0,-16-9-2 16,0 27 2-16,0-27 0 0,33 9 0 0,-33 0-2 16,33 10 2-16,-33-10 0 0,33-9 0 15,0 9 0-15,0 0 1 0,0-9-1 0,0 9 2 16,33-9-2-16,0-1 0 0,-33-8 2 0,33-10 1 15,16 10 1-15,18-10 4 0,-34 0 9 16,33-18-4-16,17 9-3 0,16-10 4 0,-17 1 7 16,18-19-10-16,-18 18-1 0,18-18-5 15,-1-18-2-15,-33 18 0 0,17-28-3 0,-1 9 2 16,17 1 7-16,-32-20 11 0,-1 20-1 16,16-29 4-16,-15 10 16 0,-34 0 3 0,16-10-12 15,17-8-13-15,-33-10 8 0,-33 9-6 0,34-9-10 16,-34 9-4-16,0-9-1 0,0-10-1 15,-34 10-3-15,1 0 3 0,33 9-3 0,-49-18 0 16,16 27 3-16,0-9-5 0,-33 10 2 16,32 9 1-16,-15-10-1 0,-1 29 2 0,1-1-2 15,16 0-2-15,-1 1 2 0,-15 18 0 0,16-19-21 16,0 19-50-16,33 0-28 0,-33 0-18 16,33 0-1-16</inkml:trace>
  <inkml:trace contextRef="#ctx0" brushRef="#br0" timeOffset="59631.12">14965 4279 72 0,'0'0'31'0,"0"0"-17"16,0 0-7-16,0 0-4 0,0 9-3 15,0 0 0-15,0 1 1 16,0 8-1-16,0 1 2 0,34 0 23 16,-34-19-10-16,0 18-5 0,0 1-7 0,16-1 36 15,1 10-4-15,-17-9-18 0,16-19-8 16,1 18 17-16,-17 1 28 0,16-19-6 0,-16 19 12 15,17-19 26-15,-17 0 13 0,16 0 26 16,-16 0 23-16,33 0-17 0,-33 0-34 0,0-19-47 16,33 0-18-16,-33 19-15 0,34-18-8 0,-18-1 8 15,1-18 40-15,16 28-10 0,-17-28-25 16,17 18-9-16,0-18 0 0,0 9-12 0,1-9 2 16,-18 18 3-16,1-18-11 0,16 9 3 15,-17 9 4-15,1 1-7 0,-1-1 0 0,17 19 10 16,-33-19-11-16,33 19 6 0,-33 0-3 15,33 0-3-15,-33 0 13 0,0 19-3 0,17-19-4 16,0 19-98-16,-1-19-71 0,1 18-18 0,-17 1-13 16,16-1-2-16,1 10 9 0,-1-9 19 15</inkml:trace>
</inkml:ink>
</file>

<file path=ppt/ink/ink46.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2-03T11:34:21.941"/>
    </inkml:context>
    <inkml:brush xml:id="br0">
      <inkml:brushProperty name="width" value="0.05292" units="cm"/>
      <inkml:brushProperty name="height" value="0.05292" units="cm"/>
      <inkml:brushProperty name="color" value="#FF0000"/>
    </inkml:brush>
  </inkml:definitions>
  <inkml:trace contextRef="#ctx0" brushRef="#br0">4101 13748 36 0,'0'0'17'0,"0"0"-8"16,-33 0-4-16,33 0-3 0,0-9-1 15,0 9 1 1,0-10-2-16,-33 10-2 0,33 10 0 15,33-10-2-15,-33 0-3 16,0 0-5-16,0 9-5 0</inkml:trace>
  <inkml:trace contextRef="#ctx0" brushRef="#br0" timeOffset="5593.74">21415 2502 20 0,'0'-18'28'0,"0"18"-9"0,16-19-1 16,-16 0 0-16,0 19 5 0,0-18 3 16,0 18 2-16,0 0-7 0,0 0-8 0,0 0-7 15,-16 0-4-15,16 0 0 0,0 0 0 0,0 0 0 16,0 18 3-16,0-18 0 0,-17 19 1 15,17 0-5-15,0-10 4 0,0 9 4 16,-16 1-8-16,16 18 2 0,0-18 2 0,0-1-2 16,0-8-2-16,0 8 3 0,0 1-2 0,0 0 1 15,16-1-1-15,-16 1-2 0,0-1 0 16,0-8 0-16,0-1 1 0,0 0 0 0,17 10 2 16,-17-19-3-16,0 19 0 0,0-19-7 15,0 18-11-15,0-18-28 0,0 0-5 0,0 19-13 16</inkml:trace>
  <inkml:trace contextRef="#ctx0" brushRef="#br0" timeOffset="6058.99">21398 2428 51 0,'0'-19'25'0,"0"1"-11"0,0 8-4 16,17-8 3-16,-1-1 4 0,1 0 0 15,-1 1-1-15,17 18 1 0,0-19 1 0,-33-9 1 16,34 28-2-16,-18-18-5 0,1 18 1 0,16-19-9 16,-17 19-2-16,1 0-2 0,-1 0 0 15,1 0 1-15,-1 0-1 0,-16 0-2 0,33 0 2 16,-33 19-2-16,0-19 2 16,0 18 2-16,34-8-2 0,-34 8-2 0,-34-18 4 15,34 19-4-15,0-1 2 0,0-18 0 16,-33 19 0-16,17 0 2 0,-1-19-2 0,1 18 1 15,-1-18-1-15,1 10 0 0,-17-10 0 16,16 18 0-16,1-18 2 0,16 0-2 0,-34 0 0 16,34 19 0-16,-33-19 0 0,17 0 0 15,16 0 0-15,0 0 2 16,-17 0-4-16,17 18 4 0,0-18 0 16,0 19-1-16,0-19-1 0,17 19 0 15,-17-19 2-15,0 18 0 0,16-9-2 16,-16 10 0-16,33 0 0 0,-33-1 2 0,34-18-2 15,-34 19 0-15,0-1 0 0,16-18 0 16,1 19 2-16,16-10-2 0,-17 10-2 0,1-19 2 16,-1 19 2-16,1-19-1 0,-1 18-1 15,17-18 0-15,-33 0 0 0,34 19-4 0,-34-19-4 16,16 0-21-16,1 0-7 0,-1 0-10 0,1 0-17 16</inkml:trace>
  <inkml:trace contextRef="#ctx0" brushRef="#br0" timeOffset="7127.15">21927 2446 18 0,'0'-18'27'0,"33"18"-7"15,-33 0 0-15,0-19 1 0,0 19-2 0,0 0 2 16,0 0-5-16,0-18-4 0,0 18-4 16,0 0-4-16,0 0-2 0,0 18-2 15,0-18 0-15,0 19 0 16,0-1 0-16,0-18 0 0,0 19 0 16,0 0 0-16,0-1 0 0,0 10 0 0,0-28 0 15,0 19 1-15,0-1-1 0,33 1 1 0,-33-19 1 16,0 18 0-16,0-18 0 0,0 10 2 15,0-1 15-15,0-9 9 0,0 0 8 0,0 0 19 16,0 0 21-16,0 0 15 0,0 0 18 16,0 0 5-16,0-9-31 0,0 9-36 15,0-10-20-15,0 10-11 0,0-18-2 0,0-1-9 0,0 1-3 16,0-1 3-16,0-9-3 0,0 10 0 16,0-1-1-16,0-18-1 0,0 18 8 0,0 1-8 15,0 8 2-15,0 10-2 0,0-18 0 16,0 18 0-16,0 0-3 0,0 0-5 0,0 0 5 15,0 0-1-15,0 0 4 0,0 18 0 16,0-18-2-16,17 28 2 0,-17-28 3 0,0 19-6 16,17-1 4-16,-17 1 3 0,16 0-4 0,-16-10 0 15,0 9 5-15,17 1-7 0,-17-19 2 16,0 19 2-16,16-19 3 0,-16 0-1 0,0 0-2 16,0 0 7-16,0 0-5 0,17 0 4 15,-17 0 1-15,0 0 0 0,16-19-5 0,-16 19 3 16,17-19-5-16,-17 1 4 0,16 9-3 0,17-10-1 15,-33 0-2-15,0 1 2 0,33-19-2 16,-33 9 5-16,0 9-10 0,17 0 3 16,0 1 5-16,-17-1-7 0,16 19 5 0,-16-18-4 15,0 18-5-15,0 0 5 0,17 0 3 16,-17 0-6-16,0 18 4 0,16-18 2 0,-16 19 3 16,17-1-3-16,-17 1 0 0,16 18 0 15,-16-27 1-15,17 27 3 0,-17-19-4 0,0 20-12 16,16-11-50-16,-16 11-35 0,0-1-14 0,0-19-13 15,33 10-8-15,-33 10-2 0,0-1 2 16</inkml:trace>
  <inkml:trace contextRef="#ctx0" brushRef="#br0" timeOffset="9007.15">12717 1981 80 0,'0'-18'18'0,"0"18"-8"0,-17-19-5 0,17 19 3 16,0-19 6-16,0 19 0 0,0 0-2 16,0 0-7-16,0 0-3 0,0 0-2 15,0 19 0-15,0 0 1 16,0-19 0-16,0 37-1 0,-33-19 1 0,33 10-1 15,0 10 2-15,0-20 0 0,0 19-2 16,-33-9 1-16,33 10 5 0,0-1 18 0,0-19-7 16,0 29-5-16,0-29 6 0,0 20 1 0,0-20-5 15,0-8 2-15,0 27 10 0,0-37 13 16,0 18 1-16,33 1-5 0,-33 0 2 16,33-19-2-16,-33 0-18 0,33 9 1 0,0-9-9 15,17 0-5-15,-17 0-1 0,0 0 0 0,-17-9 1 16,18 9-4-16,-1 0 3 0,0-19-2 15,0 19-8-15,-33-19-4 0,33 1-34 16,-33 18-37-16,33-19-5 0,-33-9-28 0,0 10-113 16</inkml:trace>
  <inkml:trace contextRef="#ctx0" brushRef="#br0" timeOffset="9207.33">12667 2018 60 0,'0'-18'30'0,"-33"18"-15"16,33 0-7-16,0-19-1 0,33 19 0 16,-33-18-3-16,0 18 0 0,33-19-2 0,-33 19-2 15,17 0 0-15,-1-19 0 0,1 19 0 16,16 0 0-16,0 0 0 0,0 0 0 0,0 0 0 16,-33 0 0-16,33 19-7 0,-16-19-8 15,-1 0-11-15,-16 19-59 0</inkml:trace>
  <inkml:trace contextRef="#ctx0" brushRef="#br0" timeOffset="9373.34">12634 2242 1 0,'0'0'1'0,"-33"18"2"0,33-18-1 16,0 0 0-16,0 0 1 0,0 0 3 0,0 0-1 15,33 0-2-15,-33 0-2 0,0 0-1 0,33 0 1 16,-33 0-1-16,33-18 0 0,0 18 0 15,0 0 0-15,17-19 0 0,-17 19-5 16,16 0-17-16</inkml:trace>
  <inkml:trace contextRef="#ctx0" brushRef="#br0" timeOffset="9921.91">13279 2000 46 0,'0'0'20'0,"0"0"-10"0,0 0-1 0,0 0-2 15,-33 0-3-15,33 0 0 0,0 0-2 0,0 18 1 16,0-18-3-16,0 28 2 0,0-28 2 16,0 19-2-16,0 0-2 0,0 18 0 15,0-19 0-15,0-8 1 0,33 27 0 0,-33-18-1 16,0-1 0-16,0 19 2 0,0-27-2 0,0 27 0 16,0-19 0-16,0 1 1 0,0 0 0 15,0-1-1-15,0 10 0 0,0-9 2 0,-33-19-2 16,33 18 0-16,0-18-2 15,0 0 2-15,0 0 2 0,-33-18-2 16,33-1 0-16,0 1 5 0,-33-10 0 16,33 9 0-16,0-18 2 0,-17-10 1 0,34 10-1 15,-17-19 0-15,33 28-1 0,-33-9-2 16,33 0 0-16,-33 0-2 0,33 9 0 0,0 9-1 16,-17 1 1-16,17-1 0 0,-16 19-2 15,33-19 0-15,-17 19 0 0,-33 0 0 0,33 19 0 16,0-19 0-16,-33 19 0 0,33-19 0 15,-17 18 3-15,1 1-1 0,0-19 1 0,-17 18-2 16,0 10 5-16,33-28-4 0,-66 19 3 16,33 0 0-16,-17-1 3 0,0 1 1 0,1-1 0 15,-1-8 3-15,1 8-3 0,-17 1-2 0,33-19-5 16,-33 19 0-16,0-1 3 0,0-18-1 16,-1 0-2-16,1 19 6 0,17-19-1 15,16 0-1-15,-33 0 1 0,33 0 1 0,0 18-3 16,0-18-3-16,0 0-1 15,0 10 1-15,0 8 1 0,33-18-1 16,-33 19-2-16,33-19 0 0,0 18 0 0,17 1 0 16,-17 0 0-16,0-1-6 0,0-8-20 15,16 8-29-15,18 19-12 0,-34-18-112 0</inkml:trace>
  <inkml:trace contextRef="#ctx0" brushRef="#br0" timeOffset="35933.18">20373 6260 68 0,'0'0'25'0,"0"0"-12"0,-17 0-7 0,17 0-1 16,-16 0 1-16,16 0 5 0,0 0-2 15,-17 0-8-15,17 0 3 0,0 0-1 16,0 0 0-16,0 0-1 0,0 0-2 47,0 0 1-47,0 19-1 15,0-19-3-15,0 0-12 0,0 0-4 16,0 0-4-16,0 0-5 0,0 0-33 0</inkml:trace>
  <inkml:trace contextRef="#ctx0" brushRef="#br0" timeOffset="38115.37">20241 9404 17 0,'-17'0'-14'0</inkml:trace>
  <inkml:trace contextRef="#ctx0" brushRef="#br0" timeOffset="39031.25">2629 5655 43 0,'0'0'11'15,"0"0"-6"-15,0 19-2 0,0-19-2 16,0 0 1-16,0 19-2 0,33-19 2 0,-33 0 1 15,0 0 1-15,0 0-1 0,33 0-1 16,-33 0 0-16,0-19-2 0,34 19 0 16,-18-19-9-16,17 1-11 0,0-10-29 15</inkml:trace>
  <inkml:trace contextRef="#ctx0" brushRef="#br0" timeOffset="39497.33">5391 5246 44 0,'0'9'18'16,"0"-9"-8"-16,0 0-6 0,0 0 1 0,0 0 3 15,0 0 5-15,0 0 6 0,0 0 0 0,0 0-3 16,0 0-5-16,33-9 0 0,-33 9-1 16,0-9 1-16,33 0-6 0,-33 9-1 0,33-19-2 15,-33 0-2-15,33 19 0 0,-16-18 4 16,16-1-4-16,0 10 0 0,-33 0 0 0,33-10-3 15,0 10-24-15,-33 9-21 0,33-19-5 0</inkml:trace>
  <inkml:trace contextRef="#ctx0" brushRef="#br0" timeOffset="40147.08">7177 6986 103 0,'0'0'32'16,"0"0"-17"-16,0 0-4 0,0 0-5 0,0 0 1 0,0 0 0 15,0 0-1-15,16-19 0 0,-16 19-5 16,17 0 1-16,-1-19-2 0,18 10 1 15,-34-9 2-15,33 8-2 0,0 1-1 0,-33-10 0 16,33 1 0-16,0-1-21 0,-17 0-15 0,17 1-6 16,0-1-4-16</inkml:trace>
  <inkml:trace contextRef="#ctx0" brushRef="#br0" timeOffset="41295.58">21216 9348 38 0,'0'0'42'0,"-16"0"-19"0,16 0-11 16,0 0-5-16,0 0-2 0,0 0 4 15,0 0 5-15,0 0 4 0,0-9 1 0,0 9-5 16,0 0-5-16,0 0-3 0,0 0 0 0,0 0-3 16,0 0 0-16,0 0-1 15,0 0 0 32,0 0-1-16,0 0 1-15,0 0-5-16,0 0 5 16,0 0-8-16,0 0-16 0,0 9-3 15,0-9-4-15,0 0 2 0,0 0-3 16,0 0-2-16,0 0-29 0</inkml:trace>
  <inkml:trace contextRef="#ctx0" brushRef="#br0" timeOffset="42644.89">4465 16204 11 0,'0'0'16'0,"0"0"4"0,0 0-1 16,0 0-4-16,0 0-2 0,0 0-2 0,0 0 1 15,0 0 0-15,0 0 3 0,0-10 5 16,0 10 1-16,0 0 0 0,0 0-5 0,0 0-5 15,0 0-5-15,0 0-1 0,-17 0-5 0,17 0 2 16,0-9-2-16,0 9-4 0,0 0-11 16,0 0-17-16,0 0-15 0,0 0-10 0</inkml:trace>
  <inkml:trace contextRef="#ctx0" brushRef="#br0" timeOffset="43526.77">21101 13925 74 0,'0'0'47'0,"0"0"-24"0,0 0-10 15,-34 0-6-15,34 0 2 0,0 0 6 16,0 0-1-16,0 0-7 0,0 0-3 0,0 0 0 15,0 0-1-15,0 0-5 0,0 0 0 16,0 0 0 0,0 0-16-16,0 0-14 0,0 0-10 0,34 0-6 15</inkml:trace>
  <inkml:trace contextRef="#ctx0" brushRef="#br0" timeOffset="43827.09">22275 13869 53 0,'0'0'38'0,"0"0"-19"0,0 0-8 0,0 0-5 16,0-9-4-16,0 9 1 0,16 0 0 31,-16-10-3-31,0 10-2 0,0 0-1 16,17 0-13-16,-17 0-9 0,16 0-8 15</inkml:trace>
  <inkml:trace contextRef="#ctx0" brushRef="#br0" timeOffset="45077.02">20522 13692 83 0,'0'-9'38'0,"0"9"-19"0,0-19-9 16,0 19-8-16,0-9 7 0,0 0 10 0,0-1 2 16,0 10 1-16,0 0-4 0,0-9-5 15,0 9-2-15,0 0-2 0,0 0-2 0,0 0-2 16,0 0-1-16,0 0-2 0,0 0-4 0,0 0 3 31,0 0 1-31,0 0 17 0,0 9 3 0,16-9-7 16,-16 0-7-16,0 10-3 0,0-10-2 0,0 0 16 15,17 0 14-15,-17 0 0 0,0 0 2 0,16 9 4 16,-16-9 1-16,0 0 2 0,17 0-6 16,-17-9-7-16,16 9-10 0,-16-10 0 15,17 10-10-15,-1-9-4 0,1-10 0 0,0 10-1 16,16 0-1-16,0-10 2 0,-33 10-5 0,16-19 0 15,17 9 0-15,-16 1 3 0,-1-1-1 16,17-9-2-16,1 19 1 0,-34-19 3 0,0 10-4 16,33 8-2-16,-33-8 3 0,0 8-1 15,33 10-6-15,-33-9 4 0,0 9 0 0,0-9-43 16,0 9-32-16,16 0-17 0,1 9-2 0,-17-9 1 16,16 9 8-16,1 1 6 0,-17-1 7 15</inkml:trace>
  <inkml:trace contextRef="#ctx0" brushRef="#br0" timeOffset="53684.34">4382 10027 9 0,'0'0'22'0,"0"-9"-1"16,0 9-8-16,0 0-6 0,0-9-1 15,0 9 1-15,0-10 1 0,0 10 3 0,0-9 0 16,0 9 0-16,0 0-3 0,0 0-3 15,0-19-2-15,0 19-1 0,0 0-1 0,-33 0 0 16,33 0 1-16,0-18-1 0,0 18-1 16,0 0 2-16,-33 0-2 0,33 0 0 0,-33 0 0 15,33-19 0-15,0 19 0 0,-33 0 1 16,33 0 1-16,-17 0 0 0,17 0-2 16,0-9 0-16,-33 9 1 0,33 0-1 15,-33 0 0-15,33-9 0 0,-33 9 0 16,33 0 2-16,0 0 0 0,-33 0-2 15,33 0-2-15,-33 0 2 0,33 0 0 16,-33 0 0-16,16 0 0 0,17 0 2 16,-33 9-4-16,33-9 2 0,-33 0-2 15,33 9 2-15,-33-9 0 0,33 0 2 16,-33 19-2-16,33-19 0 0,-33 0 0 0,33 18 0 16,-33-18 0-16,33 0 1 0,-17 19-1 15,17-19 0-15,-33 9 0 0,33 1 0 0,-33 8 0 16,33-8 0-16,-33-1-2 0,33 19 3 0,-33-28-1 15,33 18 0-15,-33 1-2 0,33-10 2 16,-33 1 0-16,16 8 0 0,17 1 0 0,-33 9 0 16,0-10 0-16,33 1 0 0,-33-10 0 15,33 10 2-15,-33-1-2 0,0 1-2 0,33 0 2 16,-33 18 0-16,16-28 0 0,-16 10 0 0,33 9 0 16,-33 0 1-16,0-10-1 0,0 1 0 15,33-1 0-15,-33 1 0 0,0 9 0 0,16-10 0 16,-16 20 1-16,0-29-1 0,33 19 0 15,-33-9-2-15,0 8 2 0,0-8 0 0,33 9 0 16,-50 0 2-16,50-10-4 0,-33 10 2 16,0 0 0-16,0 0 0 0,33-9 0 0,-33 9 0 15,0 9 0-15,0-19 0 0,17 10 0 0,-18 0 0 16,1 0 0-16,0 9 0 0,33-18 0 16,-33 9 2-16,0 9-2 0,0-18 0 15,17 9 0-15,-18-10-2 0,34 10 2 0,-33 0 1 16,0-9-1-16,33 9 0 0,-33-10 0 15,33 10 0-15,-33 0 0 0,33-9 0 0,-33-1 0 16,17 10 0-16,16-9 0 0,-34 18 0 16,34-19 0-16,0 1-2 0,-33 9 2 0,33 0 0 15,0 0 0-15,0-10 0 0,-33 10 0 0,33 0 0 16,0 0 0-16,0 9 0 0,-33-18 0 16,33 9 0-16,0 9 0 0,0-18 0 0,0 18 0 15,0-9 0-15,-33 9 0 0,33-18 0 16,0 8 0-16,0 1 0 0,0 19 0 0,0-29 1 15,0 10-3-15,0 10 3 0,-16-1-3 0,16-9 2 16,0 9 1-16,0-9-1 0,0 18 0 16,16-18 0-16,-16 0 0 0,0 19 0 15,0-19 1-15,0-1-4 0,33 11 5 0,-33 8-2 16,0-18 0-16,0 9 0 0,33 1-2 0,-33-1 4 16,33 0-2-16,-33 9 0 0,33-18 0 15,-33 10 0-15,34-1-2 0,-34 0 2 16,16 0 0-16,17 0 0 0,-33 10 2 0,33-19-2 15,-33 0 0-15,33 18 0 0,0-27-2 16,-33 9 4-16,33 0-2 0,1 18-2 0,-18-37 2 16,17 19 2-16,0 0-2 0,0 0 0 0,0 0 0 15,0-9 0-15,1-1 0 0,-18 10 0 16,17-9 0-16,33-1 0 0,-33 10 2 0,0-9-1 16,0-1-1-16,17 1 0 0,-17 0 0 15,0-1 2-15,0 1 3 0,0-1 15 0,0 1-2 16,-16 0-9-16,16-10 1 0,0 10-3 0,0-1 6 15,0 1 11-15,0-10 1 0,0 10-7 16,-33-10-5-16,50 0 6 0,-50 1 1 0,33-1 1 16,-33 0-3-16,33 1 3 0,0 8 4 15,-33-18-8-15,33 0 0 0,-33 0-6 0,33 0-4 16,-16 19 1-16,16-19-4 0,0 0 0 0,-33 0 0 16,33 0-2-16,0 0-2 0,0 0 4 15,-33 0-4-15,33 9 6 0,-16-9-6 0,16 0 0 16,0 9 0-16,-33-9 1 0,33 0 2 0,0 10-5 15,-33-10 2-15,33 0 0 0,0 0 2 16,-33 9-5-16,17-9 3 0,16 0 1 0,-33 0 2 16,33 0-3-16,0 0 0 0,-33 0 3 15,33 0-3-15,-33 0 2 0,33 0-7 0,-33 0 6 16,0 0-1-16,33 0 0 0,-33 0 0 0,17 0-4 16,16 0 7-16,-33 0-3 0,33 0 0 0,-33 0 4 15,33-9-4-15,-33 9 0 0,33 0 0 16,-33-10 2-16,33 10-2 0,-33-9 0 0,33 0-3 15,-16 9 5-15,16 0-7 0,-33-19 9 0,33 19-3 16,-33-18-1-16,33 18-2 0,-33-10 3 16,33 1-1-16,-33 9 2 0,33-9-1 0,-33-1 0 15,17 10-1-15,-1-9 0 0,-16 0 2 0,17 9-2 16,16-10 0-16,-33 1-4 0,0 0 5 16,33 9 3-16,-33 0-8 0,33-19 4 0,-33 1 0 15,33 8 3-15,-33 1-3 0,33 0 0 16,-33-10 0-16,0 10 1 0,17-1-3 0,-1-8 2 15,-16 18 2-15,17-19-2 0,16 1 0 16,-33 8-2-16,0 1 2 0,0 0 2 0,33-10-2 16,-33 10 0-16,0-10-4 0,33 10 5 0,-33-10-1 15,0 10 4-15,0-10-4 0,33 1 0 0,-33-1-2 16,0-9 2-16,0 0 2 0,33 10-4 0,-33-10 3 16,0 0-4-16,0 0 5 0,17-9-2 15,-17 0 1-15,0-1 0 0,16 1-4 0,-16 0 4 16,0 0-3-16,0-10 2 0,0 1 0 0,0-1-2 15,0 10 3-15,17-9-3 0,-17 8 4 16,0-17-4-16,0 8 2 0,0 1 0 0,33-1 0 16,-33 1 1-16,0-1-1 0,0 1 0 0,0-1 2 15,0 1-2-15,0 8 2 0,0-17-2 0,0 8 0 16,0 10 1-16,0-10-3 0,-33 10 2 0,33 0 2 16,-17-10-4-16,17 10 4 0,-16 0-4 15,16 0 4-15,-17 0-6 0,17 9 4 0,0-19-3 16,-33 1-15-16,33 18 6 0,-33-28 1 15,33 19-9-15,-33-10 8 0,33 10 4 0,0-10 4 16,-33 10-1-16,33 0 5 0,-33 0 0 16,16 9-2-16,17-19 2 0,-16 10-3 0,-1 19-1 15,17-29 4-15,0 19 0 0,-33 0 0 0,33 10 0 16,0-19 0-16,-33 9-3 0,33 0 5 16,0 0-2-16,-33 9-10 0,33-18 1 0,0 9 4 15,-33 0 1-15,33 0 1 0,0 0-4 16,-33 0-3-16,33 1 4 0,-17 8 3 0,1-18-2 15,16 18 2-15,-17-9-2 0,17 10-2 0,-33-1 4 16,33-18-3-16,0 18-9 0,-33 1 3 16,33-1-1-16,0 10 2 0,-33-10 5 0,33 0 3 15,0 19-7-15,0-27-2 0,-33 17-1 0,33 1 4 16,0 0-1-16,-33 9 3 0,33-10 1 0,-17 1 1 16,1 0 5-16,16 9-3 15,-17 0 3-15,17-19-3 0,0 19 0 16,0 0 0-16,-33 0 3 0,33 0-3 15,0-18 1-15,0 18-1 0,-33 0 0 16,33 0-1-16,0 0-3 0,0 0 0 16,0 0-7-16,0 0 0 0,-33 0 2 0,33 0 3 15,0 0 0-15,0 0-2 0,0 0-2 0,0 0 1 16,0 0-1-16,0 0-4 0,-33 0-2 0,33 0-16 16</inkml:trace>
  <inkml:trace contextRef="#ctx0" brushRef="#br0" timeOffset="55483">4564 11543 5 0,'-33'0'16'0,"33"0"8"0,0 0-5 16,0 0-5-16,-33 0-1 0,33 0 3 16,0 0 4-16,0 0 7 0,0 0 4 0,0 0 1 15,0 0-1-15,0 0-1 0,0 0-8 0,0 0-3 16,0-18-2-16,0 18-5 0,0-19-3 16,0 10 2-16,33-10 3 0,-33 1 4 0,33-1-2 15,0 1-7-15,0-1-2 0,0-9 0 16,17 0-5-16,-17 0 5 0,33 10 6 0,-33-20 17 15,50 11-5-15,-50-1-12 0,33 9-7 0,-16-9-1 16,16 0-3-16,0 10 1 0,-33-1-3 16,17 0 0-16,16 1-2 0,-33 18 7 0,0-19-5 15,0 1 2-15,0 18-5 0,-33-10 4 16,17 1-1-16,-1 9 0 0,-16 0-3 0,17 0 8 16,-17 0-3-16,33 0-6 15,-33 0-16-15,0 0-26 0,0 0-16 0,0-9-7 16,0 9-5-16,0 0 0 0,0 0 8 0,0-10 6 15</inkml:trace>
  <inkml:trace contextRef="#ctx0" brushRef="#br0" timeOffset="55751.74">5308 10892 18 0,'0'0'26'15,"0"0"-7"-15,0 0-8 0,0-9-3 16,0 9-1-16,17-9 0 0,16 9 0 0,-33-10-1 16,33 1 2-16,-33 9 2 0,33-9 2 15,0 9 2-15,0 0 0 0,-33 0-2 0,33 0-6 16,-16 0-4-16,16 0 1 0,0 9-1 0,-33-9 0 16,33 9-2-16,-33 10 2 0,0-10 0 15,0 19 0-15,0-9-2 0,0-10 3 0,0 19-1 16,0 0-2-16,-33 9 0 0,0-9 2 0,33 0-2 15,-33 0 0-15,0 9-7 0,16-9-20 16,-16 0-9-16,33 0-4 0,-33 9-4 0</inkml:trace>
  <inkml:trace contextRef="#ctx0" brushRef="#br0" timeOffset="57799.6">6102 10492 27 0,'0'-9'23'0,"-33"9"-12"0,33 0-4 15,0-9 1-15,-33 9 4 0,33 0 4 0,0 0-6 16,-33 0-2-16,33 0-3 0,-33 9-3 0,0-9 2 16,33 9-3-16,-17 1 0 0,17-1-3 15,0 0 2-15,-33 1 1 0,33-1-1 0,0 9 2 16,0-18-2-16,0 19 0 0,33-19 3 0,-33 19-3 16,17-19 0-16,16 9 0 0,0 0 2 15,-33 1-2-15,33-10 0 0,0 9 0 0,0 0 0 16,-33 1 0-16,33-1 0 0,-33 9 2 15,17-18 0-15,-17 19 2 0,0-19 0 0,-17 19 4 16,17-19 0-16,0 9-4 0,-33 0 1 0,0 1-2 16,0 8 0-16,33-9-2 0,-33 1-1 15,0 8 3-15,0-18-2 0,16 0-1 0,-16 19 0 16,33-19 4-16,0 0-6 0,0-19 3 16,0 19-1-16,0-18 0 15,33 8 0-15,-16-8 0 0,16-1 0 0,0 10 0 16,0 0-2-16,0-10 2 0,0 0 0 15,0 1 0-15,17 9 0 0,-17-10 0 0,-33 10 0 16,33-10 0-16,0 10 0 0,-33-10 1 16,33 19-1-16,-33-19 1 0,0 1 6 0,0 9 3 15,0-1-2-15,0 1 2 0,0 0-2 0,0-1-3 16,0 10-1-16,0-9-1 0,-33 9-3 16,33 0 0-16,-33 0 0 0,33 0 1 15,0 0-1-15,0 9-2 0,-33 1 2 16,33-1 0-16,0 0 0 0,0 1 1 0,0 17 0 15,0-27-1-15,0 19-2 0,33-19 2 0,-33 19 0 16,0-19 0-16,33 9 0 0,0 0 2 16,-33-9-2-16,33 0-2 0,-16 0-10 0,16 0-9 15,0 0-1-15,0-9-5 0,-33 0 3 16,33 9 1-16,-33-19 1 0,33 19 6 0,-33-19 6 16,0 19 5-16,16-18 3 0,-16 9 0 0,0-1 2 15,0 1 0-15,-16-10 0 0,16 10 0 16,0 0 3-16,0 9 5 0,0-19 1 0,-33 1 3 15,33 18 1-15,0-19 2 0,0 10-1 16,-33-1 0-16,33 10-3 0,0-9-2 0,0 9-5 0,0 9-4 31,0 1 0-31,33-1 0 0,-33 10 0 0,0-1 2 16,33 10-1-16,-33-9-1 0,33 9 0 16,-16-1-2-16,16 11 2 0,-33-10 0 15,33 0 0-15,0-1 0 0,-33 11 0 0,33-20 0 16,-33 10 1-16,0-9-1 0,33-1 2 0,-33 1 11 15,0-10 4-15,0 1 10 0,0-1 10 0,0 0 14 16,0-9-13-16,0 0-14 0,0-9-11 16,-33 0-7-16,33-1 0 0,0 1 0 0,0-10-6 15,-33-9 0-15,33 10 5 0,0-10-5 16,0 0 0-16,-33-9 1 0,33 0-1 0,0 9 0 16,0-10-2-16,0 11 5 0,0 8-3 15,0 0-3-15,0 1 5 0,0 18-2 0,0-19-3 16,0 19 3-16,0 0-2 0,0 19 2 15,33-19 0-15,-33 0 2 0,0 9-2 16,-33 10 0-16,33-10 2 0,0 0-2 0,0 1 0 16,-33 17 3-16,33-27-3 0,-33 19 0 0,16-19-4 15,0 19-40-15,1-19-29 0,16 9-19 16,-33-9 0-16</inkml:trace>
  <inkml:trace contextRef="#ctx0" brushRef="#br0" timeOffset="58749.59">6830 10213 108 0,'0'0'46'0,"0"0"-22"0,-34 0-2 16,34-18-3-16,0 18-4 0,0 0-4 0,0 0-7 15,34 18 3-15,-34-18-4 0,0 0 32 16,0 19-8-16,33-19-14 0,-33 19-4 0,33-10-4 15,-33 9 1-15,33 20-6 0,0-20 4 16,-33 1-2-16,16-1-1 0,17 1 1 0,1 9-2 0,-34-9 1 16,33-1-3-16,-33 10 4 0,0-9 0 15,33-1 1-15,-33 1-5 0,0-1 4 0,0 1-4 16,0-19 2-16,0 19-5 0,0-19-7 16,0 0 3-16,0 0-1 0,0 0-1 15,0 0 5-15,33-19 3 0,-33 19 3 0,0-19-3 0,0 1 3 16,0-1-2-16,0 10 4 0,0-10-5 15,33 1-3-15,-33-1 3 0,0 1 1 0,16-1 0 16,-16 10-1-16,17-1 3 0,-1 1 0 16,-16 0 0-16,34-1 0 0,-34 10 0 0,0 0-4 15,33 10 2-15,-33-10 3 16,0 9-1-16,0-9-3 0,0 9 3 16,0 1 2-16,-33-10-2 0,33 9 2 0,0 10 0 15,0-19-2-15,0 0 2 0,-34 0-2 16,34 18 2-16,-16-18 3 0,16 0 6 0,0 0-1 15,0 0 0-15,-17 0-4 0,17 0-4 0,0-18-2 16,17 18 0-16,-17 0 0 16,0-19 2-16,0 10-2 0,16-1 2 0,-16-8-2 15,34 8-2-15,-34 1 2 0,0 0 0 0,33-10 0 16,-33 1 0-16,0-1 0 0,0 0 0 16,0 10 0-16,0 0 0 0,0-10 0 0,0 10 2 15,0 9-2-15,0-19 0 0,0 19 0 16,0-18-2-16,0 18 2 0,0-19 1 15,0 10-1-15,0 0 0 0,-33 9 1 0,33-10-1 16,0 1 0-16,-34 0 0 0,34-1 0 16,-16 1-2-16,16 9-1 0,-17-19 5 0,1 19-2 15,16-18 0-15,0 18 3 0,0 0-5 16,0 0-3-16,-33 0 2 0,33 0 3 16,0 0 3-16,0 18-6 0,0 1 4 0,0-19-3 15,33 19 5-15,-33-1-6 0,0 1 3 16,16 9 2-16,1-28-2 0,-1 18 2 0,18 1-2 15,-1 0 0-15,-33-1 0 0,33 1 0 0,0-10 0 16,0 10 0-16,-33-1 1 0,16-18 0 16,1 19-1-16,32-19 0 0,-49 0 0 0,0 9 4 15,34-9-2-15,-34 0-2 0,0 0-2 0,33-9 6 16,-33 9-6-16,0 0 4 0,0-19-2 16,0 19 0-16,33-18 2 0,-33 18-2 0,0-19 0 15,0 10-3-15,0-1 3 0,0 1 0 16,0 0-2-16,0 9-1 15,0 0 0-15,0 9 3 0,33 0 2 0,-33 1-2 16,0-10 1-16,0 9-1 0,16 10 0 16,-16-19 0-16,17 18 2 0,-17-18-4 0,16 0 2 15,17 19 0-15,-33-19 2 16,34 0-2-16,-34-19 0 0,0 19-2 16,33 0 6-16,-33 0-3 0,0-18-1 0,33 18 2 15,-33-19-4-15,0 10 5 16,0 9-3-16,0-10 0 0,0 10 3 0,0 0-7 15,-33 0-12-15,33 0-30 16,0 10-28-16,-33-10-13 0</inkml:trace>
  <inkml:trace contextRef="#ctx0" brushRef="#br0" timeOffset="61294.46">19629 10576 28 0,'0'0'28'0,"0"-19"-3"0,0 19 1 16,0-18 2-16,0 9 7 0,0 9-1 0,0-10 0 16,0 1-4-16,0 9-6 0,0 0-1 15,-33-9 2-15,33 9-1 0,0 0-6 0,-17 0-9 16,17 0-6-16,-16 0 1 0,16 9 3 0,-17 0 18 15,17 1 0-15,-16-1-7 0,16 9-7 16,-17 1 2-16,17 0 26 0,-17-10-7 0,17 10-16 16,0-1-5-16,0 1-9 0,0-1 1 15,0 20-2-15,0-29-1 0,0 19 6 0,0 0-4 16,0 9 21-16,0-9 45 0,0 9-32 0,0 0-16 16,0-9-11-16,0 0-7 0,0 9 0 15,17-9 1-15,-17 0 0 0,0 0 2 0,17 0-7 16,-17 9 2-16,0-18 2 0,0-1 1 15,0 1-3-15,0 0 3 0,0-10-3 0,0 9 0 16,0 1 3-16,-17 0-3 0,17-19 0 0,0 9 4 16,0 0-49-16,0-9-47 0,0 0-22 15,0 0-8-15,0-9 54 0,0 9-42 0,-17-9-129 16</inkml:trace>
  <inkml:trace contextRef="#ctx0" brushRef="#br0" timeOffset="63110.13">19513 10520 5 0,'0'0'15'0,"0"0"11"0,0 0 0 0,-17 0-7 15,17-9-7-15,0 9-6 0,0 0 0 0,0 0 1 16,0 0 3-16,0 0-2 0,0 0 1 15,0 0-4-15,0 0 0 0,0 0 1 0,0 0-3 16,0 0 1-16,17 0-1 0,-17 0 2 0,17 0 0 16,-1 0 4-16,1 0 2 0,-1-9 0 15,34 9-1-15,-17 0 20 0,-17 0-5 0,17 0-9 16,17 0-6-16,0 0-3 0,16-10 0 16,0 10-4-16,0 0-1 0,17-9 2 0,-34 9-1 15,18 0-2-15,32 0 5 0,-33 0 4 16,50 0 1-16,-50 0 3 0,33-9 1 0,0 9-2 15,0 0-2-15,1 0-3 0,-18 0-3 16,18 0 8-16,-1 0 4 0,17 0-4 0,-17 0-2 16,17 0-3-16,-34-19 0 0,17 19-5 0,1 0-1 15,15 0 2-15,-48 0 1 0,32 0-1 0,0 0-2 16,0 0-2-16,0 0 4 0,1 0-2 16,15 0-1-16,-32 0 1 0,16 19-2 0,-16-19 5 15,16 0-3-15,0 0-2 0,1 0 2 16,-1 9-2-16,0-9 0 0,-16 9 3 0,-1 1 0 15,1-10 3-15,0 0-3 0,-1 9 5 0,1-9-3 16,0 9 0-16,-17 1-2 0,17-10 1 0,-17 0 1 16,0 9-2-16,0-9-2 0,0 18 0 15,0-18 3-15,-16 0-1 0,16 0-2 0,0 0-1 16,17 0 3-16,-50 0 1 0,33 0-4 16,0 0 0-16,17 0 0 0,-50 0 1 0,33 0 0 15,-16 0 0-15,16 0 3 0,-16 0-1 16,-1 0-3-16,1 0-3 0,16 0 7 0,-33 0-4 0,0 0 2 15,17 0-2-15,-17 0 2 0,16 0 2 16,-15 0-6-16,15 0 4 0,-16 0-5 0,17 0 3 16,-17 0 0-16,0 0 3 0,17 0-6 15,-17 0 3-15,0 0 2 0,33 0-2 0,-50 0 0 16,17 0 3-16,1 0-3 0,-1 0 0 0,-17 0-4 16,17 0 8-16,17 0-4 0,-50 0-2 15,16 0 5-15,17 0-3 0,-16 0 0 0,16 0 0 16,-16 0 1-16,16 0-1 0,0 0 0 0,0 0 3 15,-17 0-3-15,17 0 0 0,0 0 0 16,-16 0-3-16,16 0 3 0,0 0 3 0,17 0-3 16,-34-18 0-16,17 18-3 0,0-9 4 15,1 9-1-15,-1-10 0 0,0 10 2 0,0-9-2 16,-17 9 0-16,17-9 0 0,0 9 0 0,-16-10 1 16,16 10-3-16,0-9-1 0,17 9 3 15,-50 0 2-15,33-9-2 0,0 9 0 0,-17 0 2 16,17 0 0-16,-16 0-4 0,16 0 2 15,-16 0-3-15,16-19 3 0,-17 19 3 0,17 0-2 16,0 0 1-16,-16 0-7 0,16 0 5 0,0 0 0 16,-16 0 0-16,16 0 3 0,0 0-3 15,-17 0 0-15,17 0 0 0,-16 0 2 0,16-18-4 16,-17 18-1-16,1 0 5 0,16 0-5 0,-16 0 4 16,-1 0-11-16,1 0-9 0,-1 0 10 15,1 0-7-15,-1 0 4 0,1 0-25 0,-17 0-22 16,16 0-12-16,1 0-4 0,-17 0 4 15,16-19-2-15,-16 19-2 0</inkml:trace>
  <inkml:trace contextRef="#ctx0" brushRef="#br0" timeOffset="64808.47">19761 11339 36 0,'-16'0'19'16,"16"0"-6"-16,-17 0 0 0,17 0 0 0,0 0 5 15,-17 0 2-15,17 0-7 0,0 0 2 0,0 0 9 16,-16 0 0-16,16 0-11 0,0 0-6 16,0 0-4-16,0 0 1 0,0 0 3 15,16 0 6-15,-16 0 11 0,17 0-1 0,0 0 6 16,-1 0 2-16,1 0 2 0,16-9 2 0,33 9-5 15,-50 0-7-15,34 0-2 0,0-10 2 0,16 10-1 16,-17 0-8-16,17-9-2 0,1 9-2 16,-1-9-4-16,16 9-3 0,18 0-3 0,-18 0 4 15,1 0-3-15,16-19-1 0,-16 19 0 16,33 0 0-16,-50 0 5 0,50 0-5 0,-50 0 6 16,49 0-6-16,-48 0 2 0,32 0-2 0,-16 19 0 15,16-19 7-15,-17 0 8 0,1 0 2 16,16 0-6-16,-16 0-2 0,0 0-5 0,32 0 5 15,-48 0 19-15,15 0-2 0,18 0-3 0,-34 9-11 16,16-9-3-16,1 0 9 0,-17 0 18 16,0 0 7-16,0 0-18 0,1 0-9 0,15 9-3 15,-32-9 1-15,16 0 2 0,0 0 8 0,0 0-5 16,-16-9-8-16,16 9 1 0,0 0 0 0,0 0-12 16,1 0 3-16,15 0-1 0,-49 0-2 15,33 0 1-15,1 0 2 0,-1 0-3 0,0 0 0 16,0 0 1-16,0 0 0 0,0 0 3 15,-16 0-4-15,16 0-2 0,0 0 4 0,-16 0 1 16,-1 0-3-16,1 0 3 0,0 9 4 0,-1-9-2 16,1 0-5-16,16 0 6 0,-33 0 0 15,0 0-2-15,17 10 0 0,-1-10-4 0,1 0 5 16,-17 0-2-16,17 0-2 0,-1 9 2 0,-16-9 12 16,17 0-3-16,-17 0-2 0,17 0-10 15,-17 0 2-15,0 0 5 0,33 0-5 0,-33 0-1 16,-16 0 0-16,32 0-1 0,-16 0 5 0,17 0-4 15,-17 0 1-15,17 0-2 0,-17-9 1 16,16 9-1-16,-16 0 2 0,17 0-2 0,-1-10 3 16,-15 10-1-16,15-9 0 0,-16 9 3 0,17 0-7 15,-34-9 3-15,34 9 3 0,-17 0-4 16,0 0 2-16,-16 0 0 0,16 0-2 0,0 0-5 16,0 0 3-16,-17 0 2 0,18 0 3 15,-18 0-1-15,17 0-2 0,0 0 2 0,-16-19 2 16,16 19-7-16,-17 0 3 0,17 0 0 0,-16 0-3 15,16 0 3-15,-16 0 1 0,16 0-3 16,-17 0 3-16,34 0-1 0,-50 0 4 0,33 0 0 16,0 0-6-16,-17 0-2 0,18 0 9 0,-1 0-5 15,-17 0-3-15,34 0 3 0,-34 0 0 16,17 0 6-16,-16 0 0 0,16 0-6 0,-17 0 0 16,18 0-2-16,-18 0 2 0,34 0 0 0,-50 0-3 15,16-19 5-15,17 19 0 0,-16 0-2 16,-1 0 0-16,17 0 0 0,-16 0 0 0,0 0 0 15,-1 0 0-15,34 0 0 0,-50 0 1 0,33 0 2 16,-17-9-6-16,1 9 3 0,16 0-3 16,-17 0 4-16,1 0-1 0,16-9 0 0,-16 9 6 15,16 0-8-15,-17 0 5 0,1 0-5 16,-1-9 2-16,17 9-3 0,-16 0 3 0,16 0-2 16,-17 0 5-16,1-10-3 0,16 10-4 0,-16 0 0 15,16 0 6-15,-17-9-1 0,1 9-10 16,16 0 3-16,-17 0-1 0,1-9 4 0,16 9-2 15,-16 0 0-15,-1-10 1 0,1 10 4 16,-1 0 0-16,1-9-2 0,16 9 0 0,-17 0 0 16,1 0-1-16,-1-9 7 0,1 9-4 15,-1 0 3-15,1 0-6 0,0 0 1 0,-1 0 4 16,1 0-2-16,-1 0-4 0,1-19 10 0,-1 19-11 16,1 0-2-16,-1 0-9 0,1 0 0 15,-1 0 6-15,-16 0 3 0,17 0-1 0,-1 0-5 16,-16 0-3-16,33 0-12 0,-33 0-4 0,0 0 8 15,17-18-8-15,-17 18-2 0,17 0 3 16,-17 0-11-16,0-10-8 0,16 10 1 16,-16 0-3-16,17 0-6 0,-17 0-15 0,0 0-1 15,16 0 5-15,-16-9-3 0,0 9-1 16,0 0 1-16,17-9-1 0</inkml:trace>
  <inkml:trace contextRef="#ctx0" brushRef="#br0" timeOffset="66373.05">27649 10390 25 0,'0'0'22'16,"0"0"-9"-16,0 9-5 0,0-9-5 0,0 10 4 15,0-10 4-15,0 0 2 0,0 9 0 16,0-9 2-16,0 0 1 0,0 19 3 0,0-19 6 15,0 0 2-15,16 0 2 0,-16 0-4 16,0 0 0-16,17 0 7 0,-17 18 4 0,17-18-1 16,-17 0 7-16,16 0 4 0,1 0-5 0,-1 0-3 15,17 0-3-15,-16 0 0 0,16 0 1 16,0 0 4-16,0 0-1 0,17 0-9 0,-17 0-1 16,16 0-4-16,1 0 6 0,16 0 11 15,0 0-12-15,0 19-17 0,0-19-5 0,1 0-3 16,-1 0 0-16,16 0-3 0,-48 9 10 0,32-9 23 15,-17 0-5-15,-16 0-4 0,17 0-13 0,-17 0 5 16,0 0-1-16,-16 0 20 0,-1 0 13 16,1 0-4-16,-1 0-1 0,1 0-7 0,-1 0-10 15,-16-9 4-15,0 9-7 0,0 0 3 16,33 0-6-16,-33 0-5 0,0 0-5 0,0 0-7 16,0 0 1-16,0 0-4 0,0 0-5 15,0 0 7-15,0 0-7 16,0 0 5-16,0 0 0 0,0 0-4 0,0 0-3 15,0 0 2-15,0 0 5 0,0 0-6 16,0 0 2-16,0 0-2 16,0 0 5-16,0 0 5 0,-33 0-6 0,33 0 2 15,0 0-6-15,0 9-1 0,0 0 7 16,33 1-2-16,-33-1 3 0,0 10-5 16,0-10 4-16,0 9-2 0,0 1 0 0,0 0 0 15,0-10-4-15,17 10 2 0,-17 9 2 16,0-1 2-16,16-8-5 0,-16 9 5 0,0-9-1 15,17 8 1-15,-17 1 0 0,0 10-6 0,0-11 4 16,0 1-3-16,0 0 3 0,0 9 5 16,0-9-7-16,17 0-3 0,-17 0 7 15,0-9 1-15,0 9 0 0,0-10-3 0,0 1 0 16,0 0-3-16,0-1 8 0,0 1-5 0,16-1-6 16,-16-8 4-16,0 8 4 0,0-8 0 0,17-1 1 15,-17 0-1-15,0 0-4 0,0 10 0 16,0-19 2-16,0 19 0 0,0-19 3 15,16 0-1-15,-16 9-2 16,0-9 6-16,0 0-4 0,0 0-5 0,0 0 12 16,0 0-7-16,0 0-1 0,0 0 3 15,0 0-3-15,0 0-6 16,0-9 1-16,0 9 9 0,0 0-8 0,0 0 5 16,0 0-7-16,-16-19 6 0,16 19-3 0,0 0 4 15,-17 0 0-15,17-19-2 0,-16 19 0 16,16 0 3-16,-17-9-6 0,0 9-3 0,17-9 6 15,-16 0 5-15,-1 9-8 0,17-10 3 0,-33 10-4 16,17-9 4-16,-1 9 3 0,1-9-1 0,-17 9-4 16,16-10-2-16,1 10 4 0,-17-9 0 15,-1 9 6-15,1-9-12 0,0 9 6 0,0 0-3 16,0 0 3-16,-16-19 9 0,15 19-9 16,-15 0 0-16,16 0-2 0,0 0 2 0,0 0 1 15,0 0-10-15,-1 0 13 0,34 0-7 0,-49 0 1 16,32 0 2-16,1 0 3 0,-17 0-6 15,16 19 3-15,1-19 0 0,-1 0 0 0,1 0 2 16,-1 0-2-16,1 0 2 0,16 0-5 16,-17 0 3-16,0 0 0 0,17 0 4 0,-16 0-6 15,16 0 7-15,0 0-10 0,-17 0 8 0,1-19 5 16,16 19-12-16,-17 0 4 16,17 0-32-16,0-18-29 0,-16 18-16 15,16-10-12-15,0 10-14 0,0 0-1 0,0-9-13 16,-17 9-6-16,17-9-5 0,0 9-5 15,0 0 8-15,0-10 6 0,0 10 11 0,0-9 16 16</inkml:trace>
  <inkml:trace contextRef="#ctx0" brushRef="#br0" timeOffset="73417.45">19414 10130 27 0,'0'-10'29'0,"0"1"1"0,0 9 1 16,-33-19 6-16,33 19 5 0,-17-18 10 0,17 18 1 16,-16-19 7-16,16 10 10 0,-17 0 8 0,17-1 6 15,0 1 1-15,-16 9-10 0,16-9-23 16,0 9-22-16,0 0-20 0,0 0-8 0,0 0 3 16,0 0-4-16,16 9-1 0,-16 0-2 15,0 1 0-15,0 8 7 0,17 1-3 0,-17-1 3 16,16 1 2-16,-16 0-7 0,0-1 9 15,17-8-7-15,-17 8-2 0,0 1 5 0,0-1-5 16,0 1 0-16,0-10 0 0,0 1 5 0,0 8 0 16,0-9-5-16,0 1-35 0,0 18-87 15,0-28-37-15,0 0-4 0,0 18 22 16,0-18 26-16</inkml:trace>
  <inkml:trace contextRef="#ctx0" brushRef="#br0" timeOffset="73917.3">19232 10111 13 0,'0'-19'29'16,"0"19"0"-16,0-18-1 0,0 18-7 0,0-19-1 15,16 10-2-15,-16 0 3 0,17-1 2 16,-17 1 2-16,17 0-5 0,-1 9 2 0,-16-10-4 16,17 10-2-16,-1 0-2 0,1-9-9 15,-1 9 1-15,-16 0-1 0,0 0-4 0,17 0-1 16,-17 0 3-16,33 9 0 15,-33-9-5 1,0 0 4-16,0 0 1 16,0 0-5-16,0 0 7 15,0 10-2-15,0-10 0 0,0 0 3 0,0 9-2 16,33-9-2-16,-33 9-2 16,0 1 2-16,16-1-2 15,-16 0 2-15,0 10 0 0,0-19-1 16,0 18 3-16,0-18-4 0,-16 19 0 15,16-19 2-15,0 9-2 0,-33 1 2 0,33-1-2 16,-33 0 0-16,16 1-2 0,1-1 2 0,-1 0 2 16,1-9-2-16,-1 0 2 0,1 19-4 15,-1-19 5-15,0 0-2 0,1 0 0 16,16 0-5 0,0 0 6-16,0 0-4 0,0 0 4 15,0 0 0-15,0 0 7 0,16 18 0 0,1-18 3 16,0 0 1-16,-1 19 1 0,1-19-5 15,-1 0-8-15,17 9 1 0,-16 1-2 0,16-1 6 16,0-9-3-16,-17 9-3 0,17 0 0 0,-16-9 2 16,16 10 0-16,-16-10-2 0,16 9-27 15,0-9-45-15,-33 19-26 0,33-19-4 16</inkml:trace>
  <inkml:trace contextRef="#ctx0" brushRef="#br0" timeOffset="74333.39">19926 10111 48 0,'-16'0'33'0,"-1"0"-12"15,1 0 3-15,16 0 6 0,-33 0 10 0,33 0-3 16,-33 0-8-16,16 9-10 0,1 1-7 15,-1-1-2-15,1 0 5 0,-1 10 0 0,0-10-4 16,17 10-7-16,-16-19-1 0,16 18-1 0,0-18-4 16,0 19 5-16,0-19-3 0,0 9 3 15,0-9 1-15,0 10-4 0,16-10 1 16,-16 0 0-16,17 0 0 0,-17 0 0 0,17-10 3 16,-17 10-1-16,16-9 35 0,-16 9 8 0,17-19 4 15,-17 19-10-15,0 0-9 0,16-18-9 16,-16 18 2-16,0-19 0 0,0 19-1 0,0-9-1 15,0 9-15-15,0 0-5 0,17 0-1 16,-17 0 1-16,33 9-2 0,-33 10 4 16,0-19-3-16,33 0-1 15,-33 18-2-15,0-18 5 0,16 19-2 16,1-19-1-16,-17 0-44 0,16 9-59 16,-16-9-32-16,17 0-2 0,-17 0 20 0,0 0-57 15</inkml:trace>
  <inkml:trace contextRef="#ctx0" brushRef="#br0" timeOffset="74733.42">19976 10139 30 0,'0'-9'39'15,"0"9"-1"-15,0 0-3 0,0 0-8 0,-16 0-10 16,16 0-9-16,0 0-5 0,0 0-2 16,16 9 2-16,-16-9 6 15,0 9 16-15,0 1-6 0,17-1-9 0,-17-9-5 16,0 9-1-16,16 10 13 0,-16-19 15 15,17 0-13-15,-17 0-8 0,33 0-3 0,-33 18 1 16,0-18 6-16,0 0 5 0,33-18-12 16,-33 18 0-16,0 0-2 0,0 0-5 0,16 0 0 15,-16-19 2-15,17 19-3 0,-1-9 3 0,-16 0 1 16,17 9-2-16,-17-10 0 0,16 10 3 16,-16 0-3-16,17 0-5 0,0 0 0 15,-1 0 3-15,-16 10 1 16,17-10-3-16,-17 9 3 0,33-9 2 0,-33 9 0 15,0-9 24-15,0 19 16 0,33-19-1 16,-33 0-4-16,0 0 6 0,0 0 6 0,0 0-1 16,0 0-7-16,0 0-12 0,0-19-14 15,0 10-8-15,16 9 1 0,-16-9-6 0,0-1 1 16,-16 1-2-16,16 0-4 0,0-1 2 0,0 1-3 16,0 9 5-16,0-19 1 0,0 1-3 0,0 18 0 15,-33-19-24-15,33 10-74 0,0 0-42 16,0-1-21-16,0 1 7 0,0 0 24 15</inkml:trace>
  <inkml:trace contextRef="#ctx0" brushRef="#br0" timeOffset="75648.87">20538 10037 10 0,'0'-10'24'15,"17"10"-3"-15,-17 0-7 0,0 0-7 0,0 0-1 16,0 0 7-16,16 0 4 0,-16 10-4 16,0-10-1-16,17 0-5 0,-17 0-2 0,0 9 5 15,16-9 2-15,-16 9 4 0,17 10 2 0,-17-19-5 16,16 18-2-16,1 1 8 0,-17-19 3 15,0 9-4-15,17 10-5 0,-17-10-2 0,0 1-5 16,0-1-2-16,0 19 2 0,0-28 17 0,0 0-6 16,0 18-10-16,0-18 1 0,0 0-6 15,0 0 7-15,-17 19 24 0,17-19 24 0,0 0-4 16,0-19-13-16,0 19-9 0,0 0-13 16,0 0 1-16,-17-18 6 0,17 18-3 0,0-28 3 15,0 19-3-15,0-1-6 0,0-8-3 0,0 8-7 16,0 1 0-16,17-10-4 0,-17 19-2 15,17-18 0-15,16 18 4 0,-33-19-4 0,0 19 0 16,0-9 0-16,33 9-4 0,-33 9 4 16,16-9 0-16,-16 0-2 0,17 19 4 0,-1-19-2 15,-16 18-2-15,17-18 2 0,-17 19-4 0,16-19 5 16,-16 9 1-16,0 10-2 0,0-10 0 16,17 1-3-16,-17-1 3 0,0-9 7 15,0 9-2-15,0 10-2 0,-17-19 0 0,17 0-1 16,0 0 1-16,0 0-1 0,0 0 1 15,0 0-1-15,0-19-5 0,0 19-1 16,0-9 10-16,17 0-6 0,-17-1 0 0,0 1-2 16,0 0 0-16,16-1 2 0,-16 1 0 0,34-10 0 15,-34 19 0-15,0-18-4 0,33 18 8 16,-33 0-8-16,33 0 0 0,-33 0 2 16,0 0 3-16,16 0-1 15,1 18 0-15,-17-18 3 0,16 19-7 16,-16-19 4-16,0 9 0 0,0 1 1 15,17-1-1-15,-17 0 2 0,0 1-1 0,0-1 1 16,-17 0-72-16,17 10-60 0,0-19-44 0,0 0 5 16</inkml:trace>
  <inkml:trace contextRef="#ctx0" brushRef="#br0" timeOffset="76431.92">21034 10111 57 0,'0'0'32'16,"17"0"-10"-16,-17 0 4 0,16 0 8 15,-16 0 4-15,34 0-12 0,-34 0-8 0,33-19-8 16,-33 19-5-16,0 0 6 0,33 0 11 0,-33-18 8 16,16 18 5-16,-16 0 5 0,0 0-10 15,17-19-11-15,-17 19-9 0,0 0-7 0,0-9 0 16,-17 9-3-16,17 0-3 0,-16 0 3 16,16 0 2-16,0 0-2 0,-33 9-3 15,33 10 3-15,0-19 0 0,0 0-2 0,-33 18 2 16,33-18-2-16,0 19 2 0,0-19 1 15,0 9 1-15,0 1 0 0,0 8-1 0,33-18 2 16,-33 10-3-16,0-1 2 0,33 0-2 0,-33-9 1 16,16 0 2-16,1 0-3 0,-1 0 1 15,1 0 1-15,16 0-2 0,-17-9 0 0,17 0 0 16,-33 9 2-16,34-10-2 0,-34 1 1 16,0 0-1-16,16-1-3 0,-16 1 3 15,17-10-2-15,-17 1 2 0,0 18-2 0,0-28 2 16,0 0 0-16,-17 9 0 0,17 10-2 0,0-28 2 15,0 18 0-15,-16-9-2 0,16 10 4 16,0-1-4-16,0 19 5 0,-34-18-3 0,34 18 0 16,0-19-4-16,0 19 2 0,0 0 0 15,-33 0-1-15,33 0 3 16,0 19-2-16,0-1 2 0,-16-9 0 0,16 1 1 16,0 8-1-16,16 1 3 0,-16 9-3 15,0-10 5-15,33 1 13 0,-33 0-4 0,0-10-3 16,0 10-5-16,34-1-6 0,-34 1 3 0,0-1-1 15,16 1 0-15,1-19-2 0,-17 9 0 16,16 1 3-16,1-1-5 0,-1-9 6 0,1 9-3 16,-1-9-1-16,1-9 2 15,-1 9 1-15,17-9-1 0,-33 9 3 0,34-10 30 16,-34 1 8-16,16 9-18 0,1 0-12 0,-1-19-4 16,1 19-2-16,-1-18-7 15,-16 18-2-15,17 0 2 0,-17 0-3 0,0 0 6 16,16 18-3-16,-16-18 1 15,17 0-1-15,-17 19 0 0,16-19 0 0,-16 0 0 16,0 9 0-16,33-9 1 0,-33 10 1 16,0-10-5-16,0 0 7 0,0 0 0 15,0 0-40-15,0 0-53 16,0 0-37-16,0-10-7 0,0 10 14 16,0-9-62-16</inkml:trace>
  <inkml:trace contextRef="#ctx0" brushRef="#br0" timeOffset="76581.36">21530 9953 66 0,'-33'-19'67'0,"33"10"-29"0,-16 0-18 15,16-10-7-15,-17 10 5 0,17-1-6 0,0 1-7 16,0 9-1-16,17-18-3 0,-1 18 1 16,17 0-14-16,-33-19-26 15,34 19-22-15,-1 0-68 0</inkml:trace>
  <inkml:trace contextRef="#ctx0" brushRef="#br0" timeOffset="77048.33">21894 10092 8 0,'0'0'15'0,"0"0"8"0,-16 0-1 0,16 0-4 16,0 0-5-16,0 0-5 0,0 0-2 0,0 0-1 15,0 0 2-15,0 0-3 0,0 0-2 0,0 0 0 16,0 0 0-16,0 0 3 0,0 0 0 16,0 0 0-16,0 0 1 0,0 0-1 15,0 0 3-15,0 0 1 0,0 0 3 0,0 0-1 16,0 0 3-16,0 0-1 0,0 0 2 0,0 0-5 16,0 0 0-16,0 0-1 0,0 0 0 15,0 0-3-15,0 0 2 0,0 0-4 0,0 0 2 16,0 0-2-16,0 0-1 0,0 0 1 0,0 0-3 15,0 0 2-15,0 0-1 0,0 0-1 16,0 0 1-16,0 0-4 16,0 0 4-16,0 0-4 0,0 0 3 15,0-18-13-15,0 18-21 0,0 0-17 0,16 0-7 16,-16 0 1-16,0 0 5 0</inkml:trace>
  <inkml:trace contextRef="#ctx0" brushRef="#br0" timeOffset="77980.48">21233 10074 24 0,'0'0'26'16,"0"-19"-10"-16,-17 19-8 0,17 0-2 0,0-9-2 16,0 9 3-16,0 0 1 0,0 0-2 15,0 0 0-15,-16 0 0 0,16 0-3 0,0 9 6 16,0-9 2-16,0 0 4 0,-17 0-2 15,17 19-5-15,0-19 0 0,0 0 8 0,0 18 3 16,0-18-6-16,-16 0 10 0,16 19 13 0,0-19-5 16,16 9 1-16,-16 1-10 0,0-1 0 15,17 0 2-15,-1 1-6 0,-16-1-8 0,17 0-5 16,-1-9-3-16,-16 19-1 0,17-19 5 16,-1 0-6-16,17 0 3 0,-33 18-1 0,34-18-2 15,-34 0 1-15,0 0 1 0,0 0-37 16,16 0-46-16,-16 0-29 0,17-18 1 0</inkml:trace>
  <inkml:trace contextRef="#ctx0" brushRef="#br0" timeOffset="79330.59">21812 10055 19 0,'0'0'20'15,"0"19"-8"-15,0-19-7 0,16 0-2 0,-16 0 0 16,0 0 3-16,0 0 4 0,0 0 2 16,0 0-3-16,0 0-1 0,0 0-3 0,17 0-1 15,-17 0-1-15,0 0 2 0,0-19 1 16,0 19 1-16,0 0-3 0,0 0 0 0,0-9-1 16,0 9-1-16,0 0 1 0,0 0-1 15,0-9 0-15,0 9 2 0,0 0-1 0,0 0 0 16,0-10-2-16,0 10 2 15,0 0 0-15,0 0 1 0,0 0-1 0,0 0 1 16,-17 0-4-16,17 0 3 16,0 0 0-1,0 0-2-15,0 0 2 16,0 0 1-16,17 0-4 0,-17-9 0 16,16 9 2-16,-16 0-1 15,17 0-1-15,-1 0 2 0,1 0-2 16,-1 9 0-1,-16-9 2-15,33 0-1 0,-33 10 2 16,0-1-1-16,33 0 0 0,-33 10 1 16,0-19 1-16,17 18-1 0,-17-18 1 0,17 19 2 15,-17-10 1-15,16 1-3 0,-16-1-1 0,17 0-1 16,-17 1 0-16,0-10 1 0,16 9 2 16,-16-9 9-16,0 9 5 0,0-9 7 0,0 19 2 15,-16-19-3-15,16 0-9 0,0-19-2 16,-17 19-4-16,17 0 14 0,-16-9 2 0,16 9 0 15,-17-9-6-15,17-1-3 0,0 1-8 16,-17 0 0-16,17-1-2 0,0 1-4 0,0 9 1 16,0-19-4-16,17 1 4 0,-17 18-1 0,0-28-5 15,17 19 2-15,-17-10 0 0,16 10-2 16,-16-1 5-16,17 1-3 0,-1 9-10 0,-16 0-50 16,17 0-40-16,-1-19-20 0,-16 19 5 0</inkml:trace>
  <inkml:trace contextRef="#ctx0" brushRef="#br0" timeOffset="79528.47">22275 10009 68 0,'0'0'25'15,"0"9"-11"-15,-17-9 15 0,17 0 12 16,0 9 1-16,17-9-11 0,-17 10-14 0,0-1-7 15,16 0-4-15,-16 10-4 0,0-19 1 16,17 18-1-16,-17-18-2 0,0 19 0 0,16-19 4 16,-16 9-8-16,0 1-36 0,0-10-33 15,17 0-97-15</inkml:trace>
  <inkml:trace contextRef="#ctx0" brushRef="#br0" timeOffset="79695.07">22225 9869 67 0,'-17'0'42'0,"17"-18"-22"0,0-1-9 15,0 19 3-15,-33 0 10 0,33-19-12 0,0 19-4 16,0 0-4-16,0-9-1 0,0 18-8 16,0-9-20-16,33 19-16 0,-33-19-11 15</inkml:trace>
  <inkml:trace contextRef="#ctx0" brushRef="#br0" timeOffset="80295.45">22556 10018 107 0,'0'0'37'0,"0"0"-17"0,0 9 8 16,-17-9 17-16,17 0 8 0,0 0-7 0,0 10-21 15,0-10-13-15,0 0-4 0,0 0-5 0,0 0-1 16,0 0 0-16,0 9 2 15,0-9-2-15,17 0 0 16,-1 0 1-16,-16 0-2 16,33-9 0-16,-33 9-1 0,0 0-2 15,33-10 4-15,-33 10-4 0,0 0 3 16,0 0 1-16,0 0-2 0,0-9 0 0,0 9-8 16,0 0-7-16,0-9-5 15,17 9-1-15,-17-10-6 0,0 10 2 16,0-9 5-16,0 9 11 0,0 0 3 0,0-19 3 15,0 1 1-15,0 18 5 0,0-28-3 0,0 19 0 16,0-10 3-16,-17 0 16 0,17 10 0 16,0-9 0-16,0-1 0 0,0 19 1 15,0-28 5-15,0 9-1 0,-33 10 0 0,33 0 0 16,0 9-6-16,0-9-8 0,0 9-4 16,0 0-4-16,-33 0-4 0,33 0 5 0,0 0-6 0,0 9 4 15,0 9-1-15,0-8 2 0,0 8-2 16,0 1-2-16,0 0 4 0,0 8-6 0,33-8 5 15,-33 9 3-15,0 0-4 0,33-10 2 16,-33 1-2-16,17-10 0 0,-1 10 2 0,1-10-2 16,0 1 4-16,-1-1-4 0,1-9 0 0,-1 9 0 15,1-9 0-15,-1 0 0 0,17-9 0 16,-33 9 2-16,33-9-2 0,-33-1-2 16,17 10 2-16,-1 0 0 0,1-9 0 15,0 9 0-15,-17 0-3 0,16 0 1 16,-16 0 0-16,17 9 2 15,-17-9 3-15,0 10-1 0,0-1-5 16,0 0 3-16,0-9 1 0,0 19 1 0,0-19-4 16,-17 0 4-16,17 18-2 0,0-18-18 15,-16 0-32-15,16 0-26 0,0 19-15 0,-17-19 0 16,17 0-68-16</inkml:trace>
  <inkml:trace contextRef="#ctx0" brushRef="#br0" timeOffset="82410.09">23283 9953 11 0,'0'0'25'0,"0"0"4"0,0 0 1 0,0 0-9 15,0 0 1-15,0-19-1 0,0 19-5 0,0 0-7 16,0 0-3-16,0 19-4 0,0-19 1 15,0 18 7-15,0-18 7 0,0 19 21 16,0-10 21-16,0 10-29 0,0-10-11 16,0 10-14-16,0 9-2 0,0-10 2 0,0-18 34 15,17 19-16-15,-17-10-11 0,16 1-6 16,1-1-6-16,-1 0 7 0,18-9 20 0,-18 10-6 16,1-10-3-16,-1-10 31 0,-16 10 24 0,33-9 12 15,-33 0-6-15,17-1-18 0,-17 1-28 16,0 9-13-16,16-19-2 0,-16 1 44 0,0-1 22 15,0 10-21-15,0-10-31 0,-16 1-19 16,16 8-3-16,0 1-7 0,0-10 2 0,0 19 0 16,0-18-4-16,0 18-6 15,0 0 1-15,0 0 0 0,0 0 0 0,0 0 2 16,0 0 4-16,0 18-2 0,0-18 0 0,0 19 2 16,16-19 0-16,-16 9-1 0,0 10-3 15,17-10 4-15,-17 1-2 0,16 8-3 0,1 1 5 16,-17-19 1-16,16 18-3 0,1-18-4 0,-17 19 9 15,17-19-1-15,-1 0-1 0,-16 9 0 16,0-9-12-16,17 10-101 0,-1-10-68 0,-16 0-39 16,33 0 4-16,-33-10 27 0,0 10 39 15</inkml:trace>
  <inkml:trace contextRef="#ctx0" brushRef="#br0" timeOffset="82692.39">23928 9888 132 0,'-16'-10'32'0,"16"1"-14"16,-17 9-10-16,17-18 3 0,-33 18 16 16,33 0 1-16,-16 0-12 0,-1 0 51 0,0 0 17 15,1 0-33-15,16 18-24 0,-17-18-14 0,17 0-9 16,0 9 0-16,-16 1-4 0,16 8 1 16,16-8 0-16,-16-1 3 0,17 19 2 0,-1-10-8 15,1 1 0-15,0-19 6 0,-1 19-3 16,17-1-1-16,-33-8 0 0,17 8-2 0,-1 1 4 15,-16-19-4-15,17 18 4 0,-17-18-2 0,0 19 4 16,0-19-2-16,0 0 0 0,-17 0 3 16,1 9-5-16,-1-9 0 0,17 0-3 0,-49 0 5 15,32 0 0-15,-16 0-2 0,16-9-3 16,1 9-22-16,-1 0-35 0,1 0-21 0,-1 0-12 16,1-19 2-16,-1 19 12 0</inkml:trace>
  <inkml:trace contextRef="#ctx0" brushRef="#br0" timeOffset="83942.24">24276 10009 25 0,'0'0'35'16,"0"0"1"-16,0-10-2 0,0 10-5 0,0 0-11 16,-17-9-10-16,17 9-2 0,0 0-3 0,-17 0 1 15,1 0 1-15,-1 0-1 0,1 0 1 16,-1 0 61-16,1 0-17 0,-17 0-21 0,16 0-15 16,17 0-9-16,-33 0-1 0,33 0-1 0,-16 9 1 15,16 1-1-15,-17-1 1 0,17 0-3 16,0 1 0-16,0-1 0 0,17 0 1 15,-17 10 1-15,16-19-2 0,17 18-2 16,-33-18 5-16,17 0-2 16,-1-18-1-16,1 18 2 15,-17 0-2-15,16 0 2 0,-16-19-2 0,17 19 0 16,-17-9 0-16,0 0 2 0,0-1-1 16,0 10 2-16,16-9 10 0,-16 9 5 0,0-9 0 15,0 9-10-15,0 0-5 0,0 0 0 16,0 9-3-1,17 0 0-15,-17 1 6 0,16-10-6 16,1 9 0-16,0 0 0 0,-1 10 0 16,17-19 2-16,-16 0-1 0,-1 0-3 0,17 0 2 15,-16 0 0-15,16 0 0 0,-17 0 0 0,1 0 0 16,16 0-2-16,-33 0 3 0,0-19-1 16,33 10-2-16,-33 0 2 0,0-1 0 0,0 1 0 15,17 9 0-15,-17-9-3 0,0-1 4 16,0 1 1-16,0 9-2 0,0-19 0 0,16 19 0 15,-16 0 0-15,0 0-4 0,0 0 2 0,0 0 2 16,0 19 0 0,17-10 0-16,-17 10 0 0,0 0 0 0,0 18 2 15,0-19-4-15,16 10 2 0,-16 0-2 0,17 0 2 16,-17 9 3-16,0-18-7 0,16 9 6 16,-16-10-2-16,0 1-2 0,0 0 2 0,0-1 2 15,0-18 0-15,-16 19 0 0,16-19 0 16,0 0 3-16,-17 0-1 0,17 9-1 0,0-18-3 15,-16 9 0-15,16 0 6 0,0-19-4 16,0 19-2-16,0-18-4 0,0 18 5 0,0-28 3 16,0 9-4-16,0 1 0 0,16-1-5 0,-16 0-8 15,17 1-9-15,-1-29 7 0,-16 19 11 0,17 0-2 16,-1-9 6-16,1 9-2 0,-17 0 2 16,33 0 1-16,-33 10-1 0,0 18-3 15,0-19 0-15,0 10 3 0,0 9-3 0,0 9 3 16,0 10-2-16,0-1 5 0,0 1-2 0,0-10-4 15,0 10 6-15,0 9 0 0,33 0 11 0,-33-10 0 16,0 1-9-16,0 0 0 0,17-1 1 16,-1 1-6-16,1 9 0 0,16-28 4 0,-17 18-4 15,1-18 2-15,16 19-2 0,0-19-18 0,0 0-48 16,-16 0-9-16,-1 0-29 0,17-19-92 16</inkml:trace>
  <inkml:trace contextRef="#ctx0" brushRef="#br0" timeOffset="88037.68">4134 9246 43 0,'0'0'63'16,"0"0"-19"-16,0-19-23 0,0 19-10 0,0 0-5 16,0 0 7-16,0 0 15 0,0-9 7 15,0 9 8-15,0 0-3 0,0 0-11 0,0 0-14 16,0 0-7-16,0 0-4 0,0 0-2 0,0 9-4 16,0-9 4-16,0 19-2 0,0-19 0 15,0 19-2-15,0-19 2 0,0 18 1 16,33-9 1-16,-33 1-2 0,0 8 0 0,0-8 0 15,0 8 2-15,0 1 0 0,0-1-2 0,0-18 0 16,0 19-2-16,0-19 3 0,33 9 3 16,-33 1 4-16,0-1 38 0,0 0 11 0,33-9 6 15,-33 0-7-15,17 0-16 0,16 0-15 0,0-9-11 16,-33-10-5-16,66 10-6 0,-33-10 0 16,-16 1 2-16,49-10-7 0,-33 0 4 15,0 0 1-15,0 10-3 0,0-1 2 0,0-9-2 16,-16 9 0-16,16 1 3 0,0-1 0 0,-33 19-6 15,0-18 1-15,33 18 2 0,-33 0 2 16,33-19-9-16,-33 19-67 0,33 0-21 0,-33 0-6 16,17 19 1-16,-1-19 6 0,1 0 9 15,16 18 9-15</inkml:trace>
  <inkml:trace contextRef="#ctx0" brushRef="#br0" timeOffset="89154.11">4349 15664 119 0,'0'0'74'0,"0"0"-23"16,0 0-27-16,0 0-13 0,0 0-4 0,0 0-5 16,0 9 0-16,0-9 0 0,0 0 1 15,0 10-1-15,0-1-1 0,0 0 2 0,0 1 4 16,0-1 5-16,0 0 2 0,33 1-1 16,-33-1 6-16,0 0-3 0,0 0 4 0,0 1 8 15,0-1-9-15,33 0 1 0,-33-9 6 16,0 10 0-16,0-1 4 0,0-9 11 0,0 0 7 15,0 9 14-15,17-9 8 0,-17-9-4 0,0 0-15 16,16-1-14-16,1 1-18 0,16-19-3 0,-33 10-8 16,33-10-3-16,-33 0-9 0,33-9 4 15,0 9-2-15,0 0 6 0,-16 0-7 0,-1 0 5 16,34 9-2-16,-50 1 0 0,33-1 0 16,-33 19 0-16,33-18 0 0,-33 18-6 0,33-10-2 15,-33 20 8-15,0-10-16 16,33 0-20-16,-33 18-5 0,0-18-8 0,0 0-4 15,0 9-6-15,17 1-9 0,-17-1-1 0,0 0-7 16,0-9-3-16,0 10-2 0,16-1 2 0,-16-9 2 16,0 0 9-16,0 9-37 0</inkml:trace>
  <inkml:trace contextRef="#ctx0" brushRef="#br0" timeOffset="91452.29">19976 10799 68 0,'0'0'53'16,"-16"-18"-24"-16,16-1-15 0,-17 10-3 0,0-10 32 15,17 10 19-15,0 0 4 0,-16 9-17 0,-1-19-11 16,17 19 9-16,-16-19 19 0,16 19-15 15,0 0-23-15,0 0-19 0,0 0-5 0,0 0-1 16,0 0-3-16,-33 19 2 0,33 0 1 16,0-10 2-16,0 10-3 0,33 8 21 0,-33 1 36 15,0-9-31-15,0 9-14 0,0-10-6 16,0 10-1-16,0 0-5 0,0-9-2 0,0-1-3 16,0 1 6-16,16 0-1 0,-16-10 0 0,0 10-5 15,0-1 5-15,0-18-2 0,0 19 1 16,0-19 2-16,0 0-3 0,0 0 5 0,0 0 63 15,0 0 39-15,0 0 6 0,0 0-26 16,0 0-41-16,0 0-24 0,0 0-10 0,17 0-4 16,-17-19-3-16,16 19-7 0,-16 0 2 0,17-18-2 15,0 18 4-15,-17-10-2 0,16 10 1 16,1-9-1-16,-1 9 0 0,1 0 3 0,16-9 0 16,-33 9-94-16,33-10-105 0,-33 10-46 15,0-9-5-15,16 0 30 0</inkml:trace>
  <inkml:trace contextRef="#ctx0" brushRef="#br0" timeOffset="91751.42">20158 10846 68 0,'-17'9'26'0,"17"-9"-14"0,-16 9-5 0,16-9-1 15,0 10 9-15,0-1 2 0,0 0 2 0,0 1-5 16,0 8-7-16,0-18 6 0,16 0 27 15,-16 19 0-15,17-19-2 0,-1 9-10 0,1 0-13 16,0-9-6-16,-1 0-4 0,1 0 0 16,16 0 16-16,-33 0 17 0,33 0-3 0,-33-9 14 15,16 0 2-15,1 9 8 0,-1 0 1 16,-16-19-10-16,0 19-5 0,0-18-15 0,0 8-9 16,0 1-10-16,0 0-3 0,-16-1-11 0,-1 1 5 15,17 0 0-15,-16-10 0 0,16 10-2 0,-33 9 0 16,33 0-3-16,-33 0 3 0,16 0 2 15,-16 0-2-15,16 0-52 0,1 0-73 16,16 0-36-16,-17 0-7 0,17 0 17 0</inkml:trace>
  <inkml:trace contextRef="#ctx0" brushRef="#br0" timeOffset="92167.74">20439 10623 108 0,'0'-10'47'0,"-16"10"-17"0,16-9 8 16,-17 0 20-16,17 9 9 0,0 0-20 15,0 0-24-15,-17 0-14 0,17 0-6 0,0 0-1 16,0 0-6-16,0 0 4 0,0 0 2 16,0 9 0-16,0 0 0 0,0 1-2 0,0 8-2 15,0-8 2-15,0-1 0 0,0 9 0 0,17 1 0 16,-17 0 0-16,0-19 0 0,17 18 2 15,-17 1-2-15,0-1 0 0,16 10 1 16,-16-9-1-16,0-19-3 0,0 19 3 0,17-1 0 16,-17 1 0-16,0-1 1 0,33 10 2 0,-33-28 0 15,0 19-1-15,0-10 25 0,0 0 4 16,0 1-17-16,0-10-5 0,0 9 0 0,0-9 39 16,0 0 39-16,0 0 17 0,0 0-46 15,0-9-27-15,0 9-14 0,0-10-11 0,-33 1 1 16,33 0-7-16,0-10 0 0,0 19 2 0,0-28-2 15,-17 10 4-15,17 8-2 0,0-8 1 16,17-1-3-16,-17 10-3 0,0-10 3 0,0-9-14 16,0 19-62-16,33-9-36 0,-33 8-15 15,0 1-9-15,33 0 5 0,-33 9 16 0,16-19-68 16</inkml:trace>
  <inkml:trace contextRef="#ctx0" brushRef="#br0" timeOffset="93649.97">20852 10557 67 0,'0'0'23'0,"0"0"-12"15,0 19-6-15,-16-19 8 0,16 19 25 16,0-10-3-16,0 10-8 0,0-1 16 0,16 1-6 16,-16-1-18-16,0 1 3 0,0 0 22 15,0 9-11-15,0-10-13 0,34 1-8 0,-34-1-8 16,0 1-1-16,0 9 0 0,0-10-2 0,0-8-1 15,0 8 3-15,0 10 0 0,0-28-2 16,0 19 1-16,0-10-43 0,0-9-34 0,0 9-22 16,0-9 1-16,0 0-59 0</inkml:trace>
  <inkml:trace contextRef="#ctx0" brushRef="#br0" timeOffset="93883.21">20919 10623 33 0,'0'-19'40'0,"0"10"-3"0,-33-10-2 15,33 0 7-15,0 19 9 0,0-18 4 0,0 18-13 16,0-9-24-16,0 9-11 0,0 0-2 16,0 9 0-16,0-9 11 0,0 18 18 0,0-18-14 15,33 19 5-15,-33 0-1 0,0-1-5 0,0 1 2 16,33 0 19-16,-33 8-10 0,0-8-11 16,0 0-8-16,16-1-4 0,-16 1-5 0,0 9 1 15,17-10-1-15,-17 1 1 0,0 9-1 16,0-10 2-16,0 1-2 0,0 0-2 0,0-1 0 15,0 1-25-15,0-10-56 0,-17 0-35 0,17-9 15 16,0 0-6-16,-16 0-110 0</inkml:trace>
  <inkml:trace contextRef="#ctx0" brushRef="#br0" timeOffset="94065.98">20737 10771 90 0,'-33'0'53'16,"33"0"-18"-16,-33 0 8 0,33-9 11 0,-17 9 13 15,17 0 0-15,0 0-23 0,0 0-15 0,17-9-10 16,16 9-9-16,-33 0-2 0,33-9-4 16,-33 9-4-16,33 0 0 0,-17 0 1 15,17-10-1-15,0 10 0 0,1 0 0 0,-1 0-6 16,-33 0-46-16,33 0-33 0,-33 0-17 0,16 0 2 16,-16 0 16-16</inkml:trace>
  <inkml:trace contextRef="#ctx0" brushRef="#br0" timeOffset="94216.47">20786 10883 35 0,'0'9'23'16,"-16"-9"-9"-16,16 10-2 0,0-10 1 0,-17 18 5 15,17-18 2-15,0 0 3 0,17 0 0 16,-17 0-12-16,0 0-1 0,16 0-6 0,1 0 0 16,-1-18-2-16,1 18-2 0,-1-10 0 0,18 10 2 15,-1-9-2-15,0 9-4 0,-33-9-23 16,33-1-18-16,0 1-10 0</inkml:trace>
  <inkml:trace contextRef="#ctx0" brushRef="#br0" timeOffset="94615.8">21481 10511 15 0,'-17'-9'26'16,"17"9"-3"-16,0 0-8 0,0 0-3 15,0 9 2-15,0-9 3 0,-16 9 2 0,16 10 9 16,0-1-9-16,0 1 1 0,0 0 18 0,0-1-6 15,0 1 7-15,0 9 8 0,0 9-11 16,0-18 2-16,16 9-8 0,-16-1 5 0,17 1 22 16,-17 0-14-16,16 0-9 0,-16 9 8 15,33-9-19-15,-33 9-12 0,0-9-1 0,0 10-3 16,0-1-1-16,0-9-6 0,0 0-2 0,0 0 2 16,0 9 1-16,0-9 2 0,0 0 2 0,0-1-5 15,-33 11 2-15,33-20-2 0,-16 1 4 16,16-10-8-16,0 10-48 0,-17-10-49 15,17 0-20-15,0-9-9 0,0 0 13 0,0 0 29 16</inkml:trace>
  <inkml:trace contextRef="#ctx0" brushRef="#br0" timeOffset="96830.33">20241 11162 15 0,'0'0'18'0,"0"0"-1"0,0 0-3 16,0 0-4-16,0 0-2 0,0 0 0 0,0 0 0 16,0 0-1-16,0 0 0 0,0 0-2 15,0 0-2-15,0 0 0 0,0 0 11 0,0 0 3 16,0 0-8-16,0 0-3 0,0 0-1 0,0 19 3 15,0-19 12-15,0 0-3 0,0 0-10 16,0 0 2-16,0 9 8 0,0 0-6 0,0 1-1 16,0-1-4-16,0 0 14 0,0 1 2 15,0 8-7-15,0-9 1 0,0 10-2 0,0 0-3 16,0-19 2-16,0 18 8 0,0 1-1 0,0-10-5 16,0 10-7-16,-17-1-3 0,17 1 0 15,0 0-3-15,0-19 2 0,0 18-4 0,0-9 9 16,-16 10 12-16,16-10 1 0,-17 1-9 15,0 8-2-15,17 1-7 0,-16-19 2 0,-1 18-6 16,1-8 2-16,-17-1 2 0,33 0-4 0,-33 1 0 16,0-1 2-16,0 0 0 0,0 1-4 15,-1-1 3-15,-15 0-1 0,16-9 0 0,0 19 0 16,0-19-3-16,0 0 8 0,-1 18-5 16,1-18 0-16,17 0 0 0,-17 0 0 0,0 10 0 15,16-10-2-15,-16 0 3 0,17 9-3 0,-1-9 7 16,-16 9-4-16,16-9-1 0,1 0 0 15,-17 10 0-15,33-10 0 0,-50 0 1 0,34 0-1 16,-17 0 0-16,16 9 0 0,-16-9 0 16,0 0 1-16,0 0-1 0,0 0-3 0,0 0 5 15,0-9-2-15,0 9-2 0,-17 0 2 0,17-10 2 16,-17 10-4-16,17 0 2 0,-16 0 2 16,32-9-2-16,-16 9 3 0,0 0-3 0,-17-9-3 15,34 9 3-15,-17-10 4 0,16 10-7 16,1 0 5-16,-1-18-2 0,17 18 1 0,-33 0-1 15,33-19 0-15,-33 10 0 0,33-10 0 0,-33 10 0 16,16-10 0-16,1 10 2 0,16-10-4 16,-17 1 3-16,1-10 2 0,-1 9-1 0,1 1-4 15,-1-10-1-15,-16 0 4 0,33 0-3 16,-33 9 2-16,0-8 3 0,16-1-3 16,-16-10-2-16,17 20 2 0,-17-10 0 0,16 0 1 15,17 0-1-15,-33 0 0 0,33 10 2 0,-33-10-2 16,33 0 4-16,-33 9-7 0,33-9 3 15,-17 0 0-15,1 0 0 0,16 10 0 0,0-1-2 16,-17-18 2-16,17 9 0 0,0 0 0 0,0 0-2 16,0 0 4-16,0 1-2 0,0-1 2 15,0 9-2-15,0-27-3 0,0 18 5 0,0 0 2 16,0-10-4-16,0 1-3 0,0 0 1 0,0 9 3 16,0-9-1-16,0 0 3 0,0 9-2 15,0-9-6-15,0-1 5 0,0 11 3 16,0-11-3-16,0 20-2 0,17-19 4 0,-17-1-2 15,16 10 0-15,-16 10 0 0,17-19-2 0,16 9 2 16,-33 9-2-16,33 0 2 0,0-18 2 16,-33 19 0-16,17-1-4 0,16 0-1 0,-17-8 3 15,1 8 1-15,-1 0-1 0,34 10 0 0,-50-10 0 16,33 1 0-16,-33 9 0 0,33-1 0 16,-16-8-2-16,-1-1 4 0,1 19-2 0,-1-28 0 15,1 10 0-15,-1 8 2 0,1-8-2 16,16 8 1-16,0-8-4 0,-33 18 6 15,33-19-5-15,-16 1-1 0,-1-1 3 0,17 10 0 16,-16-10-2-16,16 19 3 0,0-19-1 0,0 19 0 16,-33-18 0-16,33 18 3 0,-33-19-8 15,33 10 7-15,-16 9 0 0,-1-9-5 0,-16 9 4 16,17-10 1-16,-1 10-4 0,1 0 4 0,16 0-2 16,-33 0 0-16,33 0-4 0,-33 0 4 15,33-9 0-15,-33 9 2 0,17 0-4 16,16 0 4-16,-17 0-2 0,17-9-2 0,-16 9 2 15,16-10 4-15,0 10-4 0,-33 0 0 0,33-9 1 16,-16 9-3-16,-1 0 2 0,17 0 1 16,-16-19 2-16,-1 19-6 0,1 0 3 15,16-18-2-15,-33 18 5 0,33 0-5 0,-33-19 2 0,0 19 0 16,16-9 0-16,-16 0 0 0,17 9 2 16,-17-10 1-16,0 10-5 0,16-9 2 15,-16 0 2-15,0 9-1 0,0 0 2 16,17-10-5-16,-17 10 7 0,0 0 1 15,0 0-1-15,0-9-5 0,0 9-2 0,0 0 3 16,0 0-3-16,0 0 5 16,0 0 0-1,0 0-1-15,-17 0-6 16,17 0-19-16,0 0-32 0,0 0-23 16,-16 0-13-16,16 0-3 0,-17 0 5 0,17 0-73 15</inkml:trace>
  <inkml:trace contextRef="#ctx0" brushRef="#br0" timeOffset="97146.31">19199 9097 34 0,'0'0'24'0,"0"0"-3"0,0 0-4 16,0 0-6-16,0 0-5 0,0 0-4 0,0 0 5 15,0 0 10-15,33 9 19 0,-33 10 4 16,0-19-5-16,0 0 3 0,16 19-1 0,18-19-1 16,-18 18 1-16,1-18-11 0,16 10-3 15,-17-1 13-15,34 0-7 0,-17 0-16 0,-17 1-7 16,17-1 0-16,-16 19-2 0,16-28-4 0,-16 19 4 16,-1-1-4-16,-16-9 2 0,17 10 1 15,-17 0 1-15,0 18-6 0,0-19 2 16,-17 10 0-16,1 0 3 0,-17 0 0 0,16 9 2 15,-33 1-4-15,34 8 0 0,-17-9 2 0,-33-9 2 16,16 9-9-16,17 19-61 0,0-28-40 16,0 28-12-16,0-19 6 0</inkml:trace>
  <inkml:trace contextRef="#ctx0" brushRef="#br0" timeOffset="99428.05">4713 14790 43 0,'0'9'57'0,"0"-9"-10"0,0 9-18 16,0-9-13-16,0 10-8 0,0-10-5 0,0 9-3 15,0-9 1-15,0 9 1 0,0 1-2 16,-33-10 0-16,33 9 0 0,0-9 1 0,-17 19-1 16,17-19-2-16,0 0 4 0,0 9-4 15,0 0-4-15,0-9-17 0,0 9-12 16,0-9-5-16,0 10-1 0</inkml:trace>
  <inkml:trace contextRef="#ctx0" brushRef="#br0" timeOffset="99594.31">4746 15134 23 0,'0'0'35'0,"0"0"-11"16,0 0-12-16,0-9-6 0,0 9-10 15,0-10 0-15,0 10-3 0,0-18-5 16,0 18-6-16,0-10-5 0</inkml:trace>
  <inkml:trace contextRef="#ctx0" brushRef="#br0" timeOffset="100726.84">8649 15506 49 0,'0'0'81'0,"0"-9"12"0,0 9-9 16,0 0-17-16,0 0-25 0,0-10-19 0,0 10-6 15,0 0 1-15,0-9 5 0,0 9-6 16,0 0 5-16,0 0-4 0,0 0-1 0,0 0 0 15,0 0-6-15,0 0-6 0,0 0-1 0,0 0-8 16,0 0 6-16,0 0 0 0,0 0-4 16,0 0-1-1,0 0 1-15,0 0-1 0,0 0-1 0,0 0-4 0,0 0-6 16,0 0-6-16,0 0-5 0,0 0-3 16,0 0 0-16,0 0-8 0,0 0-5 0,0 0-6 15,0 0-4-15,0 0-6 0,0 9-2 0,0-9 2 16,0 0 5-16</inkml:trace>
  <inkml:trace contextRef="#ctx0" brushRef="#br0" timeOffset="100944.16">8682 15487 49 0,'0'0'53'0,"0"0"-12"0,0 0-16 16,0 0-12-16,0 0-7 0,-17 0-8 0,17 0-2 15,0 0 0-15,0 0-2 0,0 0-4 16,0 0-2-16,0 0-2 0,0 0-4 0,0 0-4 16,0 0 1-16,0 0-4 0,0 0-20 0</inkml:trace>
  <inkml:trace contextRef="#ctx0" brushRef="#br0" timeOffset="102008.8">20985 13953 4 0,'0'-10'-3'16</inkml:trace>
  <inkml:trace contextRef="#ctx0" brushRef="#br0" timeOffset="102261.43">21001 13543 98 0,'0'0'60'15,"0"19"-21"-15,0-19-18 0,0 0-7 16,0 0 6-16,0 0 7 0,0 0 1 0,0 0-2 16,0 0-8-16,0 0-2 0,0 0-3 0,0-19-5 15,0 19-5-15,0 0 0 0,0 0-2 0,0 0 0 16,0 0-4-1,0 0-12-15,0 0-18 0,0-9-12 0,0 9-9 16,0 0-6-16,0 0-2 0,0 0 5 16</inkml:trace>
  <inkml:trace contextRef="#ctx0" brushRef="#br0" timeOffset="103358.33">21845 10697 61 0,'0'0'38'0,"0"0"-19"0,0 0-8 15,0 19-5-15,0-19-5 0,0 0 1 0,0 18 0 16,0-8-2-16,0 8 0 0,0-9 0 15,0 19 20-15,16-9 0 0,-16-10-11 0,0 1-2 16,0 8-4-16,17-9-3 0,-17 1 2 16,0-1-1-16,0 0-1 0,0 1 3 0,0-10 36 15,0 0 31-15,0 0 6 0,0 0-22 16,0 0-25-16,0-10-16 0,0 1-4 0,0 0 3 16,0-1 27-16,0 1-4 0,0 0 26 0,0 0-10 15,0-10-28-15,0 19-8 0,0-19-9 0,0 1-4 16,0 8-2-16,0 1 4 0,16 0-4 15,-16 0 0-15,17 9 1 0,-17-10-1 0,16 10-4 16,17 0 0-16,-33 10 4 0,0-10-4 16,33 9 6-16,-33 0 1 0,0 0-3 15,0 1-2-15,17 8 2 0,-17-18 4 0,17 19-1 16,-17-19-1-16,0 9-4 0,0 1 0 0,0-10 3 16,0 0 0-16,16 9-3 0,-16-9 7 15,0-9-3-15,0 9 1 0,-16-10 0 16,16 1-1-16,0 9-7 15,0-19 5-15,0 19 3 0,0-18-3 16,0 8 0-16,0 10-3 0,16-9 3 0,-16 0 0 16,0 9-2-16,0-9 2 0,17 9 0 15,-17 0-3-15,16 0 3 0,1 9-2 0,-17-9 3 16,16 9-1-16,1 0 0 0,-1 1-2 16,17 8 2-16,-33 1 5 0,0-19-2 15,33 9-2-15,-33 1-1 0,0-1-30 0,0 0-74 16,0 0-52-16,17 1-3 0,-17-1 17 15</inkml:trace>
  <inkml:trace contextRef="#ctx0" brushRef="#br0" timeOffset="103990.88">22457 10799 85 0,'0'-18'52'0,"0"18"-29"0,-17 0-13 0,0 0-1 16,17 18 6-16,0-18 4 0,-33 0-4 15,33 0-8-15,-33 19-4 0,17-19 1 0,16 9 51 16,-17 1-14-16,1-1-17 0,16 0-12 16,0-9-6-16,0 9-3 0,-17-9 0 15,17 10 1-15,17-10 1 0,-17 0-1 0,0 0 0 0,16 0-4 16,-16 0 2-16,17 0 7 0,-17-10 29 16,16 10 22-16,-16-9-22 0,33 9-16 0,-33-9-12 15,0 9-6-15,0 0 1 0,0-9-7 16,33 9 2-16,-33 0-4 0,0 0 4 15,17 9 0-15,-17-9 3 16,17 0-1-16,-17 9-2 0,16 0 0 0,1-9 0 16,-1 10 0-16,1-10-2 0,-17 0-30 15,16 0-22-15,-16 0-4 0,17 0 12 16,-17-10 19-16,16 10 10 0,-16-9 10 0,0 0 2 16,0 0 2-16,0-1 1 0,33 1 0 15,-33 9 5-15,0-19-5 0,-33 1 4 0,33-1-2 16,0 10 0-16,0-10 12 0,0 10 13 0,-16 0-7 15,16-10 0-15,-17 0 6 0,17 1 13 16,-16-1 57-16,16 10-22 0,0 0-32 16,-17-1-20-16,17 1-12 0,0 9-1 0,0 0-10 15,0 0 6-15,0 0-1 0,0 9-2 16,17 1 0-16,-17 8 0 0,16-8-8 16,-16 17 10-16,17-8 3 0,-17-19-7 0,16 19 5 15,17-1-1-15,-33 1-6 0,0-1 4 16,33-8 0-16,-33 8 4 0,0 1-3 0,0-19-3 15,17 9 6-15,-17-9-7 0,0 10 8 0,16-10-3 16,-16 0 6-16,0 0-6 0,17 0 3 16,-17 0-3-16,17-10 2 0,-17 10-2 0,0-9 5 15,16 9-7-15,1 0-4 16,-17 0 2-16,0 0 6 0,0 0-6 0,0 0 0 16,16 0 2-16,-16 0 2 0,0 9-4 0,17 1 2 15,-17-1 5-15,0-9-4 16,0 9 0-16,0 0-17 0,0-9-70 0,0 10-35 15,0-10-16-15,0 0-1 0,0 0 21 0</inkml:trace>
  <inkml:trace contextRef="#ctx0" brushRef="#br0" timeOffset="104125.53">22671 10641 8 0,'0'-9'4'0,"0"0"2"16,0-1-2-16,0 1-3 0,17 9-1 15,0 0-17-15</inkml:trace>
  <inkml:trace contextRef="#ctx0" brushRef="#br0" timeOffset="104440.21">22539 10725 42 0,'0'9'41'0,"-16"-9"-11"15,16 0-4-15,0 0-2 0,0 0 2 16,0 0-6-16,0 0-2 0,0 0 2 0,0 0 1 15,0 0 0-15,0 0 52 0,16-9-27 16,-16 9-22-16,17 0-11 0,-1-9-9 0,17 9 0 16,-33-19-4-16,33 19 3 0,-33 0-3 15,17-19 0-15,16 19 1 0,-16 0-1 0,-1 0-3 16,1-18-30-16,-17 9-33 0,16 9-30 0,1-10 5 16,-17 10 13-16</inkml:trace>
  <inkml:trace contextRef="#ctx0" brushRef="#br0" timeOffset="104989.86">22820 10771 6 0,'0'0'16'0,"0"0"7"16,0 0-2-16,0 0 0 0,0 0-6 16,0 0-2-16,0 0-2 0,0 0 7 0,0 0 2 15,0 0 1-15,0 0-5 0,0 0-3 16,0 0-5-16,0 0-1 0,0 0 7 0,0 0 1 16,0-9 1-16,0 9 4 0,33 0 21 0,-33-9-12 15,0 9-12-15,0-9-7 0,0 9-4 16,0 0 13-16,0 0 4 0,0 0-12 0,0 0-9 15,0 0 2-15,0 0-6 0,0 9 2 16,0-9 0-16,0 9 0 0,0 0 0 16,17 1 0-16,-17-10 2 0,16 18-2 0,-16-18-2 15,0 19 2-15,17-19 4 0,-17 0-2 16,17 0-2-16,-1 0-2 0,-16 0 4 16,17 0 0-16,-17 0-1 0,16 0 3 15,-16 0 9-15,17-19 1 0,-17 19-1 0,16 0 15 16,-16-18 4-16,0 18-5 0,33-10-9 0,-33 1-6 15,0 9 2-15,0-9-7 0,0 0-3 0,0 9-1 16,33 0-3-16,-33 9 0 16,0-9 0-16,0 9 0 15,17 0 0-15,-17 1 3 0,16 8-5 0,-16-18 4 16,17 19-2-16,-17-19 2 0,17 0-2 16,-17 9 3-16,0-9-5 0,0 0 5 15,16 0-25-15,-16 0-42 0,0 0-25 0,0 0-8 16,0-9-1-16,0 9 12 0,0-19 10 0,0 19-45 15</inkml:trace>
  <inkml:trace contextRef="#ctx0" brushRef="#br0" timeOffset="105256.15">23135 10623 17 0,'0'0'31'0,"0"-10"8"0,0 10 6 16,0 0 0-16,0 0-12 0,0 0 1 0,0-9-4 15,-17 9 0-15,17 0-5 0,0-9 4 0,0 9 60 16,0 0-34-16,0 0-27 0,-17-19-12 16,17 19-8-16,0 0-6 0,0 0 8 0,0 0-7 15,-16 0-1-15,16 0 0 0,0 0-4 16,0 0 4-16,-17 0-2 15,17 19 0-15,0-19-44 0,0 0-56 16,0 0-22-16,0 9 1 0</inkml:trace>
  <inkml:trace contextRef="#ctx0" brushRef="#br0" timeOffset="105706.57">23349 10595 63 0,'-16'0'56'0,"16"0"-16"0,0 0 4 15,-17-19 16-15,17 19 1 0,0 0 2 16,-16 0-21-16,16 0-5 0,0-19-1 0,0 19-3 16,0 0-14-16,0 0-11 0,0 0-6 15,0 0 33-15,0 0-20 0,0 0-4 0,0 19-5 16,0-19-8-16,0 19 4 0,0-10 51 0,0 10-8 15,0-1-22-15,0 1-12 0,0 18-3 0,16-18-3 16,-16-1 2-16,17 1-11 0,-17 9 8 16,16-10 0-16,-16 1-9 0,0-10 8 15,17 10-5-15,-17-1 4 0,0-8 1 0,0-1 1 16,0 0-4-16,0 1 0 0,0 8-7 0,0-18-69 16,0 0-44-16,0 0-28 0,0 0 2 15,0 0 19-15</inkml:trace>
  <inkml:trace contextRef="#ctx0" brushRef="#br0" timeOffset="106504.87">23631 10781 7 0,'0'-10'10'0,"0"10"10"15,0 0 6-15,0 0 2 0,0 0 2 0,0-9 1 16,16 9 10-16,-16 0 5 0,0-9-3 16,0 9-7-16,0-9-2 0,0 9-5 0,-16-10-5 15,16 10-11-15,0-9-7 0,0 9-4 16,-17 0 1-16,17-9-3 0,-16 9 24 0,16 0-6 16,-17 9-8-16,0-9-5 0,1 9-1 0,16 1-3 15,-17-1-1-15,1 0 2 0,16 0-2 16,-17 1 0-16,17 8 0 0,0 1 0 15,0-19 3-15,17 19 0 0,-17-10-3 0,0 0 0 16,16 0 3-16,1 1-3 0,-17-10 2 0,16 9 0 16,1-9-2-16,0 0 1 0,-1 0 0 15,-16-9-1-15,17-1 0 0,-1 10-2 0,-16-9 3 16,33 0-1-16,-33-10 4 0,0 10-4 0,0-10 2 16,0 19-4-16,0-28 3 0,0 10-1 15,0-1 0-15,0 1 0 0,-33-1 0 0,33 0 0 16,0 1-3-16,-16-10 15 0,-1 9-1 15,17 1-3-15,-16-1 1 0,16 0 16 0,0 19 19 16,-17-18 2-16,17 9-13 0,0-1-15 0,0 10-11 16,0 10-7-1,0-1 0-15,0 9 1 0,17 1 1 0,-17 0-2 16,16-10 0-16,-16 10 0 0,17 9 3 16,-1-1-3-16,17-8 0 0,-33 9 2 0,0-9 1 15,17-1-5-15,-1 19 3 0,-16-18 2 0,0-10-3 16,17 10 0-16,-17-1-59 0,0-8-44 0,0 8-16 15,0-8 5-15,0-10-4 0,0 18 13 16</inkml:trace>
  <inkml:trace contextRef="#ctx0" brushRef="#br0" timeOffset="106705.43">23416 10437 85 0,'-17'0'39'0,"17"-19"-1"0,-16 10 11 16,-1 9 15-16,17-10-11 0,0 10-22 0,0 0-15 16,-17 0-10-16,17-9-2 0,0 9-2 15,0 0 0-15,0 9 0 16,17-9-2-16,-17 10 2 0,0-1-34 16,0 10-39-16,17-19-18 0,-17 0 1 15</inkml:trace>
  <inkml:trace contextRef="#ctx0" brushRef="#br0" timeOffset="107289.42">24127 10455 7 0,'0'-18'18'15,"0"18"11"-15,0 0-3 0,0 0-8 0,0 0-9 16,0 0 0-16,0 0 2 0,0 0-3 0,0 0-5 15,0 0-2-15,-17 0 0 16,17 18 2-16,0-18 23 0,0 19-11 16,0-10 45-16,0 10-24 0,0-1-19 0,0 19-6 15,0-18-3-15,0 0 58 0,0 9-14 16,0 0-14-16,0-1-20 0,17 11-7 0,-17-10-6 16,16-1 1-16,1 20 59 0,-1-28 6 15,1 18-38-15,-1-9-12 0,-16 9-10 0,17-9-6 16,-17 0-4-16,16-10-1 0,-16 10 4 0,0 0-4 15,0-9 3-15,0-1-3 0,0 10-2 16,-16 0 7-16,16-9-5 0,0-19 0 0,-17 18-54 16,1-8-39-16,16-1-22 0,-17-9-3 0,17 9 8 15,-16-9 14-15</inkml:trace>
  <inkml:trace contextRef="#ctx0" brushRef="#br0" timeOffset="108320.6">22920 11013 14 0,'0'0'23'0,"0"0"2"0,0 0-4 16,0-9-5-16,16 9-1 0,-16 0 3 15,0 0 4-15,0 0 4 0,0 0-4 0,0 0-5 16,17 0-8-16,-17 0-5 0,-17 0 0 0,17 0 7 15,0 0 0-15,17 9-3 0,-17-9-5 16,0 10 0-16,0 8 0 0,0-18 7 0,0 0 11 16,0 19-1-16,0-10-6 0,-17 0-4 15,17 1-5-15,0-1 2 0,0 0 1 0,-16 10-1 16,16-10-3-16,-17 1-2 0,0 8 3 0,17 1-3 16,-16-19 5-16,-1 9-2 0,17 10-1 0,-33-10-3 15,33 0-1-15,-33 1 0 0,17 8 1 16,-1-9 0-16,-16 10 1 0,17 0-1 0,-18-10 1 15,1 10-2-15,0-1 0 0,0 1 3 16,0-1-2-16,0 1-1 0,-16 0 0 0,15-1 2 16,1 10-2-16,-16-9 2 0,-1-1 16 15,17 1 1-15,-17 9-10 0,17-10-4 0,0 1 0 16,0 9-3-16,0 0-2 0,0-10 4 0,-17 1-6 16,17 9 5-16,0-9-3 0,0 18 0 15,0-19 0-15,0 10 2 0,0 0-1 0,17 0-1 16,-18-9 0-16,-15 9 1 0,16-10-1 15,0 10 1-15,-17 0-4 0,34-9 3 0,-18-1 4 16,-15 10-4-16,16-9 0 0,0-1 0 0,0 1 0 16,0-1 0-16,-1 1 0 0,1 0 2 15,0 9-2-15,0-10 0 0,0 1 0 0,17-1 4 16,-17 1-8-16,0-10 4 0,-1 10 4 0,1 0-2 16,17-1-6-16,-17 1 5 0,0-1-1 15,33-8-2-15,-33 8 2 0,0 1-3 0,-1-10 3 16,1 10 0-16,17 9 3 0,-17-28-3 15,16 18 2-15,1-8-5 0,-17-1 4 0,33 9-1 16,-33-8 0-16,16-1 4 0,0 0-7 0,-16 1 5 16,17-1-4-16,-1 10 4 0,17-1-2 15,-16-18 0-15,-1 9 0 0,1 1 0 0,16-1 0 16,-33-9-4-16,33 9 5 0,-33 1 0 16,33-1-1-16,-17-9 0 0,17 9 1 0,-16-9-1 15,16 10 0-15,0-10-2 0,0 0 4 0,-17 0 1 16,17 0-1-16,0 0 2 15,0 0-2-15,0 0 2 16,0 0-3-16,0 0 1 16,0 0-1-16,0 0 1 0,0 0 0 15,0 0 0-15,0 0 0 0,0 0-4 16,0 0 4-16,17 0-7 0,-17-10-13 0,0 10-22 16,0 0-28-16,0-9-17 0,0 9-8 15,16-9 5-15</inkml:trace>
  <inkml:trace contextRef="#ctx0" brushRef="#br0" timeOffset="108719.96">20522 12269 130 0,'0'-9'62'16,"0"9"-23"-16,0 0-16 0,0 0-9 0,0 0-11 16,0 0 2-16,0 0-1 0,0 9-4 15,-33-9 0-15,33 9 1 0,0 1 4 0,0-1 15 16,0 0 8-16,0 10-4 0,0-10-4 0,0 10-3 16,0-1 2-16,0-8 5 0,0 8-2 15,-33 1 3-15,33-1 9 0,-17 1-1 0,17 0 9 16,-16-1-4-16,-1 1-6 0,17-1-7 15,-17-8-9-15,1 8-4 0,16 1-6 0,-17 0 2 16,17-19-2-16,-16 18 2 0,16-18-2 0,0 0-2 16,0 9 7-16,0-9 12 0,0 10 0 15,0-10-3-15,16 0-4 0,1 0-7 0,-1-10-4 16,1 10-5-16,16-9 6 0,17 9-6 16,-17 0 0-16,0-18 3 0,0-1-3 0,33 10 0 15,-16-1-12-15,-1 1-83 0,1 0-62 0,33-10-25 16,-50 10 12-16</inkml:trace>
  <inkml:trace contextRef="#ctx0" brushRef="#br0" timeOffset="111451.33">4862 11971 8 0,'0'0'13'0,"-17"0"6"16,17 0-1-16,0 0-3 0,0 0 1 0,0 0-6 16,0 0-4-16,0 0-2 0,0 0-2 0,0 0 2 15,0 0 5 1,0 0 3-16,17 0 0 0,-17 0-3 0,0 19-1 16,0-19-2-16,0 0 3 0,0 0 1 0,16 0-3 15,-16 0 4-15,0 0-3 0,0 0-3 16,0 0 1-16,0 0-1 0,0 0 1 0,0 0-3 15,0 0 1-15,0 0-2 0,0 0-1 16,17 0 3-16,-17 0-2 16,0 19-2-1,0-19 2 1,0 0-2-16,0 0-2 0,33 0-12 16,-33 0-22-16,0 0-9 0,0 9-2 15,0-9-1-15</inkml:trace>
  <inkml:trace contextRef="#ctx0" brushRef="#br0" timeOffset="112386.35">4068 11971 6 0,'0'0'7'0,"0"0"4"0,0 0 2 15,0 0-4-15,0 0-3 0,0 0 1 16,0 0 0-16,0 0-1 0,0 0-1 0,0 0 0 15,0 0-2-15,0 0-1 0,0 0 0 16,0 0-1 0,33 0-1-1,-33 0 2-15,0 0 1 16,0 0 3-16,0 0 1 0,0 0-1 0,0 0-2 16,0 0-3-16,0 0 0 0,0 0 1 15,0 0 0-15,0 0-1 16,0 0 0-16,0 0 2 0,0 0 0 15,0 0-1-15,0 0 1 0,0 0 0 16,0 0 0-16,0 19 1 0,0-19-2 16,0 0 1-16,0 0-1 0,0 0 1 15,0 0-3-15,33 0 2 16,-33 0 0-16,0 0 0 0,0 19-1 16,0-19 1-16,33 0-2 0,-33 0 2 15,33 0-2-15,0 0 2 0,-33 0-2 16,50 0 0-16,-17 0 1 0,0 0-1 15,0 0 2-15,17 0-2 0,16-19-2 0,0 19 2 16,0 0-3-16,-16 0-17 0,49 0-11 16,-33-19-3-16,17 10-1 0</inkml:trace>
  <inkml:trace contextRef="#ctx0" brushRef="#br0" timeOffset="112999.86">7822 12185 12 0,'0'0'20'16,"0"0"-1"-16,0 0-2 0,0 10-2 15,0-10-3-15,0 0-1 0,0 0-2 0,0 0-1 16,0 0 3-16,0 0-1 0,0 0 0 0,0 0-1 16,0 0-2-16,0 0 1 0,0 0-2 0,0 0 3 15,0 0-1-15,0 0 1 0,0 0-4 16,0 0 1-16,0 0-3 0,0 0-1 16,0 9 8-16,0-9 3 0,0 0-5 15,0 0-3-15,0 0-3 0,0 0 1 0,0 0-1 16,0 0-4-16,0 0-3 15,0 0-19-15,0 0-19 0,0 0-11 16,0 0-5-16</inkml:trace>
  <inkml:trace contextRef="#ctx0" brushRef="#br0" timeOffset="114267.2">24755 10771 120 0,'0'0'58'0,"0"-9"-29"16,-33 9-14-16,33 0-5 0,0 9 28 0,0-9 48 15,0 0-13-15,0 10-34 0,0 8-22 16,0-18-4-16,0 19 93 0,0-10-24 0,0 1-37 15,0 8-25-15,0-9-5 0,0 10-7 0,0-10-3 16,33 1-4-16,-33 8 1 0,0 1 2 16,17-19-4-16,-1 9 5 0,-16 0-2 0,17-9 0 15,-1 0-3-15,1 0 1 0,-1 0 7 16,-16 0 39-16,17 0 13 0,-17 0 6 0,16-9 0 16,-16 0-1-16,17 9-9 0,-17-19 4 0,0 19 8 15,0-18-3-15,33 8-17 0,-33-8-21 16,0 8-10-16,-33 1 5 0,33 0-3 0,0 0-5 15,0-1 16-15,0 1-4 0,0 9-7 16,0 0-11-16,0 0-12 0,0 0 6 16,0 9-4-16,0-9 6 15,0 10-4-15,33-1 0 0,-33 0 3 0,0 0-3 16,0 1-3-16,33-1 7 0,-33 0-6 0,0 1 4 16,17 8 2-16,-17-18-1 0,16 19 1 15,1-19-6-15,-1 0 2 0,-16 9 0 0,17-9 3 16,-1 0-2-16,1 9-53 0,-17-9-117 15,16 0-57-15,-16 0-18 0,17 0 18 0,16-9 31 16,-33 9 37-16,0-9 33 0,0 9 31 0</inkml:trace>
  <inkml:trace contextRef="#ctx0" brushRef="#br0" timeOffset="114731.3">25235 10799 8 0,'0'0'19'15,"0"0"15"-15,0 0-11 0,0 0-9 16,0 0-7-16,0 19 18 0,0-19-5 0,0 9-3 15,0 1-7-15,0-1 52 0,0 0-20 0,16 0-19 16,-16 10-9-16,0-10-8 0,0 1 25 16,0 8 21-16,0-18-27 0,0 19-10 0,0-19-6 15,17 0-6-15,-17 9-3 0,0-9 3 16,0 0 5-16,0 0 72 0,0 0 34 0,0 0-48 16,0 0-35-16,0-9-13 0,0 9-8 0,0-19-6 15,0 19-4-15,0-18 4 0,0 8-6 16,16 1 4-16,-16 0 2 0,0-10-2 0,0 10 0 15,17 0 5-15,-17-1-9 0,16 1 2 16,-16 9-5-16,17 0 5 16,16 9 0-16,-33 1 0 15,0-1 0-15,33 0 1 0,-33 0-1 16,0 1 2-16,0-1-1 0,17 0-3 0,-17-9 4 16,16 10-2-16,1 8 4 0,-17-18 0 15,0 0-3-15,16 0 3 0,-16-18-4 16,17 18 0-1,-17-10 3-15,0 10-5 0,16-9 2 0,-16 0 0 16,0 9-2-16,17-10 2 0,-17 1-2 16,16 0 2-16,-16 9 2 15,17 0-5-15,-17 0 0 0,0 0 0 16,33 0 3-16,-33 9 0 0,0 0 0 16,0-9 1-16,0 10-1 0,16-1 0 15,-16 0 2-15,0-9-4 0,0 10-47 16,0 8-103-16,0-18-38 0,0 0 7 0</inkml:trace>
  <inkml:trace contextRef="#ctx0" brushRef="#br0" timeOffset="114881.85">25516 10697 141 0,'-17'-19'41'0,"1"1"-23"0,-1 9-7 0,17-1-4 15,0 1-2-15,0 0-3 0,-16 9-2 0,16 0-6 16,0-10-36-16,16 10-29 0</inkml:trace>
  <inkml:trace contextRef="#ctx0" brushRef="#br0" timeOffset="115264.31">25747 10576 109 0,'-16'0'99'0,"-1"0"-20"0,17 0-31 0,0 0-22 16,0 0-15-16,0 0 2 0,0 0 55 0,0 0-11 15,0 19-26-15,0-10-12 0,17 10 10 16,-1-1 70-16,-16 1-39 0,17 18-29 0,16-18-15 16,-33-1-9-16,16 1 2 0,1-1-4 15,-1 10-9-15,1-9 6 0,-17-10-2 0,17 10 3 16,-1-10-3-16,1 0 15 0,-1 1 48 0,-16-1-5 15,17-9 4-15,-1 0-9 0,1 0-4 16,16 0-22-16,-33 0-8 0,16 0 15 0,1-9 6 16,-1-1 5-16,18 10-12 0,-18-9 7 0,1 0-9 15,-1 9-6-15,1 0-12 0,-1-9-9 16,-16 9 2-16,17 0-6 0,16 0-2 0,-33 9 2 16,0-9-5-16,0 0 8 0,0 9-6 15,0 0 9-15,0 1-4 0,0-1-2 16,0 0 3-16,0 1 2 0,0 8-1 0,0-18-2 15,-33 0-10-15,16 19-114 0,1-19-96 0,-1 0-68 16,1 0-4-16,-17 0 50 0</inkml:trace>
  <inkml:trace contextRef="#ctx0" brushRef="#br0" timeOffset="115398.14">25929 10781 99 0,'0'-10'46'0,"17"1"-22"0,-17 0-12 15,16 0-5-15,1-1-4 0,16 1-1 16,-33 0-2-16,16 9 1 0,1 0 0 0,-1 0-1 16,18-19-23-16,-18 19-32 0</inkml:trace>
  <inkml:trace contextRef="#ctx0" brushRef="#br0" timeOffset="123140.28">6036 7758 57 0,'0'-10'25'0,"0"10"-11"0,0-9-3 15,0 0 16-15,0-10 8 0,-33 19-2 0,33-18-3 0,-33 18-10 16,33-19-8-16,-33 19 13 0,16-19-2 15,17 1-2-15,-33 8-8 0,33 1-4 16,-33 9-2-16,33-9-4 0,-33 9-3 0,0 0 0 16,33 0 0-16,-33 0 0 0,33 0 0 0,-33 0-3 15,16 9 3-15,17 0 0 0,-33 1 0 16,33 8-2-16,-33 20 5 0,33-20-3 16,-33 1 0-16,33 9 0 0,-33 9 0 0,0 0-2 15,16-9 0-15,1 9 4 0,-1 19 0 0,17-28-2 16,-33 28-2-16,33-19 2 0,-33 9 2 15,33 10-2-15,-33 0 0 0,33 9 1 0,0-9-1 16,-33 9-2-16,33-9 3 0,0 9-1 16,0 0 2-16,0 10 0 0,33-29-2 0,-33 10 4 15,0 0-4-15,33 9 0 0,-33-28 2 0,33 9-2 16,-33 10 3-16,33-28-1 0,-16 9 0 16,16 1 1-16,0-10 1 0,0-1 0 0,0-8 8 15,-33 9 6-15,33-28-2 0,17 19-4 16,-17-19-5-16,0 0-2 0,33-19 0 0,-33 0-2 15,0 10-1-15,17-19 1 0,-17 10-1 0,33-10 1 16,-33-10 0-16,17 11-3 0,16-11 2 16,-33 1 20-16,33-9 19 0,-33 8-4 0,17 1-8 15,-17-9-2-15,0-10-8 0,0 9 12 16,-33-8 12-16,33-1 5 0,-33 0-17 0,16-9-5 16,-16 0-5-16,0 0 2 0,0 9 1 0,-16-19-16 15,16 10-1-15,-33 9-1 0,33-9 0 16,-33 10-5-16,33 8-1 0,-33 10 2 15,0-19 0-15,0 28 4 0,16-9-5 0,-16-10 4 16,0 29-1-16,33-19-2 0,-33 18 2 0,0-9-4 16,0 9 0-16,0 10 0 0,16 0 4 15,17-10-10-15,-33 19 6 0,0 0-3 0,33 0 3 16,-33 0 0-16,33 0 0 0,-33 19-2 16,33-19 6-16,-33 9-6 0,33 0 2 0,-33 1 0 15,33-1 0-15,-17 19-3 0,17-28-8 0,0 19-54 16,0-1-13-16,0-18-7 0,0 19-10 15,0-19 8-15,0 9 5 0,0 0 3 0,0 1 2 16,0-1 2-16,17-9 3 0,-17 9 4 0</inkml:trace>
  <inkml:trace contextRef="#ctx0" brushRef="#br0" timeOffset="124738.82">10517 7618 38 0,'0'-9'25'16,"0"9"1"-16,0 0-5 0,0 0 3 0,0-19 3 15,0 19 0-15,0-18 3 0,0 18 3 0,0 0 3 16,0-19 0-16,0 19-1 0,0-19-2 16,0 10-12-16,0 9-3 0,0-9-8 0,-33 0 5 15,33-1-2-15,0 10-5 0,-33-9-4 0,33 9-2 16,-33 0 2-16,16-19-4 0,1 19 3 16,-1 0 0-16,-16 0-1 0,0-18-2 0,33 18-2 15,-33 0 2-15,0 0 0 0,33 0 0 16,-50 0 2-16,34 0-2 0,-1 0 1 0,17 0 2 15,-33 18-5-15,0-18 2 0,33 0-2 16,-33 19 3-16,33-19-1 0,-33 0-2 0,33 9 2 16,-33 10 0-16,16-10 0 0,1 19 0 0,16-9 5 15,-17-1-5-15,17 1 0 0,-33 9 3 16,0 9-3-16,33-18 2 0,-33 18-2 0,33-19 3 16,-33 29-1-16,33-10 4 0,-33-9 10 15,17 9-6-15,-1 0 2 0,0 1-5 0,17 8-5 16,0-9 1-16,-33 10-3 0,33 9 4 0,0-19-1 15,0 9-2-15,0 10 1 0,0-19-1 16,0 10 4-16,0 9-5 0,0-19 3 0,0 28 1 16,0-28-4-16,33 0 2 0,-33 10 0 15,0-1 1-15,17 10-3 0,0-19 0 0,-1-9 1 16,17 10 3-16,0-1-2 0,-33 0-2 0,33 0 1 16,0-9 3-16,-33 9 1 0,33-18-2 15,0 9 0-15,-16-10 6 0,16 1-2 0,0 0-3 16,0-19 13-16,0 18 2 0,0-18-1 0,0 0-5 15,17 0 2-15,-17-18 5 0,0 18 9 16,0-19-7-16,0 0 2 0,-16 1-7 0,16-1-5 16,0 1-7-16,0-10 8 0,0 9 10 15,0-9 8-15,0 0 7 0,-16 0-12 0,-1-9-12 16,34 0-1-16,-50-10-3 0,33 10-5 16,-33-9 20-16,33-10 16 0,-33 9 4 0,0-8-12 15,33-1-13-15,-33 0 0 0,0-9 2 0,0 18-9 16,0-8-1-16,-33-11-4 0,33 11-6 15,0 8 9-15,0-9-11 0,-33 10 3 0,33-10-3 16,-33 19 2-16,0-10-2 0,16 10-3 0,-16 0 8 16,33-19-13-16,-33 28 13 0,0-9-5 15,0 0 2-15,0 9-6 0,-17 9 7 0,17 1-3 16,0-1 2-16,33 19-2 0,-33-19-8 16,0 19 8-16,0 0-2 0,0 0-6 0,16 0-68 15,1 0-30-15,-1 19-11 0,17-19 5 0,-33 19-1 16,33-1-4-16,-33-18-6 0,33 19 4 0,-33-10 3 15,33 10 10-15</inkml:trace>
  <inkml:trace contextRef="#ctx0" brushRef="#br0" timeOffset="126155.39">12634 8781 27 0,'0'0'23'0,"0"0"-9"15,0 0-6-15,0 0-3 0,0 0-2 0,0 0 1 16,0 0 3-16,0 0-2 0,0 0-2 15,0 0-1-15,0 0-1 16,0 0 0 0,0 0 0-1,0 0 1 17,0 0-2-17,0 18 0 32,0-18 1-47,33 0-1 16,-33 0 0-1,0 10 0 1,0-10 2-16,0 9-4 16,0-9 4-16,0 0-2 15,0 0-3-15,0 9-3 0,0-9-2 16,0 0 1-16,0 10 0 0,0-10 1 0,0 0 1 15,0 0-1-15,0 0 1 0,0 9 0 16,0-9-2-16,0 0-2 0,0 0-1 0,0 0 3 16,0 0-4-16,0 0 9 0,0 0 0 0,0 0 1 15,0 9 1 48,0-9 1-63,0 0-2 0,0 0 0 47</inkml:trace>
  <inkml:trace contextRef="#ctx0" brushRef="#br0" timeOffset="129835.16">11906 8623 26 0</inkml:trace>
  <inkml:trace contextRef="#ctx0" brushRef="#br0" timeOffset="131134.2">11840 8688 1 0,'0'0'1'0,"0"0"-2"0</inkml:trace>
  <inkml:trace contextRef="#ctx0" brushRef="#br0" timeOffset="142607.29">29914 6521 5 0,'0'0'10'0,"0"0"8"15,0 0 1-15,0 0-1 0,0 0-3 0,0 0-1 16,17 0-4-16,-17 0-3 0,0 0-1 0,0 0 0 15,0 0 2-15,0 0 1 0,0 0 4 16,0-19-1-16,0 19 0 0,0 0-4 16,0 0 1-16,0 0-4 0,0 0 1 0,0 0 0 15,0 0 0-15,0 0-1 0,0 0 2 0,17 0 1 16,-17 0-3-16,0 0 1 0,0 0 1 16,0-19-4-16,0 19 0 0,0 0 1 0,16 0-2 15,-16 0 2-15,17 0-4 0,-17 0-3 16,16 0 7-16,1 0-4 0,-1 0 1 0,17 0 1 15,0 0-2-15,0 0 2 0,0 0-2 16,1 0 0-16,15-18 0 0,1 18 0 0,-17 0 1 16,16 0-1-16,1 0 2 0,0 0-2 0,-1-10 0 15,1 10 0-15,0 0 2 0,-1 0-2 16,17 0 0-16,-16 0 0 0,-1 0 2 16,1 0-2-16,0 0 2 0,-1 0-2 0,1 0 0 15,-17 0 2-15,17-9-2 0,-17 9 2 0,16 0-2 16,-16 0 2-16,0 0-1 0,1 0-1 15,-1 0 3-15,0 0 0 0,0-9-1 16,0 9-1-16,-17 0 3 0,17 0-2 0,-16 0 3 16,-1 0 1-16,18 0-3 0,-18 0-1 0,1 0 0 15,-17 0 0-15,16 0-1 0,1 0-1 16,-1 0-3-16,-16 0 5 16,0 0-4-16,17 0 4 0,-17 0-5 15,0 0 1 1,0 9 2-1,0 0 0-15,0 1-2 16,16 8 2-16,-16 1 0 16,0-19 0-16,0 19 0 0,0-1 0 0,17-9-3 15,-17 10 3-15,0 0 0 0,0-1 2 16,0 1-2-16,0-1 0 0,0 10 0 0,0-9 0 16,0 18 1-16,16-18-1 0,-16-1 0 15,0 1 2-15,0 9-2 0,0 9 0 0,0-18 1 16,0-1-1-16,0 10 0 0,0-9 0 15,0 18 0-15,17-18 0 0,-17-1-2 16,0 1 2-16,0-10 3 0,0 10-3 0,0-1 0 16,0 1-2-16,16 0 4 0,-16-19-1 0,0 18-1 15,0 1-3-15,0-19 3 0,0 9 0 16,0 0 3-16,0 1-1 0,0-1-4 16,0 0 2-16,0 10 0 0,0-19 0 0,0 18 2 15,0-18-2-15,0 19 0 0,0-19 0 16,-16 0 0-16,16 9 0 0,0 1 0 15,-17-10-2-15,17 9 2 0,-16-9 2 16,16 0-1-16,-17 9-1 0,1-9 0 16,-1 10 0-16,1-10 1 0,-1 0-1 0,1 9 1 15,-1-9-4-15,1 0 5 0,-18 9 0 16,18-9-2-16,-1 0 0 0,-16 19 0 0,17-19 2 16,-1 0-4-16,-16 0 6 0,17 0-4 15,-17 0 0-15,16 0 2 0,-16 0-4 0,0 0 2 16,-17 0 0-16,17 0 0 0,0 0 0 15,-16 0-2-15,15 0 2 0,-15 0 1 0,-1 0 1 16,1 0-2-16,-1 0 2 0,17 0-2 16,-17 0 0-16,1 18 0 0,-1-18 0 0,17 0-4 15,-17 0 4-15,17 0 0 0,0 0 3 16,0 0-6-16,0 0 3 0,17 0 2 0,-17 19-4 16,16-19 2-16,-16 0 0 0,16 0 0 0,1 0 0 15,-1 9 0-15,-16-9 0 0,17 10 2 16,-1-10-2-16,1 0 0 0,-1 9 3 0,1-9-3 15,-1 0-3-15,0 9 3 0,1-9 0 0,-1 0 2 16,1 0-2-16,-1 0 0 0,1 0 1 16,-1 0-1-16,1 0-3 0,-1 0 3 0,1 0 2 15,-1 0-4-15,1-9 2 16,-1 9 0-16,1 0 1 0,-1-9-3 16,0 9 5-16,1 0-3 0,16 0 1 0,-17 0-3 15,1 0 2-15,16 0-3 0,-17 0 3 16,1 0 2-16,16 0-5 0,-17 0 5 15,17 0-4-15,0 0 0 16,0 0 3-16,0 0 0 16,0 0 0-16,0 0 1 0,0 0 1 15,0 0-1 1,0 0 3-16,0-10-3 0,0 10-8 16,0 0-4-1,17 0-8-15,-17 0-11 0,0-9 2 0,16 9-8 16,-16 0-10-16,17 0-4 0,-17-19-6 0</inkml:trace>
  <inkml:trace contextRef="#ctx0" brushRef="#br0" timeOffset="143457.03">30113 6586 5 0,'0'0'4'0,"0"0"5"16,0 0 7-16,0 0 2 0,0 0-2 0,0 0-2 16,0 0-2-16,0 0-1 0,0 0 0 15,0 0 3-15,0 0 1 0,0 0-1 0,0 0-2 16,0 0 1-16,0 0 1 0,0 0-3 15,0 0 5-15,0 0-1 0,0 0-2 0,0 0-7 16,-17 0 3-16,17 0 2 0,0 0-4 16,0 0-1-16,0 0-1 0,0 0 0 0,0 0 1 15,-16 0-1-15,16 0 2 0,0 0 1 0,0 0-2 16,0 0 5-16,0 0 0 0,-17 0 0 16,17 0-1-16,0 0-4 0,0 0 4 15,0 0-2-15,0 0-3 0,0 0-2 0,0 0 2 16,-16 0 3-16,16-10-5 0,0 10 0 0,0 0-1 15,0 0 3-15,0 0-1 16,0 0-3-16,-17 0-1 0,17 0-2 16,0 10 5-1,-16 8 1 1,16-18 0-16,0 0-2 0,0 19 1 0,-17-19 2 16,17 18 0-16,0 1-2 0,-16-19 0 15,16 19-1-15,0-1 7 0,0 10-2 0,-17-9-2 16,17-1-1-16,0 10-4 0,0-9 5 0,0 18-5 15,0 0 3-15,0-18-1 0,0 9 1 16,0 9-2-16,0 0-3 0,17-18 2 16,-17 18 2-16,0-9-2 0,0 9 0 0,0-18 0 15,0 9 3-15,0 9-5 0,0-19 0 0,16 10 5 16,-16 0-5-16,0-9 3 0,0 9 1 16,0-10-4-16,0 1 4 0,0-10 1 0,0 10-3 15,0-10 0-15,0 1 1 0,0 8-1 16,0-18 3-16,0 19-1 0,0-19-4 0,0 0 4 15,0 0-2-15,0 0 5 0,0 0 7 0,0 0 3 16,-16 0 7-16,16 0 0 0,0 0-5 16,0 0-10-16,0 0-1 0,0-19-4 0,0 19 0 15,0-18-4-15,0 8 0 0,0 1-8 16,16 0-13-16,-16-1-21 0,0 1-9 0,0 9 0 16,0-19-11-16,0 19-8 0,0-18-10 0,0-1-2 15,17 10-57-15</inkml:trace>
  <inkml:trace contextRef="#ctx0" brushRef="#br0" timeOffset="144605.28">30328 6762 38 0,'-17'0'50'0,"17"0"-22"0,-16-18-15 0,16 18-4 16,0 0 4-16,0 0 6 0,0 0-2 0,-17-19-10 16,17 19-3-16,0 0-2 0,0 19 1 15,0-19 0-15,0 0 3 0,0 18 0 0,0 1 1 16,0-19-1-16,-16 19 1 0,16-1 0 0,0 10-2 16,0-9 3-16,0-1 2 0,0 1-3 15,0-10-1-15,0 10-1 0,0-1 1 0,0 1-5 16,0 0 8-16,0-1 1 0,0 1-6 15,0-19 3-15,0 9 0 0,16 0 13 16,-16 1-2-16,0-10 6 0,0 0 2 0,0 9 7 16,0-9 12-16,0 0 12 0,0 0 2 0,0 0-8 15,17 0-11-15,-17 0-16 0,0 0-12 16,16-9 0-16,1 9-7 0,-17-10-2 16,16 10-1-16,1-9-1 0,-1 0-4 15,1 9-5-15,-17 0-30 0,17-19-44 0,-1 19-29 16,-16-18-16-16,17 18-22 0</inkml:trace>
  <inkml:trace contextRef="#ctx0" brushRef="#br0" timeOffset="144922.04">30543 6846 28 0,'0'0'24'15,"0"0"-12"-15,-17 0-5 0,17 0 0 0,0 19 5 16,0-19 2-16,0 0-2 0,-16 18-2 0,16-18 2 16,0 0-1-16,0 19 0 0,16-19-4 15,-16 0 4-15,0 9 0 0,0-9 0 0,17 10-1 16,-17-10 3-16,0 0 3 0,16 9 0 0,-16-9 3 16,0 0 2-16,17 0 4 0,-17 0 1 15,0-9-1-15,16 9 0 0,-16-10 5 16,0 10-7-16,0-9-3 0,0 9 1 0,0-19-6 15,0 19-2-15,0 0-9 0,0-18 1 0,0 18-2 16,-16 0-3-16,16-19 0 0,-17 19 0 16,17 0 0-16,-16 0 0 0,-1-19-20 0,17 19-41 15,-16 0-30-15,16-9-26 0,-17 9-120 16</inkml:trace>
  <inkml:trace contextRef="#ctx0" brushRef="#br0" timeOffset="145288.26">30758 6641 104 0,'-17'0'71'0,"17"0"-38"0,0 0-16 16,-16 0-7-16,16 0-2 0,0 0-2 15,0 0 1-15,0 19-4 0,0-19 5 0,0 9 0 16,0 10 1-16,0 0-4 0,0-1 0 0,0 1-3 15,0-1 0-15,0 10-2 0,0-9 3 16,0-1-3-16,0 20 0 0,0-20 1 0,0 1-1 16,16-10 0-16,-16 1 0 0,0-1 2 0,0 0-2 15,0 0 0-15,0 10 1 0,0-19 9 16,0 0 20-16,0 0 18 0,0 0 29 16,0 0-5-16,0 0-23 0,0-19-26 0,0 10-3 15,-16-9-14-15,16 8-1 0,0 1 5 0,0-10-3 16,0 1 1-16,0-1-4 0,0 0-2 15,0 1-2-15,16-1 1 0,-16 10-1 16,0 9 0-16,0-19-8 0,17 19 0 0,-17 0-10 16,0-18-20-16,16 18-30 0,1 0-24 0,-1 0-8 15,1 0-18-15,-1 0-103 0</inkml:trace>
  <inkml:trace contextRef="#ctx0" brushRef="#br0" timeOffset="145571.34">31122 6660 63 0,'0'0'70'0,"0"0"-29"0,-17 0-17 15,17 0-2-15,0 0-3 0,0 0-6 0,0 0-3 16,0 0-9-16,0 0 4 0,0 0 0 0,0 9 0 15,0 1 1-15,0-1 1 0,0 10-3 16,0-1 5-16,0 1-4 0,17-1 0 16,-17 1-4-16,0-10 1 0,0 1-1 0,0 8 0 15,0 10 1-15,0-28-2 0,0 19 2 0,0-1-2 16,0 1 0-16,0-19-2 0,0 19-7 16,0-10-29-16,0-9-17 0,0 9-20 15</inkml:trace>
  <inkml:trace contextRef="#ctx0" brushRef="#br0" timeOffset="145804.41">31254 6641 159 0,'0'0'76'0,"0"0"-37"0,0-18-18 16,-17 18 8-16,17 0 0 0,0 0-5 0,0 0-11 15,0 0-6-15,0 0 1 0,0 0-6 0,0 18 5 16,0-18-2-16,0 19 1 0,0-19 4 15,0 9-2-15,0 10 0 0,0 0-4 0,0-1 0 16,17 1-3-16,-17-1 1 0,0 1-2 16,0-10 3-16,16 10-3 0,-16-1 0 0,0 1 1 15,0 0-4-15,0-1-7 0,0 1-39 16,0-10-35-16,0 10-29 0</inkml:trace>
  <inkml:trace contextRef="#ctx0" brushRef="#br0" timeOffset="145988.26">31055 6800 186 0,'0'-10'68'16,"17"1"-34"-16,-17 9-17 0,0-19-8 0,17 19 2 16,-1 0 0-16,1-18-6 0,-1 18-4 15,1 0 2-15,16-19-3 0,-17 19 0 0,1 0-4 16,-1 0-3-16,1 0-23 0,-1 0-25 0,-16 0-12 15,17 19-16-15</inkml:trace>
  <inkml:trace contextRef="#ctx0" brushRef="#br0" timeOffset="146154.21">31022 6902 43 0,'-16'0'35'0,"16"0"-2"0,0 0-1 16,0 0 1-16,0 0-6 0,0 0-5 0,16 0-12 15,1 0-4-15,-1-19-5 0,1 19 1 0,16 0-1 16,-16 0-1-16,16 0-5 0,0 0-7 16,0 0-21-16,-17 0-12 0,17 0-21 0</inkml:trace>
  <inkml:trace contextRef="#ctx0" brushRef="#br0" timeOffset="148701.75">20952 8483 3 0,'-33'0'1'0,"33"0"2"0,0 0 1 16,0 0 2-16,0 0 2 0,0 0 2 0,0 0 0 15,0 0 1-15,0 0 2 0,0 0 4 16,0 0 6-16,0 0 4 0,0 0 0 16,0 0-3-16,0 0-8 0,0 0-2 0,0-9 1 15,0 9-6-15,0 0-2 0,0-9 1 0,0 9 4 16,-33 0 0-16,33-10 0 0,0 1-3 16,0 9-3-16,0-9-1 0,33 9-3 0,-33-19-2 15,0 0 3-15,0 1-1 0,33 9-2 16,-33-10 1-16,16 0-3 0,17 1 4 0,-16-1-4 15,16 1 2-15,-17-10 2 0,18 9 0 16,-1 0-2-16,0 1 0 0,0-1 1 16,0 1-3-16,0-1 2 0,16 0 3 0,-15 10-1 0,15-9-1 15,1 18-1-15,-1-19 1 0,18 0-4 16,-34 19 3-16,16-18 0 0,1 18 2 16,-1-19 0-16,18 10-1 0,-18 0-1 0,17 9 0 15,0-10 4-15,-16 1-4 0,16 9 3 0,0-9-3 16,1 9 5-16,-1 0 2 0,16 0 1 15,-49 0-4-15,34 0 1 0,-18 0-2 0,17 0-3 16,-16 0 3-16,0 0 0 0,-1 0-3 16,17 0 0-16,-16 0 0 0,0 0-3 0,-1 9 3 15,17-9 2-15,-33 0 0 0,34 0 0 0,-18 0-2 16,17 0-2-16,-16 9 3 0,-1-9 0 16,1 0 1-16,16 10-2 0,-33-10 0 15,17 0 1-15,0 0-1 0,-1 0 0 0,1 0-2 16,-1 0 4-16,1 0-1 0,16 0-1 0,-16 0 2 15,-1 0-2-15,1 0 3 0,16 0 7 16,-16 0-2-16,16 0-2 0,0 0-2 0,0 0-3 16,-33 0-1-16,33 0 2 0,-16 0 1 0,16 0-1 15,-16 0-2-15,-1 0 0 0,1 9 0 16,16-9 0-16,0 0 2 0,-16 0 0 0,16 0-6 16,-16 9 4-16,16-9-2 0,0 0 2 15,0 19 0-15,-33-19 0 0,33 0 0 0,-16 0 2 16,16 0-1-16,-16 0-1 0,-1 0 0 0,1 0 0 15,-1 0 4-15,18 18-2 0,-18-18-2 0,1 0-3 16,-1 0 5-16,18 0-2 0,-18 0 2 16,1 0-2-16,-1 0 0 0,1 0 3 15,16 0 0-15,-16 0-1 0,-1 0-2 0,1 0 6 16,16 0-3-16,-16 0-1 0,-1 0 0 0,17 0 0 16,-16 0-2-16,0-18 2 0,-1 18-2 15,1 0 2-15,0 0 3 0,-1 0-2 0,1 0-5 16,-17 0 7-16,16 0-5 0,-16 0 4 15,1-19 0-15,-1 19-4 0,0 0 2 0,16 0 1 16,-16-9-2-16,0 9 0 0,17 0 1 0,0 0 1 16,-17-9 1-16,0 9-3 0,16-10-1 15,1 10 2-15,0-9 0 0,-17 9-2 0,16-9 1 16,1 9 2-16,-17 0-3 0,17 0 0 16,-1 0 0-16,-16-19-2 0,17 19 5 0,-17 0-5 15,17 0 5-15,-17 0 0 0,0 0-5 0,0 0 3 16,0-19 10-16,0 19 1 0,-16 0-7 15,16 0 0-15,0 0-3 0,0 0 2 0,0-18-2 16,0 18 15-16,16 0 6 0,-32 0 6 16,16-19-9-16,0 19 2 0,0-9-10 0,0 9 1 15,0-9-9-15,0 9-2 0,1 0 2 0,-1-10-4 16,0 10 3-16,0-9 1 0,0 9-6 16,-17-9 2-16,17 9 3 0,1 0-3 0,-18 0 0 15,17-19 1-15,-16 19-1 0,16 0 2 16,0 0-2-16,-17 0 3 0,17-19-3 0,-16 19 0 15,16 0 3-15,-16 0 7 0,16-18 8 16,-17 18-3-16,17 0-10 0,-16 0-5 0,32-19 2 16,-49 19 4-16,33 0-6 0,-16-9 0 15,16 9 2-15,-16-9-4 0,16 9 5 0,-17 0-2 16,17-10 3-16,0 10-4 0,-16-9-3 16,-1 9 5-16,1 0 2 0,16-9-1 0,-16 9-3 15,16 0-2-15,-17 0-1 0,1-19 6 0,-1 19 0 16,17 0 2-16,-16-18-3 0,-1 18-1 15,1 0-3-15,16-19 4 0,-16 19-2 0,-1-19 1 16,1 10 3-16,16 0 2 0,-17-1 0 16,1 1-4-16,16 0 0 0,-17 9 1 0,1-19-1 15,16 19 0-15,-16-18 1 0,-1 18 3 16,17-19 0-16,-16 19 6 0,-1-19 12 0,1 10-10 16,16 0 4-16,-17 0 4 0,1 9 3 15,-1-10 1-15,17 1-11 0,-16 9-3 0,0-19-3 16,-1 19-7-16,1-18 3 0,16 18 4 0,-17-19-9 15,1 19 0-15,-1-18 0 0,17 8 0 16,-16-8 0-16,-1 8 0 0,1 1 3 16,0 9-6-16,-1-19 3 0,1 19 0 0,-1-18 3 15,1 18-5-15,-17-19 2 0,16 10 0 0,-16 9 1 16,0-9-6-16,17-1-19 0,-17 10-19 16,0-9-24-16,0 0-31 0,0 9-26 0,0-10-25 15,-17 1-13-15,17 9 15 0</inkml:trace>
  <inkml:trace contextRef="#ctx0" brushRef="#br0" timeOffset="149867.4">20919 8176 17 0,'0'0'36'0,"0"0"9"16,0 0-1-16,0 0-9 0,0-18-7 0,0 18 8 15,0 0 6-15,0-19 7 0,0 10 7 0,0-1-1 16,0 1 0-16,0 0 4 0,0 0 11 15,0-10 1-15,0 19-7 0,0-19-8 0,33 19-2 16,-33-18-8-16,0 18-6 0,0-19-6 0,0 10-13 16,0 9-6-16,-33-9 1 0,33-1-10 15,0 10 1-15,0-9-3 0,0 9 0 0,0-9 2 16,0 9-2-16,0 0-4 16,0 0 2-16,0 0-4 0,0 0 4 15,0 0-4-15,0 0 0 16,0 0-5-16,0 0 4 15,0 0 1-15,0 0-2 16,0 0 11-16,0 9-3 0,0 0-8 0,0 1 2 16,0 8 6-16,0 1-4 0,0-1 0 15,0 1-3-15,0 0 3 0,0-1 2 0,0 1-1 16,33 9 2-16,-33 9-3 0,0-19-2 0,0 10-1 16,0 10 3-16,0-1-2 0,0-19 4 15,0 20 1-15,0-11-3 0,0-8 0 0,0 9 2 16,0-9-2-16,0-1 0 0,0 1 5 15,0-1-2-15,0 1-6 0,0 0 8 0,0-19-7 16,0 9 7-16,0 0 13 0,0-9 29 16,0 10 21-16,0-10 30 0,0 0 19 0,0 0-29 15,16-10-42-15,-16 1-21 0,0 0-10 0,17-10-7 16,-1 19-5-16,1-19-7 0,16-8 12 16,17-1-8-16,-17 9 5 0,0 10 0 0,0-29-8 15,16 20-2-15,-16-1 5 0,34 10-3 16,-34 0-9-16,16-1-34 0,-16 10-68 0,33-18-44 15,-32 18-35-15,-1 0-43 0,16 0-32 16,-16 18 4-16</inkml:trace>
  <inkml:trace contextRef="#ctx0" brushRef="#br0" timeOffset="153864.37">8285 9832 21 0,'0'-19'31'0,"0"10"-4"15,0 0-8-15,-17-10-3 0,17 10 0 0,0 0-1 16,0 9 1-16,0-10-10 0,0 10-3 0,0 0 0 16,0 0-2-16,0 10 1 0,17-10-2 15,-17 18 0-15,0-9 14 0,0 10-3 0,16-10-7 16,-16 10 2-16,0 0 19 0,0-1-7 16,33-9 6-16,-33 10 9 0,0 0-6 0,0-10-2 15,33 0 5-15,-33 10-5 0,0-19 8 16,0 0 3-16,34 18 7 0,-34-18-2 0,33-18-8 15,0 18-13-15,-17-19-6 0,1 1-11 0,32-1-1 16,-16 0 1-16,0-8-2 0,1 8 2 16,15-9-6-16,-16 0 6 0,0 0-5 0,0 10 5 15,0-1-3-15,1-9 4 0,-18 10-4 16,1-1 1-16,-1 10-1 0,1-1-7 0,-17 10 3 16,0 0 0-16,16 0-1 0,-16 10-31 0,0-1-22 15,0 10-10-15,0-1 5 0,0 10-1 16,0-9 4-16,-16 9 0 0,16 9-9 0,0 0-4 15</inkml:trace>
  <inkml:trace contextRef="#ctx0" brushRef="#br0" timeOffset="154714.6">4564 12511 12 0,'-33'-9'15'0,"33"9"4"0,0-10-1 16,0 10 1-16,0-18 2 0,-33 18-2 0,33 0-10 15,0-19-5-15,0 19-2 0,0 0 0 16,33 0-4-16,-33 19 2 0,0-19 5 16,0 18 0-16,33-8-4 0,-33-1 3 15,0 9-2-15,33 1-2 0,-33-10 2 0,0 1 1 16,33 18 3-16,-33-28 3 0,0 18 5 16,17-18 2-16,-17 0 9 0,16 9 2 0,1-9 1 15,-17 0 7-15,33 0 2 0,-33-9-5 16,33 9-5-16,-33-18-13 0,33 18-7 0,0-38-1 15,-33 20-6-15,33-19 2 0,0 9 1 0,17-19-3 16,-17 1 3-16,0 18-3 0,0-28 0 16,0 9 2-16,0 10-2 0,17 0 3 15,-17 9-3-15,-33 9-2 0,33 1 2 0,-33-1 0 16,33 10-2-16,-33 9-2 0,0-9 4 16,0 9-8-16,33 9-16 0,-33-9-8 0,0 9-7 15,0-9-10-15,17 19-2 0,-1-19 3 0,-16 18-6 16,17-8-11-16</inkml:trace>
  <inkml:trace contextRef="#ctx0" brushRef="#br0" timeOffset="157610.9">19893 5451 2 0,'-49'0'3'15,"-17"-19"-1"-15,-1 19 0 0,18 0-1 16,-17 0 1-16,16 0 1 0,0 0 7 0,1 0 9 16,16 0-8-16,-33-18-5 0,16 18-4 15,0 0 0-15,1 0-2 0,-1 0 0 0,1 0 0 16,-1 0 0-16,17 0 0 0,-50 0 0 0,34 0 0 16,-1 0 0-16,-16 0 0 0,16 0 0 15,1 18 1-15,-1-18-1 0,17 0 0 16,-33 0 0-16,33 0 0 0,-17 19 0 0,17-19 0 15,0 0 0-15,33 0 0 0,-33 0 0 0,0 0 0 16,16 18 0-16,1-18 0 0,-1 0 0 16,17 0 1-16,-16 0-1 31,16 0 0-15,-17 0 0-16,17 10 0 15,-16-10 0 1,16 9 0-16,0 0 0 15,0 10 0-15,0-19 0 16,-17 19 0-16,17-19 0 0,0 18 1 16,0 1-1-16,0-19 0 0,0 18 0 15,0 1 0-15,0 9 0 0,0-10 0 0,-33 1 0 16,33 0 0-16,0 9 0 0,0-10 0 0,0 19 0 16,0-18 2-16,0 18-2 0,0-9 0 15,0 9 0-15,-33 1 0 0,33-11 1 16,0 29-1-16,0-19 1 0,0 1-1 0,0 27 0 15,0-28 0-15,0 9 0 0,0 10 0 0,-33 9 0 16,33-27 1-16,0 17-1 0,-17 11 0 16,17-20 0-16,0 10 3 0,-16 0-3 15,16 9 3-15,0-9 0 0,0 9 0 0,-17 0-3 16,17 9 0-16,0-18 0 0,0 9 0 16,0-9 1-16,0 9-1 0,0-9 0 0,0 9 0 15,0 0 0-15,0-9 0 0,0 9 0 16,0-9 0-16,0 9 0 0,0 0 0 0,17-9 0 15,-17 9 2-15,0-9-2 0,0 0 0 16,16 9 0-16,-16-9 0 0,17 9 0 0,-17-10 0 16,33 11 0-16,-33-1 0 0,33 9 0 0,-33-18 0 15,33 9 0-15,-33 9 0 0,0-8 0 16,17 17 0-16,-17-18 0 0,16 10 0 0,-16-10 0 16,0 9 0-16,0-9 0 0,0 10 3 15,-16-10 8-15,16 0-3 0,-17 9-2 0,17-18 1 16,0 9 0-16,-33 1-1 0,33-11 0 0,0 10-2 15,0-9-2-15,-33 0 0 0,33 9 0 16,0-9 1-16,33 9-1 0,-33-18-1 0,0 8 1 16,0 1 0-16,33 9 2 0,-33-18 1 0,0 9-2 15,17-10 0-15,-1 10-2 0,1 0 0 16,-1-10-1-16,1 10 3 0,-1 9-3 0,1-9 0 16,16 0 1-16,-33 9 0 0,33-19-1 15,-33 29 0-15,33-29 7 0,-33 10 22 0,17 0-14 16,-1 9-6-16,-16-18-6 0,17 27-1 15,-17-27-1-15,0 27-1 0,0-28 2 0,0 1 3 16,0 9 4-16,0-10 0 0,0 1-5 0,0-1-2 16,-17-8-2-16,17 17 4 0,0-27-1 0,0 9 13 15,0 1 11-15,0-1 4 0,0-9-1 16,0 9-6-16,0-9-5 0,0 9-8 0,17-9-1 16,-17 0-8-16,16 0 1 0,-16 0 5 15,17 0 2-15,-17 9-5 0,16-19 1 0,1 1-4 0,-17 0-1 16,33 9 1-16,-33-10-2 0,0 1 1 15,33-1-1-15,-33 1 2 0,0 0 0 0,33-1 1 16,-33 1 0-16,0 9-3 0,0-10 0 16,17-18-4-16,-17 19 4 0,0-1 0 0,16 1 0 15,-16-10 0-15,0 10 0 0,17 0 0 0,-17-1 1 16,0-9 1-16,0 1 0 0,0 8-2 0,0-8-3 16,16-1 6-16,-16 10-3 0,0-10 0 15,0 10 0-15,0-19 3 0,0 18-2 0,0-18-1 16,0 9 1-16,0 10 1 0,0-10 2 0,0 1-2 15,0-1 2-15,0 10 5 0,0-10 0 16,0 9-1-16,0-18 1 0,0 19-1 0,0-10-1 16,0 1-2-16,0-1-3 0,0-9 3 0,0 9 3 15,0 1 1-15,0-10-1 0,0 9 0 16,0-9 1-16,0 0-3 0,0 9-4 0,0-9 5 0,0 9-3 16,0-9 1-16,0 0-1 0,17 0 1 15,-17 10-1-15,16 8 1 0,-16-18 1 16,17 0 2-16,-17 19-2 0,33-19 3 0,-33 0 7 15,0 9 0-15,33 1 6 0,-33-10 9 0,0 9-2 16,33-9-9-16,-33 9-2 0,17-9-3 16,16 9-1-16,-17-9 4 0,17 0 10 0,17 10 7 15,-17-10-2-15,0 0 10 0,17 0 3 16,-1 0-3-16,34 0-9 0,-50-10-4 0,33 10-10 16,17 0 2-16,-34 0-9 0,18 0-5 0,32 0-1 15,-50 0 4-15,34 10-7 0,0-10 6 0,-17 9-7 16,0 0 4-16,17 1-11 0,-17 8 12 15,0-18-4-15,17 19-7 0,-17-19 1 0,0 9 4 16,17 0-2-16,-34 10 0 0,17-10 1 0,1 1 2 16,-1-1-11-16,0 0 11 0,-17 19-8 0,18-28 5 15,-34 0 0-15,16 9-2 0,1 1-5 16,0-1 10-16,-17-9-12 0,0 0 0 0,-17 9-9 16,1-9-13-16,16 0-1 0,-17 0-17 0,1-9-20 15,-1 9-17-15,17-9-15 0,-33-1-11 16,0 1 112-16,0-9-193 0,34 8 36 0,-34-8 18 15,0 8 22-15</inkml:trace>
</inkml:ink>
</file>

<file path=ppt/ink/ink47.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2-03T11:34:42.439"/>
    </inkml:context>
    <inkml:brush xml:id="br0">
      <inkml:brushProperty name="width" value="0.05292" units="cm"/>
      <inkml:brushProperty name="height" value="0.05292" units="cm"/>
      <inkml:brushProperty name="color" value="#FF0000"/>
    </inkml:brush>
  </inkml:definitions>
  <inkml:trace contextRef="#ctx0" brushRef="#br0">6317 7739 7 0,'0'0'8'16,"0"0"4"-16,0 0-3 0,0 0-5 15,0 0-1-15,0 0-2 16,0 0 0-16,0 9-1 15,0-9-2-15,33 0-4 16,-33 0-7-16</inkml:trace>
  <inkml:trace contextRef="#ctx0" brushRef="#br0" timeOffset="2164.88">18951 6781 58 0,'0'0'58'15,"0"0"-23"-15,0 0-17 0,0 0-8 0,-17 0-7 16,17 0 3-16,0 9 11 0,0-9 10 0,0 10-2 16,0-1 3-16,0-9 5 0,0 9 9 0,17 0 1 15,-17 10 3-15,33-19-8 0,-33 0-6 16,0 19-1-16,0-19 1 0,33 18 6 0,-33-18 2 15,0 19 3-15,33-19-1 0,-33 0 3 16,0 9-3-16,17-9 13 0,-1 0 9 0,1 0 9 16,-1 0-8-16,1 0 4 0,-1-9-11 0,1 9 6 15,16-19 14-15,0 1-18 0,-17-1-7 16,18 0-3-16,-1 1-3 0,16-1-22 0,1-9-10 16,-17 10-9-16,0-1 5 0,0 19-11 0,17-28 0 15,-34 19-2-15,34 9 0 0,-50-9 2 16,33 9-3-16,-33 0 0 0,0 9-1 0,0-9-8 15,0 9-1-15,0 1-20 0,0 8-42 0,0-18-25 16,0 19-30-16,0-19-25 0,-33 18-15 0,33-18-14 16,0 19 11-16,0-19 8 0,0 9 25 15,0 1 23-15</inkml:trace>
  <inkml:trace contextRef="#ctx0" brushRef="#br0" timeOffset="3395.94">14172 8362 22 0,'0'10'23'0,"0"-10"-7"0,0 0-5 0,0 9-4 16,0-9 3-16,0 0 1 0,0 0 4 0,0 0 3 15,0 0-3-15,0 0-3 0,0 0-7 0,0 0-2 16,0 0 0-16,0 0-1 15,0-9-7-15,0 9-8 16,0-10-12-16,0 1-8 0,0 0-6 16</inkml:trace>
  <inkml:trace contextRef="#ctx0" brushRef="#br0" timeOffset="3847.74">12816 6297 14 0,'0'0'23'0,"0"10"-8"0,0-1-6 0,0-9-3 15,0 9-2-15,0 0 7 0,0 1 0 0,0 8-1 16,0-18 0-16,0 0-4 0,0 19 3 16,0-19 4-16,33 0 2 0,-33 0-1 0,0 0-3 15,0 0-3-15,0 0-3 0,0 0-1 16,0 0-2-16,0 0 1 0,0 0 0 0,0 0-3 16,0 0 1-16,0-19-3 0,33 19-19 15,-33 0-8-15,0-18-1 0,16 8-3 16,1 1-3-16</inkml:trace>
  <inkml:trace contextRef="#ctx0" brushRef="#br0" timeOffset="4195.35">15577 6037 25 0,'0'0'28'0,"0"-19"-12"0,0 19-2 15,0 0-5-15,0 0-6 0,0 0-1 16,33 0 0-16,-33-18-2 0,0 18 0 16,0 0-2-1,0 18 2-15,33-18-2 16,-33 0-14-16,0 19-6 0,0-19-32 16</inkml:trace>
  <inkml:trace contextRef="#ctx0" brushRef="#br0" timeOffset="4595.72">16222 8465 108 0,'0'0'101'0,"0"0"-16"15,33 0-28-15,-33-10-17 0,0 10-17 16,0-18-4-16,0-1 0 0,33 19-1 0,-33-19-5 16,0 1-1-16,17-1 6 0,-1 10 0 0,1-10-5 15,-17 19-8-15,17 0 1 0,-1-18-8 0,1 18-1 16,-1 0 1-16,17 0 2 16,-33 0-2-16,0 0-1 0,33 18-7 0,-33-18-24 15,0 0-24-15,33 10-20 0,-33-1-4 16,0 0 2-16,17-9 8 0</inkml:trace>
  <inkml:trace contextRef="#ctx0" brushRef="#br0" timeOffset="5194.74">12816 10399 64 0,'-33'19'67'16,"33"0"-13"-16,0-1-13 0,0 1-22 0,0-10-5 15,0 10 2-15,0-1 14 0,0-8 14 0,0 17-1 16,33-8-1-16,-33 0-5 0,0-10-13 15,0 0 3-15,0 10 7 0,0-10 3 0,33 10 2 16,-33-1-3-16,0 1-11 0,0-19-11 0,33 19-5 16,-33-19-9-16,0 9 8 0,0-9-2 0,16 0-9 15,1 0-2-15,0 0-5 0,16-9-14 16,-17-10-39-16,34 0-35 0,-17-8-29 16,0-1-6-16,-17 0 19 0</inkml:trace>
  <inkml:trace contextRef="#ctx0" brushRef="#br0" timeOffset="5677.63">15759 10744 86 0,'-16'9'65'0,"16"9"-23"0,-17-8-17 16,17 8-14-16,-16-18 4 0,16 19 17 0,0-19 18 16,0 9 4-16,0-9 7 0,0 10 9 15,16-10-8-15,-16 9-2 0,0-9 3 0,17 0 6 16,-1 0-10-16,-16 0-15 0,33-9-18 0,0 9-17 15,-33-10-5-15,33 1-3 0,-16 9-6 16,16-19-9-16,-16-9-27 0,16 10-14 0,16-1-16 16,-16 1-8-16,-33-20-12 0,33 1-9 0,-16 9-7 15,16-9 2-15,-16 0 12 0,16 0-51 0</inkml:trace>
  <inkml:trace contextRef="#ctx0" brushRef="#br0" timeOffset="6876.86">21481 6967 27 0,'0'0'19'0,"0"0"-9"0,0 19-3 15,16-19 1-15,-16 0-2 0,0 18 2 16,0-18 2-16,33 0 4 0,-33 0 0 16,0 19 1-16,0-19 5 0,0 0 5 0,0 0 5 15,0 0 3-15,0 0 3 0,0 0-4 0,0 0-5 16,34 0-10-16,-34 0-7 0,0 0-4 16,0 0-2-16,0 0-4 0,0-19 0 0,16 19 2 15,1-18-6-15,-1 18 1 0,-16-19 3 16,17 19 0-16,-1-19-7 0,1 1-20 15,-1 9-23-15,17-10-15 0,0 19-1 0,1-19 2 16</inkml:trace>
  <inkml:trace contextRef="#ctx0" brushRef="#br0" timeOffset="7276.56">23217 6939 26 0,'0'9'13'0,"0"10"-6"0,0-19-4 15,0 0 3-15,0 19 8 0,0-19-2 16,0 0-2-16,0 18-4 0,33-18 1 0,-33 0 6 16,0 0 3-16,0 19 4 0,0-19-3 15,0 0-5-15,0 0-3 0,33 0 7 0,-33 9 2 16,0-9 0-16,17 0-6 0,-1 0-4 16,1 0-2-16,-17 0-5 0,16-9-1 0,1 9 2 15,16 0-2-15,-16-19 0 0,-1 19 0 0,17 0 3 16,-33-18-3-16,17 18-2 0,-1-19 2 15,-16 19 0-15,17-19-3 0,-1 10 1 0,-16 0-5 16,17 0-23-16,-17-1-18 0,16 10-11 16,-16-9-62-16</inkml:trace>
  <inkml:trace contextRef="#ctx0" brushRef="#br0" timeOffset="7892.54">25317 7004 48 0,'0'0'23'0,"0"0"-13"0,-16 0-5 0,16 19 0 16,0-19 3-16,0 0 9 0,-17 9 5 16,17 0-3-16,0 1 1 0,0-10 7 15,17 9 7-15,-17 0 1 0,0 10-7 0,0-19-1 16,16 19-5-16,-16-19-1 0,17 0-2 0,16 0-2 16,-33 18-3-16,0-18-7 0,33 0-4 0,-33 0-2 15,33-18 3-15,-16 18-4 0,16-19 1 16,0 19-4-16,0-19-2 0,0 10 5 0,0-10 3 15,0 1-5-15,0-1-3 0,0 1-6 0,0-1-39 16,17 0-30-16,-50-8-10 0,33 8 3 16</inkml:trace>
  <inkml:trace contextRef="#ctx0" brushRef="#br0" timeOffset="8327.83">26673 6846 40 0,'17'19'26'0,"-17"-19"-12"0,0 18-6 16,0-18-2-16,0 19 8 0,0-19 4 16,16 9 5-16,-16 1-3 0,0-1-5 0,17 0-3 15,-17 0 2-15,16-9 17 0,-16 19-1 0,17-19-1 16,-17 0-12-16,17 19-6 0,-1-19 2 15,1 0-7-15,-1 0-2 0,1 0 1 16,16-19-2-16,-33 19-1 0,16 0-2 0,1-19 3 16,-1 10-3-16,1 9-2 0,-1-18 2 15,17 8 2-15,-16 1-7 0,0-10 3 0,-1 1-2 16,34 18-7-16,-50-19-25 0,33 0-19 0,-17 1-13 16,17-1 4-16,0 10-51 0</inkml:trace>
  <inkml:trace contextRef="#ctx0" brushRef="#br0" timeOffset="8792.12">28377 7023 41 0,'0'0'16'0,"0"9"-7"16,0-9-3-16,0 9 1 0,0 1 8 15,0-1-1-15,16 0 1 0,-16 10 1 0,0 0-4 16,0-19 4-16,0 18 5 0,0-18 7 16,17 0 1-16,-17 19 4 0,0-19 1 0,16 0-3 15,-16 0-13-15,17 9-8 0,-1-9-3 16,1 0-6-16,-1-9 1 0,17 9 0 0,0 0-2 15,-33 0 0-15,34-19-4 0,-18 19 4 16,17-18-3-16,-16 18 1 0,-1-19 0 0,17 19-7 16,-16-19-35-16,-1 10-15 0,17 0-8 0,-33-1 1 15,0-8 7-15</inkml:trace>
  <inkml:trace contextRef="#ctx0" brushRef="#br0" timeOffset="10224.64">12766 10892 28 0,'0'0'18'15,"0"10"-7"-15,-16-10-5 0,16 0-2 0,0 18-1 16,0-18 3-16,0 0 1 0,0 0 0 0,0 0 2 16,0 0 4-16,0 0 3 0,0 0 4 15,0 0 0-15,0 0-2 0,0 0-5 0,0 0-3 16,0 0-5-16,0 0 0 0,0 0-3 16,0 0 4-16,0 0 1 15,0 0 3-15,0 0-4 0,0 0-1 0,0 0 1 16,0 0 0-16,0 0-2 0,0 0 3 0,0 0-1 15,0 0 3-15,0 0 1 0,0 0-1 16,0 0-2-16,0 0 1 0,0-18-3 0,0 18 5 16,0 0-8-16,0 0 1 0,0 0 1 15,0 0-2-15,0 0 2 0,0 0 0 0,0 0 3 16,0 0 0-16,0 0 2 0,0 0 3 0,0 0-5 16,0 0 1-16,0 0-2 0,0 0-2 0,0 0-2 15,0 0 2-15,0-10 0 0,16 10-7 16,-16 0 4-16,0 0 1 0,0 0 0 15,0-9-2-15,0 9 3 16,0 0-6-16,0 0 5 16,0 0 1-16,0 0-5 0,0 0 0 15,0-9 2-15,0 9 1 0,0 0 1 0,17 0-2 16,-17 0-3-16,0 0-3 16,0 0-12-1,0 0-16-15,0 0-12 0,0 0-12 0,0 0-7 16,0 0 0-16,0 0 5 0</inkml:trace>
  <inkml:trace contextRef="#ctx0" brushRef="#br0" timeOffset="12022.04">28310 6939 15 0,'33'0'17'0,"-33"0"0"0,0 0-4 16,0 0-1-16,0 0-1 0,0 9 1 0,0-9-2 15,0 0-2-15,0 19-1 0,17-19-1 16,-17 0-3-16,0 0 2 0,0 19-2 0,17-19 1 16,-17 0 3-16,0 18 5 0,16-18-2 15,-16 19 3-15,0-10-1 0,17 0-3 0,-17 1 7 16,16 8 5-16,1 1 1 0,-17-19-3 15,16 19 4-15,-16-19 4 0,17 18 9 0,-1-18 5 16,1 19 3-16,-17-19 5 0,16 0-1 0,17 0 6 16,-33 0-9-16,17 0-8 0,0 0-8 15,-1 0-11-15,1-19 6 0,-1 19 2 0,1-18 2 16,16 18-3-16,-17-19-9 0,1 0-6 16,-1 10-2-16,17-10-4 0,-33 10 1 0,17 0-5 15,0-10 2-15,-1 1-5 0,-16-1 3 0,17 0-6 16,-1 10 2-16,-16-9 2 0,17 8-3 15,-17 1-1-15,16 9-1 0,-16-19-2 0,17 19-33 16,-17 0-46-16,0 0-13 0,16 0-14 0,-16 0 0 16,17 19-2-16,-17-19 9 0</inkml:trace>
</inkml:ink>
</file>

<file path=ppt/ink/ink48.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2-03T11:37:12.674"/>
    </inkml:context>
    <inkml:brush xml:id="br0">
      <inkml:brushProperty name="width" value="0.05292" units="cm"/>
      <inkml:brushProperty name="height" value="0.05292" units="cm"/>
      <inkml:brushProperty name="color" value="#FF0000"/>
    </inkml:brush>
  </inkml:definitions>
  <inkml:trace contextRef="#ctx0" brushRef="#br0">5457 9506 71 0,'0'0'35'0,"-33"0"-18"0,33 0-6 0,0-18-2 15,-33 18 7-15,33 0 5 0,0 0-3 0,0 0-6 16,0 0-6-16,0 18 0 0,0-18-4 16,0 0 1-16,0 0 1 0,0 19 4 0,0-19 2 15,0 0 8-15,0 9 0 0,0 1-2 16,0-10-2-16,0 9 5 0,0-9 2 0,0 9 6 16,33-9 7-16,-33 10-2 0,0-10 7 0,0 0 0 15,33 0 9-15,-33 0 2 0,0 0-6 16,33-10-7-16,-33 1-8 0,17-10-8 0,16 10-7 15,0-10-5-15,0 1-4 0,-33-10 0 16,33 0-8-16,0 9 3 0,-33 10 0 0,33-28 0 16,-16 18 7-16,16 10-9 0,-33-10 2 0,0 10 0 15,33 0 0-15,-33-1-6 16,0 10 3-16,0 0-1 0,0 0 1 0,0 0 1 16,0 10-3-16,0-10 0 0,0 9-3 15,0 0 4-15,0 1-35 0,0 8-37 0,0 1-31 16,0-19-27-16,0 18 134 0,0 1-179 0</inkml:trace>
  <inkml:trace contextRef="#ctx0" brushRef="#br0" timeOffset="1998.13">18554 5879 30 0,'0'0'18'15,"0"0"-9"-15,0 0-2 0,0 0-3 0,0 0 2 16,0 0 0-16,0 0-3 0,33 0 0 16,-33 0-2-16,33-19 1 0,-33 19 1 0,33-9-1 15,0 9-2-15,0-9 1 0,17 9-1 16,-17-10 2-16,0 10-1 0,17 0-1 0,-17 0 0 16,33-18 0-16,-33 18 0 0,0 0 0 15,-16 0-2-15,16 0 2 0,0-19 0 0,-17 19 0 16,1 0 0-16,16 0-5 0,-33 0-5 0,33 0-8 15,-33 0-8-15</inkml:trace>
  <inkml:trace contextRef="#ctx0" brushRef="#br0" timeOffset="2264.54">18736 5590 6 0,'-17'0'0'0,"17"0"3"0,0-18 21 15,17 18 2-15,16 0-10 0,-33 0-6 0,33 0-5 16,0 0-1-16,-16 0 0 0,16 0-1 16,16 0 0-16,1 18 1 0,-17-8 0 0,17-1-2 15,-17 19 6-15,16-10 15 0,1 1 6 16,-17 0-11-16,-17-1-5 0,18 1 2 0,-18 9-10 16,-16-10 2-16,0 1 1 0,-16 18-4 0,-1-18-2 15,-16 9 0-15,0 9 0 0,-17 0-2 16,-16-9 0-16,0 9-3 0,-17 0 1 0,1 1-7 15,-1 8-8-15,0-9-19 0,17-9-9 16,0 9-14-16</inkml:trace>
  <inkml:trace contextRef="#ctx0" brushRef="#br0" timeOffset="3746.64">13891 9525 15 0,'33'0'30'0,"-33"0"-3"0,0 0-4 16,0 9-3-16,0-9-5 0,0 0 4 15,0 0 4-15,0 10 9 0,0-10 5 0,0 0 4 16,0 0-8-16,0 0-14 0,0 0-9 15,0 0-4-15,0 0 7 0,0 0 13 0,0 0 0 16,0 0-10-16,0 0-8 0,0 0-1 0,0 0 0 16,0 0-6-16,0 0 1 15,0 0 1-15,-33 0-1 16,33 0-5-16,0-10 3 0,0 10 1 16,0 0-5-16,0 0 1 0,0 0 0 15,0 0-1-15,0 0-2 0,0 0-16 16,0 0-24-16,-33 0-23 0,33 0-18 0,0-9-8 15</inkml:trace>
  <inkml:trace contextRef="#ctx0" brushRef="#br0" timeOffset="4632.26">19017 8809 28 0,'0'9'28'0,"0"-9"-13"0,0 0-7 0,33 9-2 15,-16-9-5-15,-1 0 2 0,17 10-2 16,0-10-1-16,17 0 2 0,-17 0-2 0,0 0 2 16,0 9-2-16,17-9 0 0,-17 0 0 0,0 0 0 15,0 0 0-15,0 0 2 0,-17 0-2 16,18 0-2-16,-18-9 2 0,1 9 0 0,-1 0-6 15,-16 0-5-15,17-10-10 0,-17 10-31 16</inkml:trace>
  <inkml:trace contextRef="#ctx0" brushRef="#br0" timeOffset="4845.46">19546 8697 47 0,'0'0'26'0,"0"0"-14"16,0 0-5-16,17 0-3 0,-17 9-4 15,16-9 2-15,-16 10-2 0,17-1 1 16,16 0-1-16,-33 19 1 0,0-28 0 16,0 19 1-16,33-1 2 0,-33-8 6 0,0 8-5 15,0 1-2-15,0 0-2 0,-33-1 1 0,33 1 0 16,-33-1-2-16,0 1-2 0,0 0 2 16,-1-1-3-16,1 10 1 0,17 9-10 0,-50-27-4 15,33 18-10-15</inkml:trace>
  <inkml:trace contextRef="#ctx0" brushRef="#br0" timeOffset="6277.17">5292 14808 151 0,'0'10'95'0,"0"-10"-46"0,-17 0-23 0,17 0-14 16,0-10-9-16,0 10 1 0,0 0-4 16,0 0 2-16,0 0 3 0,-33-9-4 0,33 9 2 15,0 0-3-15,0 0-3 16,0 9-3-16,0-9 3 0,-33 0-13 15,33 0-15-15,0 0-14 0,0 10-15 16,33-10-7-16,-33 9-52 0</inkml:trace>
  <inkml:trace contextRef="#ctx0" brushRef="#br0" timeOffset="7426.16">19017 10520 11 0,'0'0'15'16,"0"10"-2"-16,-33-10-4 0,33 0 2 0,0 0 5 16,0 9 10-16,0-9 3 0,33 18 1 15,-33-18 4-15,0 0-4 0,33 19-1 0,-33-19-9 16,17 0-1-16,16 19-6 0,0-19-1 0,0 0 14 16,0 0 9-16,0 9-17 0,0-9-7 15,17 9-7-15,-17-9 0 0,0 10-2 0,0-10-2 16,0 0-3-16,0 0 3 0,-17 0 3 15,18 0-6-15,-18 0-2 0,1 0 1 0,-1 0-21 16,1-10 1-16,16 10-9 0,-33-9-21 0,0 0-3 16,0-10-3-16,0 19 7 0,0-19 11 15,0 1-13-15</inkml:trace>
  <inkml:trace contextRef="#ctx0" brushRef="#br0" timeOffset="7592.96">19447 10371 50 0,'0'-9'42'0,"-33"0"-21"0,33 9-11 16,0 0-5-16,0 0 0 0,0-19 6 15,0 19 5-15,0 19-4 0,0-19-4 16,0 0-3-16,33 9 1 0,-33 0 3 0,0 10 2 16,16 0-3-16,-16 9-1 0,17-10 0 0,-17 10-3 15,0 0 2-15,0 0-6 0,-17 9 0 0,1 0 0 16,-17 10 1-16,0 9-1 0,-17-19-8 16,1 9-34-16,-1 1-12 0,-49-1-7 0</inkml:trace>
  <inkml:trace contextRef="#ctx0" brushRef="#br0" timeOffset="19049.86">14073 9590 23 0,'0'0'19'0,"0"0"-9"0,0 0-4 15,0 0-4-15,0 0-1 0,0 0 0 32,0 0 2-32,0 0 1 0,0 0 0 0,0 0 1 15,0 0-1-15,0 0-3 0,0 0 0 16,0 0 1-16,0 0-4 16,0 0 2-1,0 0-2 1,0 0 0-16,0 0-1 15,0-18-2-15,0 18 0 0,0 0-1 16,0 0 0-16,0-10 0 0,0 10-1 0,0 0-1 16,0-9 0-16,0 9 0 0,0 0-8 15</inkml:trace>
  <inkml:trace contextRef="#ctx0" brushRef="#br0" timeOffset="22929.14">9260 7209 5 0,'0'0'2'0,"0"0"2"15,0 0 1-15,0 0-1 0,0 0 1 16,0 0-2-16,0 0-1 0,0 0 0 0,0 0 0 15,0 0 0-15,0 0 0 0,0 0-1 16,0 0 0-16,0 0 1 16,0 0 3-16,0 0-2 0,33 0-1 15,-33 0-1-15,17 0 0 0,0 0 1 16,16 0-2-16,-17 0 0 0,17 0 0 16,0 0 0-16,0 0 0 0,0 0 1 0,1 0-1 15,15 0 0-15,-16 0 2 0,0 0-2 0,0 0 0 16,0 0 0-16,17 0 0 0,-17 0 0 15,0 0 0-15,33 0 1 0,-33 0-1 0,-16 0 0 16,16 0 0-16,0 0 0 0,0 0 0 16,0 0 0-16,0 0 0 0,0 0 0 0,0 0 0 15,17 0 0-15,-50 18 0 0,33-18 0 16,0 0 0-16,0 0 0 0,0 0 0 0,-16 0 0 16,16 19 0-16,0-19 0 0,0 0 0 15,0 0 0-15,0 0 0 0,-33 0 0 0,33 0 0 16,0 0 0-16,-16 0 0 0,16 0 0 15,0 0 0-15,0 0 0 0,0 0 1 0,-16 0-1 16,-1 0 0-16,1 0 0 0,16 0 0 16,0 0 0-16,-33 0 1 0,33-19-1 0,-33 19 0 15,33 0 0-15,-33 0 0 0,33 0 0 0,-33 0 0 16,17 0 0-16,-1 0 0 16,1 0 0-16,-1 0 0 15,1 0 0 1,-34 0 0 46,17 0-4-62,0 0-7 0,-16 0-5 16</inkml:trace>
  <inkml:trace contextRef="#ctx0" brushRef="#br0" timeOffset="27125.43">10203 7469 3 0,'0'19'1'0,"0"-10"-1"0,0 10 0 0,0-1 1 16,0 1-1-16,0 0 0 0,0-1 0 0,0 1 0 15,0-1 0-15,0 10 0 0,0-9 1 16,0 18 10-16,0-18 22 0,0 9-12 0,33 9-10 16,-33-19-5-16,33 20-5 0,-33-10 4 15,33 9-2-15,0 0-1 0,0 0-2 16,0 10 0-16,17-10 0 0,-17 0 0 0,0 10 1 16,33-10 1-16,-49 9-2 0,49 10 0 0,-33-19 0 15,33 10 0-15,-33 9 0 0,17-10 0 16,16 10 0-16,-33-9 0 0,17 8 0 0,-1 1 0 15,1-9 0-15,16 18 0 0,-33-9 0 16,17-1 0-16,16 10 0 0,-33-9 1 0,33 9-1 16,-33 1 0-16,0 8 0 0,17-18 0 0,16 9 0 15,-33 0 0-15,0 9-2 0,0-18 2 16,17 9 0-16,16 0 0 0,-33 10 0 0,0-10 0 16,17 0 1-16,16 9-1 0,-33-8 0 0,33 8 2 15,-16-18-2-15,16 9 5 0,0 0-1 16,0 9 1-16,-16-8-2 0,16-1 0 15,0 9-1-15,-16-18 2 0,16 9 0 0,0-9-1 16,-33 9 1-16,50-9-1 0,-50 9 1 0,33-19 2 16,-16 10-1-16,16 0-3 0,0 9-1 15,-17-18 2-15,18 8 1 0,-34 1-3 0,33 0-1 16,-17-9 2-16,18 8 3 0,-34 10 2 0,33-27-1 16,-17 27-1-16,18-28 1 0,-1 10 12 15,-17 8 0-15,1-17-6 0,0 8-5 0,16 1-3 16,-17-10-2-16,1 19 0 0,0-19-2 0,16 0 2 15,-17 9-1-15,1-18 2 0,-1 10-3 16,-15-1 3-16,32 0-1 0,-33-9 2 0,0 9 0 16,16 0 3-16,-15-18 2 0,32 9-3 15,-50 0-1-15,17 0 0 0,33-10 0 0,-32 1 1 16,-1-1-2-16,0 1-1 0,0 0 3 0,0 9 1 16,16-10-3-16,-16-9 1 0,17 10 3 15,-17 0 2-15,17-1-1 0,-1 1-4 0,-16 0 1 16,17-1-6-16,0 1 4 0,-1-10-2 0,17 10-2 15,-16-1 0-15,0-8 0 0,-1 17 0 0,17-8 0 16,-16-19 0-16,16 19 0 0,0-10 2 16,0 10-2-16,-32-10 0 0,15 0 0 0,17 10 2 15,-33-1-2-15,17-18 0 0,-17 19 0 16,17-19 0-16,-1 9 2 0,-16 1-2 0,17-1 0 16,-17-9 0-16,17 9 0 0,-1-9 0 0,-16 9-2 15,0-9 2-15,17 0 0 0,0 0-5 16,-1 0 7-16,-16 0 0 0,17 0-4 0,0-9 5 15,-17 9-5-15,16-9 3 0,17 9-1 0,-33-9 0 16,17 9 2-16,16-10-2 0,-33 1 0 16,0 9 0-16,17 0 0 0,16 0 0 0,-33-19 2 15,0 19-6-15,17 0 6 0,-17 0-5 0,33-18 3 16,-33 18 2-16,0 0-2 0,0-10 0 16,17 10-3-16,-17 0 3 0,0-9 0 0,0 9 0 15,0 0-2-15,0 0 2 0,0 0 0 16,0 0 0-16,17 0 2 0,-17-9-1 0,-33 9-1 15,33 0 0-15,0 0 2 0,0 0-2 0,0 0 0 16,-16 0 2-16,16 0-2 0,0-9-2 0,0 9 3 16,-16 0-1-16,16 0 0 0,-17-10 2 15,17 10-4-15,-16-9 2 0,16 9 4 0,0 0 5 16,-33 0-6-16,33-9 3 0,-16 9-1 16,-1-10-3-16,1 10 0 0,-1-9 2 0,1 9 1 15,-1 0 0-15,1 0-2 0,16-19 3 0,-33 19 0 16,33 0 1-16,-33 0 2 0,33-18-1 15,-33 18-1-15,0-9 3 0,17 9-2 0,-1-10-2 16,-16 10-2-16,17 0 1 0,-17-9-3 0,16 9-1 16,-16-9 2-16,17 9-3 0,-17-10 0 15,0 10 3-15,16 0-1 0,-16 0-4 0,0-9 4 16,0 9-8-16,0 0 3 0,17-9 4 16,-17-1-8-16,0 10 0 0,0 0-14 15,0 0-3-15,0-9-14 0,0 9-6 0,0 0-6 16,0 0-5-16,0 0-3 0,0-18-5 15,0 18-3-15</inkml:trace>
  <inkml:trace contextRef="#ctx0" brushRef="#br0" timeOffset="27575.17">18488 12232 23 0,'0'0'33'0,"0"-19"-11"0,-17 19-6 16,17-9-7-16,0 9 0 0,0 0 0 0,0 0-1 15,0 0 1-15,0 0-2 0,0 0-1 16,0 0 1-16,17 0 3 0,-17 9 0 0,0-9 0 15,16 19 3-15,1-19-3 0,16 0 0 16,-33 18 4-16,33-18 1 0,0 19-1 0,-16-10-4 16,16 10 1-16,-17-10-7 0,17 10 1 0,17 9-3 15,-50-28 0-15,33 18 1 0,0 1 4 0,-16-10 0 16,16 10-6-16,-17-1 2 0,1-8-3 16,-1 18 8-16,1-10 1 0,-17-18 2 0,33 19-3 15,-33-1 2-15,0 1 0 0,0 0 0 16,-33 9-4-16,16-10-1 0,1 1-1 0,-1-1-2 15,-16 10-5-15,0-9 3 0,0 0-2 0,0 8 4 16,0-8-2-16,-17 9 0 0,17-9-2 16,0 8-1-16,0-8 3 0,0 9-7 0,-17 0-5 15,1 0-11-15,16-10 0 0,16 10-9 0,-16-9-8 16,0-1-6-16,0 1-4 0,16 0-4 0,1-1-48 16</inkml:trace>
  <inkml:trace contextRef="#ctx0" brushRef="#br0" timeOffset="29457.2">9806 10334 15 0,'0'0'6'0,"0"0"-3"0,0 0-1 16,0 0-1-16,0 0 0 15,0 0 0-15,0 0 1 0,-33 0 1 0,33 0 1 16,0 0 0-16,0 0-1 0,0 0-1 15,0 0 0 1,33 0-2 47,-33 0 2-48,0 0 0 1,0 0 0-16,-33 0-1 0,33 0 1 0,0 0-1 15,0 0 0-15,0 0 0 16,0 0 0 0,0 0 0 15,33 0-1-15,-33 0 1-16,0 0 1 31,0 0-2 0,0 0-4 16,0 0-3-31,0 0-2-16,0 0-2 0,0 0-16 0</inkml:trace>
  <inkml:trace contextRef="#ctx0" brushRef="#br0" timeOffset="31605.18">10170 10409 1 0,'0'0'1'0,"0"0"1"0,0 0-1 0,0 0 1 16,0 0 0-16,0 0 0 0,0 0-1 15,-17 0 1-15,17 0-1 0,0 0 0 0,0 0 0 16,0 0 3 0,0 0 1-16,0 9 3 0,0-9-2 0,0 0-3 15,0 0 1-15,0 0-3 0,0 19 0 16,0-19-1-16,0 0 1 16,0 0 0-16,0 18-1 15,0-18 1-15,0 0-1 16,17 0 1-16,-17 19-1 0,0-19 2 0,0 0 0 15,0 0 0-15,0 9-2 0,0 0 0 0,0 1 2 16,0-1-2-16,0 0 2 0,0 1-2 0,16-1 0 16,-16 9 2-16,0 1 2 0,0 0 0 15,0-10-1-15,0 10-1 0,17-1 0 16,-17 19 0-16,0-18 0 0,33 0 0 0,-33 9 1 16,0-1 0-16,33 1-2 0,-33 0 2 0,0 0-3 15,0 9 0-15,33-9 1 0,-33 0 2 0,0 0 0 16,33 0-3-16,-33 9 1 0,0-18 3 15,33 18 2-15,-33-9 2 0,0 9 5 0,17-18-2 16,-17 18 2-16,16-9 3 0,-16 9 1 16,17-9 0-16,16 0-3 0,-33 9-1 0,0-9-1 15,0 9-2-15,0 0-1 0,0-9-2 16,0 9 0-16,0-9 4 0,0 10 3 0,0-1-1 16,0 0 6-16,0 0 8 0,0 10-12 0,0-29-4 15,33 20-6-15,-33 8-3 0,0-9-2 0,33-9 0 16,-33 9 1-16,0 1 2 0,33-11-1 0,0 11-1 15,-33-1-3-15,17 0 3 0,16-9-1 16,0 9 2-16,0 0-2 0,-33-18 1 0,33 9 5 16,0 9 4-16,-16 0 0 0,16-18-4 15,-17 9-2-15,34 0 0 0,-17 0 3 0,-33 0-3 16,33-10 1-16,0 10 5 0,-16 0-1 0,16 9 1 16,-17-18 2-16,34 9 2 0,-17 0-3 0,-33 18 1 15,33-27 4-15,0 18 1 0,-16 9-9 16,16-27-2-16,-17 18-2 0,34 0-2 0,-17 10 1 15,0-19-3-15,0 9 1 0,-16 0 0 0,16 0 1 16,0-9-2-16,0 10 1 0,0-1-1 16,0-9 11-16,0 9-1 0,0 0-3 0,0-9 3 15,17 9-2-15,-17-9-5 0,0 9 9 0,0-9 3 16,0 9 16-16,0-9-1 0,17 10-13 16,-17-11-4-16,0 11-6 0,0-1-2 0,0-19-3 15,0 20 1-15,17-10 4 0,-17 9 3 0,0-19-4 16,0 10 2-16,17 0-5 0,-17 0-2 0,33-9 1 15,-33 9 2-15,0 0-4 0,0-10 0 16,0 10 3-16,17-9-2 0,-17-1 4 0,0 1 4 16,0-1-9-16,0 1 8 0,0 9-3 0,17-9 3 15,-17-10-7-15,0 9 4 0,-17 1-4 16,18-10 5-16,-1 10-3 0,33-10 4 0,-33 10 5 16,0 0-3-16,-17-10 2 0,17 0-5 0,1 10 1 15,-1-10-1-15,0 10 0 0,0-10-1 0,0 19-1 16,0-28 3-16,0 18-1 0,17-8-3 0,-17-1 0 15,0 10 1-15,0-10 0 0,0 10-2 16,17-10 2-16,-17 0-4 0,0 10 5 0,33-19-3 16,-50 9-4-16,17 0 4 0,34 1-1 0,-34-1 6 15,0 0-4-15,0 1 0 0,-17-1 1 16,34 0-6-16,0 0 5 0,-17 1 2 0,0-10-2 16,0 9 1-16,0 10-2 0,0-19 1 15,16 0 0-15,-15 0-1 0,-1 9 1 0,0-9-3 16,0 9 2-16,-17-9-2 0,17 10 5 0,0-10-1 15,1 9-4-15,-1-9 3 0,0 0-2 0,0 9-3 16,16-9 2-16,-16 9-2 0,1-9 4 0,-1 10 2 16,0-10-6-16,16 0 5 0,-16 9-5 0,0-9 2 15,34 0-2-15,-51 0 2 0,34 9 3 16,-17-9-6-16,16 0 3 0,18 0-3 0,-34 10 6 16,33-10-1-16,-17 0-2 0,18 0 0 0,-18 0 0 15,17 0 0-15,0 0 0 0,-16 0-2 16,16 0 0-16,0 0 2 0,0 0 0 0,-32 0 3 15,32 0 0-15,-17 0 0 0,-16 0-8 0,17 0 1 16,0 9 4-16,-17-9 0 0,16 0 0 16,-16 0 2-16,17 0 4 0,-17 0-6 0,17 0-4 15,-1 19 4-15,-16-19-3 0,17 0 6 0,-17 0-2 16,17 0-1-16,-1 0-3 0,-16 0 5 16,17 0-6-16,-17 0 4 0,17 0 1 0,-1 0-1 15,-16 0-2-15,17 0 4 0,-1 0-2 0,1 0 2 16,-17 0-7-16,0 0 5 0,17 0-2 0,-1 0 4 15,1 9-4-15,-17-9 4 0,17 0-2 0,-17 0-3 16,16 0 4-16,1 0 2 0,-17 0-3 16,0 0 0-16,17 0 0 0,-17 0-4 0,0 0 6 15,33 0 1-15,-33 0-3 0,-16 0 0 0,32 0 2 16,-16 0-6-16,17 0 6 0,-17 0-4 16,0 0 4-16,-16 0-5 0,32 0 0 0,-16 9 5 15,17-9-5-15,-17 0 5 0,0 0-4 0,-16 0 0 16,16 0 5-16,0 0 1 0,0 0-4 0,0 0 0 15,0 0 3-15,0 0-3 0,-16 0 4 16,16 0-8-16,0 0 2 0,0 0 2 0,0 0-2 16,0 0 2-16,0 0 0 0,-16 0-4 0,16-9 4 15,0 9 5-15,0 0-9 0,0 0 6 0,0 0-2 16,-33 0 0-16,33 0 2 0,0 0-8 16,-16 0 7-16,16 0 1 0,-17 0 1 0,34 0-3 15,-17 0 2-15,-33 0-7 0,33 0 5 0,0 0 1 16,-16 0-3-16,16 0 4 0,-17 0-5 15,34 0 10-15,-50 0-9 0,33 0 0 0,-17 0 8 16,18 0-5-16,-18 0-1 0,1 0-5 0,16 0 7 16,-17 0-2-16,34 0 0 0,-50 0-4 15,33 0 10-15,-33 0-6 0,16 0-4 0,1 0 2 16,-1 0 0-16,1 0 0 0,0 0 4 0,-1 0 1 16,1 0-3-16,-1 0 4 0,1 0-6 0,-17 0 3 15,33 0-3-15,-33 0 4 0,0 0-7 0,33 0 5 16,-33 0 3-16,0 0-7 0,16 0 7 15,-16 0-8-15,0 0-1 0,0 0 4 16,17 0-1-16,-17 0-5 0,0 0-3 16,0 0-7-16,0 0 1 0,0 0-8 0,0 0-2 15,-17 0-11-15,17-9-2 0,0 9-7 16,-16 0-11-16,16 0-12 0,0 0-19 0,-33 0-8 16,33 0 0-16,-33-19 8 0,16 19 12 0,-16 0 13 15,17-9 14-15,-18 9 8 0,18-10-19 16</inkml:trace>
  <inkml:trace contextRef="#ctx0" brushRef="#br0" timeOffset="32238.39">18918 14297 40 0,'0'0'52'0,"0"0"-10"16,0-9-15-16,0 9-12 0,16 0-8 0,-16-19-5 16,0 19-4-16,0-19 0 0,0 19-3 15,0-9 0-15,0 9 3 0,17 0-1 16,16 0 3-1,-33 9 0-15,0-9 2 0,0 0 2 16,0 0 4-16,33 0 1 0,-33 0 2 0,0 19 1 16,0-19 0-16,0 0-1 0,33 0 5 0,-33 19 3 15,0-19 0-15,0 0 5 0,0 9 3 0,0 0 0 16,17-9 0-16,-17 9-2 0,16 1-7 16,-16-1 2-16,0-9-1 0,17 9 3 0,-17 1 5 15,16-10 3-15,-16 9-3 0,17 0 0 0,-17 10-6 16,16-19 3-16,1 0-4 0,16 9-2 15,-33 0 6-15,33-9-4 0,-33 10-4 0,16-1 5 16,1 0-1-16,0 1 5 0,-1-1-1 0,1-9-2 16,-1 9-2-16,17 1 2 0,-16-1-3 15,16 0 0-15,0 10-2 0,-33-19-4 0,16 9-4 16,1 0 3-16,16 1 1 0,-16-1-4 0,-1 10 5 16,1-10-7-16,-1 0 3 0,1 0 2 15,16 1-14-15,-33-1 4 0,33 10-1 0,-33-19 3 16,0 9 3-16,0 0 3 0,16 10-1 0,-16-10-1 15,-16 0-3-15,16 1 1 0,0 8-2 0,0 1 0 16,-33 0-9-16,0-10 2 0,16 9 3 0,-16-8 0 16,0 8 0-16,0 1-5 0,0-10 1 15,-33 10-2-15,0 0-9 0,-1-1-22 0,18-9-25 16,-50 10-15-16,49-10-3 0,-49 10-12 0,0-10-7 16,16 1-2-16,0 17 7 0,17-27 1 0,-33 10 11 15,16-1 11-15,17 0 14 0,-33 1 9 16,33-1 10-16</inkml:trace>
  <inkml:trace contextRef="#ctx0" brushRef="#br0" timeOffset="36701.11">5143 13627 33 0,'0'0'19'0,"0"0"-10"15,0 0-5-15,0 0-2 0,-33 0-1 16,16 0-1 15,17 0-2-31,0 0-1 0,0 9-2 0,0-9-2 16,0 0-5-16,0 0-2 0,17 10-10 16</inkml:trace>
  <inkml:trace contextRef="#ctx0" brushRef="#br0" timeOffset="39082.61">5507 15041 86 0,'0'9'32'0,"0"-9"-18"0,-17 0-13 0,17 0-8 16,0 10 1-16,0-10 3 0,-33 0 3 15,33 0-2-15,0 0 0 32,33 0 4-17,-33 9-2-15,0-9-2 16,0 0 2-16,0 0 1 16,17 9-1-16,-1-9 0 15,-16 0-2 1,0 0 4-16,0 0-5 15,0 0 0 1,0 0 1 0,0 0-1-16,0 0 0 0,0 0 0 15,0 0-1-15,0 0-1 0,0 0-1 16,0 0-2-16,0 0-1 0,0 0-1 0,0 0-2 16,0 0-2-16,0 0-11 0</inkml:trace>
  <inkml:trace contextRef="#ctx0" brushRef="#br0" timeOffset="68057.23">8301 7265 5 0,'0'9'7'15,"0"-9"6"-15,0 0-4 0,0 0-4 0,0 0-3 16,0 9-1-16,0-9 0 15,33 0-1-15,-33 10 1 16,0-10-1 0,0 0-2-1,0 0-4-15,0 0-2 0,0 9 0 0,0-9-9 16</inkml:trace>
  <inkml:trace contextRef="#ctx0" brushRef="#br0" timeOffset="73020.1">22638 5600 7 0,'0'0'4'0,"0"0"2"16,0 0 3-16,0 0-1 0,0 0-1 15,0 0-3-15,0 0-2 0,0 0-1 94,0 0 0-63,0 9-1 16,0 0 0 16,0 10 0 31,0-19 0-79,0 0-2 1,0 0-2-1,-33 18-4-15,33-18-2 0,0 0-12 0</inkml:trace>
  <inkml:trace contextRef="#ctx0" brushRef="#br0" timeOffset="74950.57">28807 6521 1 0,'0'0'1'0,"0"0"0"31,0 0-2-31,0 0 2 16,0 0 0 46,0 0-2-62,0 0 2 0,0 0-2 16,0 0 2-16,0 18-2 0,0-18 2 16,0 0-2-16,0 0 2 0,0 0-2 15,0 0 2-15,0 0-2 16,0 0 2-16,0 0-2 16,0 0 1-16,0 0 1 0,0 0-2 15,0 0 2 1,0 0-2-16,0 0 2 15,0 9-2 1,0-9 2 0,0 0-2-16,0 0 2 47,0 0-2-47,0 10 2 15,0-10-2-15,0 0 2 31,0 0-2-31,0 0 2 0,0 0-2 0,0 0 2 16,0 0-2 0,0 0 2-16,0 0-2 15,0 0 2-15,0 0-2 0,0 0 2 16,0 0-2-16,16 0-1 16</inkml:trace>
  <inkml:trace contextRef="#ctx0" brushRef="#br0" timeOffset="83177.08">29584 6307 3 0,'0'0'3'16,"0"0"-1"-16,0 9-1 0,0-9 3 16,0 0 3-16,0 0 4 0,0 9 0 0,0-9-4 15,0 9-2-15,0-9-2 0,0 0 0 0,0 10-2 16,0-10 0-16,0 0 0 0,0 0 1 15,16 18 1-15,-16-18 0 0,0 0-2 16,0 0 1-16,0 19 0 0,0-19-1 0,0 0 1 16,0 19 1-16,0-19-2 0,0 18-1 0,0-18 2 15,33 10-1-15,-33-1 1 0,0 0 0 16,0 0-1-16,0 19 1 0,0-28 2 0,0 19-2 16,0 0 0-16,0-19-2 0,0 18 1 0,0-9 1 15,0 1 0-15,0 8 1 0,0-8-2 16,0 8 2-16,0 1-2 0,0-19 0 0,0 18-1 15,0 1 0-15,0-10 0 0,0 10 2 16,0-10-1-16,0 19 4 0,-33-28 2 0,33 19-4 16,0-1-1-16,0 1 0 0,0-19-1 0,-16 19 1 15,16-10-2-15,0 9 0 0,0 1 0 16,0-19 1-16,0 19-1 0,0-19 0 0,-17 18 1 16,17 1 2-16,0-19-1 0,0 9 0 15,-16 1-1-15,16-1 1 0,0 0-2 0,0 0 0 16,0 10 2-16,-17-19-2 0,17 0 2 15,0 19 0-15,0-19-1 0,0 18-1 16,0-18 1-16,0 19-1 16,-16-19 0-16,16 0 1 15,0 9-1 1,0 0 0-16,0 1 0 31,0-1 0-31,0 0 0 16,0-9 1-1,-17 0-1-15,17 19 0 0,0-19 0 16,0 19 0 0,0-19 0-1,0 0 1-15,0 18-1 16,-16-18 0-16,16 0-2 16,0 19 3-1,0-19-3 1,0 0 2-16,0 0 2 0,0 9-2 15,0 0 0 17,0-9 2 15,0 10-1-32,0-10-3-15,0 0 4 16,0 0-1-16,0 0 1 15,0-10 0-15,0 10-1 16,16-9-6 0,-16 0 2-16,0 9-10 15,0 0-12-15,0-19-9 0,17 19-51 0</inkml:trace>
  <inkml:trace contextRef="#ctx0" brushRef="#br0" timeOffset="85459.81">29699 6641 2 0,'-16'0'0'0,"16"0"0"0,0 19 0 16,0-19 1-16,0 0-1 0,0 9 2 15,0 1-1-15,0-1 0 0,0 0 0 16,0 19-1-16,-17-28 0 0,17 19 0 15,0-19 2-15,0 18 8 0,-16 1 4 0,16-10-4 16,0 1-5-16,0 8-2 0,-17 10-3 16,17-28 1-16,0 19 0 0,0-1-1 0,0 1 1 15,-33-10-1-15,33 10 0 0,-16-1 0 0,16 1 0 16,-17 0 1-16,1 18 1 0,-1-28 6 16,17 10-2-16,-16-1-2 0,-1 20-2 15,1-20-2-15,-1 1 0 0,0-10 3 0,1 10-2 16,-1-1 1-16,17 1 4 0,-33-1-3 0,17 1 1 15,-1 0-4-15,1-1 1 0,-1 1 1 16,1 9-2-16,-1-10 0 0,1 1 2 0,-1-10-2 16,0 10 0-16,1 18 8 0,-1-18-3 15,17-1-2-15,-33 1-1 0,17 0-2 0,-1-1 3 16,1 10-2-16,-1-9-1 0,1-1 0 16,-1 1 2-16,1-10 3 0,-1 10 1 0,-16-1-2 15,16 1 0-15,17 0 0 0,-33-1 2 16,0 1-3-16,17-1 1 0,-1 1-1 0,1-10 0 15,-1 10 3-15,-16-1-3 0,17 1-1 0,-1-19-2 16,0 19 0-16,17-10 3 0,-33 0-3 16,17 10 2-16,-1-10-2 0,1 10 0 0,-1-19 0 15,1 18 1-15,-1 1-1 0,1-19 0 16,-1 19 0-16,1-19 0 0,-1 18 2 0,0-8-2 16,17-1 0-16,-33 19 0 0,17-28 0 0,-17 18 0 15,16-18 0-15,1 19 0 0,-1 0 0 16,1-19 0-16,-1 18 0 0,1-9 0 0,-1 1 0 15,0-1 2-15,17 10-2 0,-33-19 0 16,17 18 0-16,-1 1 2 0,17-19-2 0,-16 18 0 16,-1-18 0-16,1 10-2 0,-1 8 2 0,1-8 0 15,-1-1 2-15,1 10-2 0,16-19 0 16,-17 18 0-16,1-18 0 0,-1 19 0 0,0-19 1 16,1 18 3-16,-1-8 6 0,1-1-3 15,16 0-2-15,-17 1-3 0,1 17-2 0,-1-27 2 16,1 19 0-16,-1-19-2 0,1 19 2 0,-1-19 0 15,1 9 8-15,-1 10-6 0,0-10 0 16,1 0 2-16,-1 1-5 0,1 17 1 0,-1-27-1 16,-16 19 2-16,17 0-1 0,-1-19-2 15,1 18 0-15,-17-8 2 0,16-1-2 0,-16 0 0 16,16 10 0-16,-16-1 2 0,17-18 0 0,-1 19-2 16,-16 0 9-16,17-10 0 0,-17 0-3 15,16 10-2-15,1-10-4 0,-18 10 2 0,18-1-1 16,-1 1 1-16,-16-19 5 0,17 18 2 0,-1-8-5 15,1-1 0-15,-17 0-3 0,16 1 1 16,-16 8 0-16,16-8-2 0,1 8 2 0,-17 1-4 16,16-19 2-16,-16 18 2 0,17-18-2 0,-17 19 0 15,16-10 0-15,-16 1-2 0,0 8 5 0,16-9-3 16,-16 10 0-16,17 0 0 0,-17-19 0 16,33 18-2-16,-33-18 4 0,0 10-2 0,16-1 0 15,-16 0 0-15,16 1 0 0,-16 8 2 16,17-9-5-16,-1 10 3 0,1-19 0 0,-17 19 0 15,0-1 0-15,16-18 0 0,-16 10-2 0,0-1 5 16,16 0-3-16,-16 0-2 0,17 10 2 16,-17-19 0-16,0 28 2 0,0-28-4 0,0 19 4 15,16-19-2-15,-33 18 0 0,34-18 0 16,-34 9 0-16,17 10 0 0,0-10 0 0,-17 1 1 16,17-1-1-16,17 0 0 0,-50 10 0 0,33-19 0 15,-17 18 0-15,17-18 0 0,0 19 0 0,-17-19 0 16,17 19 0-16,-16-10 0 0,16 0-2 15,-1 1 2-15,-15-1 2 0,16 0-2 0,-17 10-2 16,17-1 2-16,0-18 0 0,0 19 0 16,-17-19 2-16,17 9-2 0,-16 10 0 0,16-10 0 15,16 1-2-15,-16 8 3 0,-17-18-3 0,17 19 2 16,0-19 0-16,0 18 1 0,0-18 0 0,33 0-1 16,-33 10 0-16,-17-1 0 0,34-9 1 15,-17 9-1-15,16-9 0 0,-16 10-4 0,17-10 5 16,-1 0 2-16,-16 9-2 0,0 0-1 0,16-9 0 15,-16 9-2-15,17-9 2 0,-17 19 0 16,16-19 0-16,1 0 0 0,-1 0 2 0,-16 19-2 16,0-19 0-16,16 0 0 0,1 0 0 0,-17 18 0 15,16-18 2-15,1 0-4 0,-1 0 6 16,1 0 1-16,-1 10-3 0,-16-10 0 0,17 0 2 16,-1 9-4-16,0-9 2 0,1 0 0 0,-17 0-2 15,16 0 2-15,1 0-2 0,-1 0 0 0,1 0 0 16,-1 0 2-16,17 0-1 0,-33 9-1 15,0-9 0-15,16 0 0 0,-16 0-2 0,17 0 2 16,-17-9 1-16,0 9 15 0,16 0-1 16,-32 0-6-16,32 0-5 0,-16 0-2 0,0 0-2 15,16 0 1-15,-16 0 3 0,17 0-2 0,-1 0 1 16,-32 0-3-16,32 0 3 0,-16 0-1 0,16 0-2 16,-16 0 3-16,17 0-3 0,-17 0 8 0,16 0 4 15,-16 0-7-15,17 0-3 0,-17 0-2 16,16 0 2-16,-16 0-1 0,0 0-1 0,16 0 0 15,-16 0 2-15,0 0-4 0,0 0 2 16,0 0 2-16,0 0-1 0,0 0-1 0,16 0 0 16,-16 9 2-16,0-9-4 0,0 0 0 0,0 0 2 15,17 0 0-15,-18 0 0 0,18 0 2 16,-1 0-2-16,-16 0 0 0,-16 0 2 0,32 0-2 16,-16 0-2-16,0-9 2 0,16 9 0 0,-16 0 1 15,0 0-1-15,33 0 0 0,-49 0 0 0,16 0-3 16,16 0 5-16,-16 0-2 0,0 0 1 15,16 9-3-15,-16-9 5 0,-16 9-3 0,32-9 0 16,-16 10-2-16,0-10 2 0,0 9-2 0,16 0 4 16,-16-9-2-16,0 19 0 0,0-19-3 15,17 19 4-15,-17-19-1 0,0 18 0 0,16-18 0 16,0 0 2-16,-16 9 0 0,-16 1-2 0,16-1 0 16,0 0 0-16,0 1 0 0,16-1 0 15,1-9 0-15,-18 9-2 0,-15 10 2 0,16-19 0 16,0 0 0-16,16 18 0 0,-16-18 0 15,17 0 1-15,-18 0-1 0,1 19 2 0,0-19-6 16,17 0 2-16,-17 9 0 0,16 1 2 0,-16-10 4 16,17 9-3-16,-18 0-1 0,34 1 0 0,-49-10 2 15,32 9-2-15,1 0-6 0,-1 10 9 16,1-19-3-16,-1 0 0 0,1 18 1 0,-17-18 2 16,33 0-6-16,-33 19 1 0,33-19 2 15,-34 9 3-15,18-9-3 0,-1 10 0 0,1-1-4 16,-1-9 4-16,17 9 0 0,-16 1 0 0,-1-10 0 15,1 9 4-15,16 0-4 0,0-9-3 16,-33 19 3-16,33-19 0 0,-33 18 0 16,33-18 0-16,0 0 0 0,-34 19 4 15,34-19-7-15,-16 0 5 0,-1 9-4 0,1 1 2 16,16-1 3-16,-17-9-3 0,17 9 0 16,0 0 0-16,-16-9-2 0,16 10 4 15,-17-10-6-15,17 9 7 0,0-9-1 0,-16 19-2 16,16-19 0-16,0 18-2 15,0-18 4-15,0 0-4 16,-33 0 2-16,33 0 1 0,0 0-3 16,0 0 4-16,0 0-9 0,0 0-7 15,0 0-2-15,0 0-7 0,0 0-4 16,0 0-10-16,33 0 1 0,-33-18-7 0,0 18-5 16,0 0-6-16,0 0-3 0,0-28-35 15</inkml:trace>
  <inkml:trace contextRef="#ctx0" brushRef="#br0" timeOffset="86073.9">20737 9869 7 0,'0'0'2'15,"0"0"1"-15,0 0 1 0,0 0 2 0,0 9-1 16,0-9 1-16,0 10 3 0,-33-10 3 0,33 0-1 16,0 9-2-16,0 0 0 0,0 1-2 15,0-10 2-15,0 9 0 0,0 0 3 16,0 10 0-16,0-19 2 0,0 0-2 0,0 18 0 0,-33-18 3 15,33 19-2-15,0-19-3 0,0 9 2 16,0 1-2-16,-17-1 3 0,17 0 0 0,0 10 0 16,0-10 1-16,0 10-3 0,0-1 0 15,0 1 5-15,0-10-2 0,-17 1 0 16,17 8-1-16,0 1 1 0,0 9-4 0,0-10-1 0,-16-18 1 16,16 19-4-16,0 0-1 0,-17-1 1 15,17 1 3-15,0-10-3 0,-16 10-2 0,16-1 2 16,0 1 0-16,-17-19-2 0,17 18 4 15,0-8-4-15,-16-1 2 0,16 0 1 0,0 1-2 16,0-1 2-16,0 10-6 0,0-19 5 0,0 0 4 16,0 18 4-16,0-18 14 0,0 0 3 15,0 0 5-15,0 0 1 0,16 0 6 0,-16 19-7 16,17-19 9-16,-17 0-5 0,16 0-13 0,17 0-10 16,-16 0-7-16,0 0 0 0,16 0-5 15,0 0-2-15,0 0-3 0,-17 0 0 0,17 0 0 16,0 0-2-16,1 0 2 0,-1 0 0 0,0 9 1 15,0-9-3-15,-17 0-2 0,17 9 9 0,-16-9-8 16,-1 0 4-16,18 10-5 0,-1-1-2 16,-33-9-5-16,33 0-5 0,-33 9-18 0,0-9-22 15,16 10-21-15,-16-10-15 0,17 0-15 16,-17 9-2-16,0-9 8 0,0 0 8 0,0 0 10 16</inkml:trace>
  <inkml:trace contextRef="#ctx0" brushRef="#br0" timeOffset="88322.64">29815 4986 97 0,'0'0'37'16,"0"-19"-19"-16,-16 19 7 0,16 0 8 15,0-18 4-15,0 18-5 0,0 0-12 0,-17 0-2 16,17 18-10-16,0-18 10 0,0 19 1 16,0-10 11-16,17 10-3 0,-17-1-7 0,0 1-5 15,16-1-2-15,-16 20-8 0,17-20 0 16,-1 1-2-16,-16 9-1 0,17-10-2 0,-1 1 0 15,-16 0 3-15,17 8-3 0,-17-17 0 0,16 18-2 16,-16-10 3-16,17-18-1 0,-17 0 13 16,0 19 22-16,0-19 30 0,0 0 43 0,0 0 24 15,0 0-34-15,0 0-35 0,0-19-34 16,-17 1-13-16,17-1-2 0,-16-9 0 0,16 10-5 16,-17-20 1-16,1 1-1 0,-1 0 15 15,17 9 2-15,-16-9-8 0,16-10-3 0,-17 29 9 16,17-19 5-16,0 18-1 0,0-9 3 0,0 9 2 15,0 1-12-15,0 18-6 0,17-19-7 16,-1 1-6-16,-16 18 2 0,17 0-4 0,16-19 2 16,-17 19-7-16,1 0 7 0,16 0-12 15,-16 0-12-15,16 0-68 0,-17 0-49 0,17 19-55 16,-16-19-32-16,-1 0-5 0,1 0 30 16</inkml:trace>
  <inkml:trace contextRef="#ctx0" brushRef="#br0" timeOffset="88522.2">29865 5107 86 0,'0'0'74'16,"0"0"-35"-16,0 0-16 0,0 0-7 0,0 0 7 16,16-19 15-16,-16 19-3 0,17 0-17 15,-1 0-8-15,1-19-6 0,0 19-3 0,-1 0-1 16,17-18 2-16,0 18-4 0,-16 0 0 15,16 0-26-15,-17 0-27 0,1 0-17 0,16-19-6 16,-17 19-52-16</inkml:trace>
  <inkml:trace contextRef="#ctx0" brushRef="#br0" timeOffset="88706.05">30245 4986 75 0,'0'0'46'0,"0"0"-8"15,0-19-1-15,0 19-4 0,0 0-7 0,0 0-8 16,0 0-13-16,0 0-1 0,0 19 0 0,0-19 7 15,0 0 7-15,0 9 12 0,0 0 6 16,0 1-4-16,17-1-4 0,-17 19-10 0,0-28-6 16,16 18-6-16,-16 1-2 0,0 0 1 15,17-10-3-15,-17 10-4 0,0-1 2 0,0 1-4 16,0-1-2-16,0 1-12 0,0 0-28 16,0-10-24-16,0 9-22 0,0-8-8 0</inkml:trace>
  <inkml:trace contextRef="#ctx0" brushRef="#br0" timeOffset="88939.86">30444 5014 77 0,'0'-10'51'0,"0"1"-24"0,0 0-8 0,0 9-2 16,-17 0-3-16,17 0-3 0,0 0-8 15,0 0 0-15,0 0-3 0,0 9 0 16,-16 0 3-16,16 1-2 0,0-1 1 0,-17 19 4 15,17-10 0-15,0-18-1 0,0 19 2 16,-17 0 0-16,17-10 0 0,17 10-2 0,-17-1 4 16,0 1-1-16,17-19-3 0,-17 18-2 0,16 1-2 15,1-19 0-15,-1 19-9 0,1-19-26 16,16 0-26-16,0 0-27 0</inkml:trace>
  <inkml:trace contextRef="#ctx0" brushRef="#br0" timeOffset="91886.12">5143 10613 48 0,'0'0'15'0,"0"10"-7"15,0-10-5-15,33 9-1 0,-33-9 0 16,0 9 1-16,0-9 5 0,33 0-3 0,-33 10 1 15,0-10-2-15,33 9 2 0,-33-9 0 0,0 18 2 16,33-18-2-16,-33 0 0 0,0 0 0 0,0 0-1 16,17 19 3-16,-17-19 1 0,0 0 7 15,16-19 3-15,-16 19 4 0,17 0-5 0,-17-18-5 16,33-1-6-16,-33 1-3 0,33-10-3 16,-33 9-1-16,33-18 0 0,-33 9 4 0,33 0-3 15,-33 19-1-15,33-28-2 0,-16 18-1 16,-1 0 1-16,-16 1-10 0,17 8-19 0,16 10-14 15,-33-9-7-15,0 9 3 0</inkml:trace>
  <inkml:trace contextRef="#ctx0" brushRef="#br0" timeOffset="92719.98">5540 13292 95 0,'0'0'80'15,"0"0"-27"-15,0 10-26 0,0-10-15 0,0 18-8 16,0-18-3-16,0 0 3 0,0 9-1 0,0 1-3 16,0-1 3-16,0 0-1 0,0 1-2 15,0-1 0-15,33 0 3 0,-33 1-3 0,0-1 3 16,0-9 0-16,33 9 2 0,-33-9 2 0,0-9 2 15,0 9 2-15,33-9 7 0,-33-1 12 16,0 1 4-16,33-10 3 0,-33-9-1 0,33 1-12 16,-33-11-12-16,17 1 0 0,-17 9-10 15,33-18-1-15,-33-1-4 0,33 19 3 0,-33-9-3 16,33 0-14-16,-33 18-36 0,0 10-19 0,0-10-9 16,33 19-3-16,-33 0 8 0,0 0 10 0</inkml:trace>
  <inkml:trace contextRef="#ctx0" brushRef="#br0" timeOffset="95116.72">9872 7283 7 0,'33'0'10'0,"-33"0"3"16,0 0-1-16,0 0-2 0,0 10-3 15,0-10-2-15,0 0-1 0,0 0 1 0,0 0-1 16,0 0 2-16,0 0-2 0,0 9-2 0,0-9 2 16,0 0-3-16,0 0 3 0,0 0-1 15,0 0-1-15,0 0 0 16,0 0-1 31,0 0 0-47,0 0 1 15,0 0 2-15,0 9-1 0,0-9-1 16,0 0-1-16,0 0 2 0,0 0-1 16,0 0-1-16,0 0 1 0,0 0-1 15,0 0 1-15,0 19-2 0,0-19 1 0,0 0 1 16,0 0 0-1,0 0 0 1,0 0-4 15,0 0 0-15,0 0-4 15,0 0-8-31,0 0-2 0,0 0-1 16,0 0-1-16,0 0-6 0</inkml:trace>
  <inkml:trace contextRef="#ctx0" brushRef="#br0" timeOffset="97730.84">20968 13320 9 0,'0'0'10'16,"0"0"2"-16,0 0 0 0,0 0-1 0,0 0-2 15,-16 0-4-15,16 0-2 0,0 0-1 16,0 0 1-16,0 0 4 0,0 0 1 0,0 0-1 15,0 0-3-15,0 0 0 0,0 0-3 0,0 0-3 47,0 0-2-31,0 0-3 0,0 0 0-16,0 0-4 0,16 0-1 0,-16 0-3 15,0 0-3-15</inkml:trace>
  <inkml:trace contextRef="#ctx0" brushRef="#br0" timeOffset="99895.67">2844 8055 16 0,'0'0'17'0,"0"0"1"0,0 0 0 16,0 0-4-16,0 0-1 0,0 0 0 0,0 0 2 16,0 0 4-16,0 0 2 0,0 0 2 15,0 0-1-15,0 0-4 0,0 0-3 0,0 0 2 16,0 0-6-16,0 0 1 0,0 0-4 16,0 19 3-16,0-19 4 0,33 0-4 0,-33 0 11 15,0 19 9-15,0-19 11 0,0 0 24 0,33 0 18 16,-33 0 30-16,0 0 20 0,0 0 5 15,33 0-22-15,-33 0-31 0,17-19-34 16,16 0-23-16,0 1-11 0,-33-10-9 0,66 0 7 16,-33 0-12-16,0-9-4 0,17 0 4 0,-17 9-11 15,33-10 9-15,-33 1 2 0,0 9-2 16,17 10-4-16,-17-1-1 0,-33 1 3 0,33-1-5 16,-33 0 3-16,33 19 4 0,-33-9-1 15,0 9-6-15,0 0-9 0,0 9 3 0,33 10-15 16,-33-19-14-16,0 19-26 0,0-1-17 0,-33-18-22 15,33 19-31-15,0-10-31 0,0 10-16 16,0-1 12-16,0 1-106 0</inkml:trace>
  <inkml:trace contextRef="#ctx0" brushRef="#br0" timeOffset="101243.61">22473 13562 80 0,'17'0'58'0,"-17"0"-26"0,0 0-16 0,0 0-8 15,0 0-4-15,16 0-1 0,-16 0 1 0,0-19 1 16,17 19 4-16,-17 0 6 15,0 0 8-15,0 0-1 0,0 0-7 0,16 0-7 16,-16 0 0-16,0 19-3 0,17-19 1 16,-17 0 10-16,16 0 6 0,-16 0 0 0,33 9-8 15,-33-9 1-15,0 10 15 0,33-10 15 0,-33 0 19 16,17 0-3-16,-17 0-9 0,16-10-14 16,1 10-12-16,0-9-6 0,16 9-2 0,-17-28-3 15,17 9-4-15,0 1 4 0,0-1-7 0,-16 1-2 16,-1-1-1-16,18-9 1 0,-1 10-1 15,-17-1-2-15,1-9 1 0,32 9-4 0,-49 10 0 16,33-9 0-16,-33-1-5 0,17 10 7 0,-1-10-2 16,-16 10-2-16,17-1 5 0,0 1-5 15,-17 9 6-15,16-9-4 0,-16 9-5 0,17 0-1 16,-1 0-6-16,-16 0-14 16,17 0-22-16,-1 9-13 0,-16-9-9 0,33 9-8 15,-33 1-8-15,33-1-6 0,-33 0 0 0,17 1 7 16,-1-1 12-16</inkml:trace>
  <inkml:trace contextRef="#ctx0" brushRef="#br0" timeOffset="104542.14">15147 6986 6 0,'0'0'3'0,"0"-19"0"0,0 19-1 16,0 0-1-16,0 0 1 0,0 0 1 16,0 19-1-16,0-19 0 0,0 0 1 0,0 0 2 15,0 18 2-15,0-18 1 0,33 0-4 16,-33 19 2-16,0-19-2 0,0 9 1 0,0-9-1 16,0 9 1-16,0 1-2 0,0-10 1 15,34 9-1-15,-34 0-1 0,0 10 1 0,0-19 1 16,0 0-1-16,0 0 2 0,16 0 2 15,-16 19 0-15,0-19 0 0,0 0 0 0,17 0-2 16,-17 0 0-16,16 0-4 0,-16 0 1 16,17-19-1-16,-1 19 7 0,1 0-4 0,-1-19-2 15,17 10-1-15,-33 0 0 0,33-10-1 0,1 10 2 16,-34 9-2-16,16-19 0 0,1 1 0 16,-1-1 0-16,1 19 0 0,-1-19 0 15,1 10 1-15,-1-9-1 0,-16 8 0 0,33 1 0 16,-33 9 0-16,0-19-2 0,33 19 0 15,-33 0 0-15,0 19 2 16,0-19-11-16,0 0-6 16,33 0 0-16,-33 9 0 0,0 10-16 0</inkml:trace>
  <inkml:trace contextRef="#ctx0" brushRef="#br0" timeOffset="105707.4">26144 13506 66 0,'0'0'70'0,"0"0"-30"0,0 0-24 0,0-9-6 15,0 9-6-15,0 0-2 0,0 0 2 16,0 0-1-16,-16 0 2 16,16 0 9-16,0 9 5 0,0-9 11 0,0 9 6 15,0 1-8-15,16-10-7 0,-16 9-3 16,0 0 6-16,17-9 8 0,-17 19 6 0,0-19 4 16,16 0 3-16,1 0-5 0,-17 0-6 15,33 0-15-15,-33-19-7 0,16 10-3 0,17 0-3 16,-16-10-8-16,16 10 7 0,-16-10-5 0,16 1 2 15,-17-1-2-15,1 0 3 0,16 1-6 0,-17-1 3 16,1 1 4-16,-1-1-7 0,1 0 1 16,-17 10 0-16,16 9 0 0,1-18-6 15,-17 18 4-15,0 0-29 0,0 0-22 16,0 0-11-16,0 0-12 0,0 18-13 0,17-18-8 16,-17 0 0-16</inkml:trace>
  <inkml:trace contextRef="#ctx0" brushRef="#br0" timeOffset="107439.67">25400 12595 18 0,'0'0'15'16,"0"0"-4"-16,0 0-2 0,0 0-3 15,0 0-1-15,0 0-3 0,0 0 0 0,0 0-2 16,0 0 2-16,-33 0 0 0,33-19-2 16,0 19 1-16,0 0-1 0,-33 0 1 15,16 0-1-15,1 0 0 16,-1 0 1-16,1 0-1 16,-1 0 0-16,1-9 0 0,-1 9 1 15,1 0-1-15,-1 0 0 0,-16-10 0 0,33 10 1 16,-50 0-1-16,17-9 0 0,0 9 0 15,0-9 1-15,0 9-1 0,0-10 1 0,-33 10-1 16,16-9 0-16,1 9 0 0,-1-9 0 16,0 9 0-16,1-9 0 0,-1 9 0 0,-16-10-2 15,0 10 2-15,16 0 0 0,-16 0 1 16,0 0-1-16,0-18 0 0,0 18 1 0,0 0-1 16,-1 0 0-16,18 0 0 0,-1 0 0 0,-16 0 0 15,0 0 0-15,16 0 0 0,17 0 0 16,-49 0 0-16,32 0 0 0,0 0 0 0,17 18 0 15,-49-18 0-15,32 0 0 0,0 0 0 0,-16 0-2 16,17 0 2-16,-1 0-4 0,0 0-2 0,17 0 0 16,-33 0 1-16,33 0-3 0,-17 0-1 15,17 0 3-15,0 0-1 0,-16 0-1 16,-1 0-7-16</inkml:trace>
  <inkml:trace contextRef="#ctx0" brushRef="#br0" timeOffset="108704.72">21216 12446 2 0,'-33'0'0'0,"17"9"0"0,-50-9 2 15,66 0-2-15,-50 19 0 0,17-19 0 16,16 0 1-16,-16 0-2 0,17 18 1 0,-17-18 1 15,0 0-1-15,-1 0-1 0,18 10 1 16,-17-10 0-16,16 9 0 0,-16 0 1 0,17 0-1 16,-17-9-1-16,33 10 1 0,-33-1 0 0,-1-9 0 15,18 9 0-15,-17 1 0 0,16-10 1 16,-16 9-2-16,17-9 2 0,-17 19-2 0,33-19 1 16,-50 0 1-16,34 0-2 0,-18 18 2 15,1-18-1-15,17 0 3 0,-17 0 5 0,33 0 2 16,-33 9 0-16,0-9-4 0,0 10-3 0,16-10-3 15,-16 9 1-15,16-9-1 0,-16 9 0 16,17-9 2-16,-17 10 0 0,0-10 1 0,16 9 0 16,-16-9-1-16,17 9-2 0,-18-9 0 15,18 10 1-15,-1-10 2 0,1 9 1 0,16-9-3 16,-33 19-1-16,33-19 0 0,0 0 1 0,0 18-1 16,-33-18 0-16,33 9 0 0,-17 1 0 15,17-1 0-15,0 0 1 0,0 1-1 0,0 8 0 16,0-8 0-16,0-1 0 0,0 9 0 15,17 1 0-15,-17-10 0 0,0 10 0 0,33 0 0 16,-33-1 0-16,0 1 0 0,0-1 0 0,33 1 0 16,-33 0 0-16,0-10 0 0,0 9 0 15,0 1 1-15,16 0-1 0,-16-1 0 0,0 1 1 16,17-10-1-16,-17 10 0 0,16-1 0 16,1-8 0-16,-17 8 0 0,17-8 0 0,-1 8 0 15,17-9 0-15,-16 1 0 0,16-1 0 0,-33 0 0 16,33 1 0-16,0-1 1 0,-17 0-3 15,17 1 2-15,1 8 0 0,-1-8 1 0,0 8 0 16,0-18-1-16,0 9 0 0,0 1 0 16,0-1 0-16,0 0 0 0,17 10 0 0,-17-10 0 15,0 1 0-15,16-1 0 0,-16 0 0 0,1 0 0 16,32 10 0-16,-50-10 0 0,34 1 0 16,-17-1 0-16,17-9 0 0,16 9 0 0,-50 1 0 15,34-10 0-15,-1 9 0 0,-15-9 0 16,32 0 0-16,-50 0 0 0,34 9 0 0,-1-9 0 15,-16 0 0-15,17 0 0 0,0 0 0 0,-17 9 0 16,16-9 0-16,18 0 0 0,-51 0 0 0,34 10-2 16,-17-10 2-16,16 9 0 0,18-9 2 15,-51 9-2-15,34 10 0 0,-17-19-2 0,16 0 2 16,-16 9 0-16,17 1 1 0,0-10-1 16,-1 9 0-16,17-9 0 0,-33 9 0 0,17 0 0 15,0-9 1-15,32 0-1 0,-49 10 0 0,17-10 0 16,0 0 0-16,-1 0 0 0,17 9 0 15,-33-9 0-15,17 0 0 0,0 0 0 0,-1 0 0 16,1-9 0-16,0 9 0 0,-17-10 0 0,16 10 0 16,17 0 0-16,-33 0 0 0,34-9 0 15,-18 9 2-15,17 0 3 0,-33 0-1 0,0 0-1 16,17 0 1-16,16 0-2 0,-49 0 1 16,16-9-3-16,0 9 3 0,0 0 0 0,0 0-1 15,0 0 1-15,0 0-2 0,-16 0 3 0,16 0 5 16,0 0 4-16,0 0-8 0,0 0-3 15,0 0 2-15,0 0-3 0,0 0-1 0,0 0 0 16,0 0 5-16,0 9-3 0,1-9-2 0,15 0 1 16,-49 0 2-16,33 0-3 0,0 0-2 0,0 0 2 15,0 9 0-15,-16-9 0 0,16 0 0 16,0 0 0-16,-16 0 2 0,-1-9-2 0,1 9 0 16,16 0 0-16,-17-9 0 0,17 9 0 15,-16 0-2-15,16-9 2 0,0 9 0 0,-33-10 0 16,33 10 0-16,-16-9 0 0,16 9 0 0,-17-19 2 15,1 10-2-15,16 9 0 0,0-9 0 16,-33 9 0-16,33-10 0 0,-16 1 0 0,-1 9-2 16,17-9 2-16,-16 9 0 0,-1 0 2 0,1-9-4 15,-1-1 3-15,34 10-1 0,-50-9 0 16,33 0 0-16,-33-1 1 0,17 10-1 0,-1-9 0 16,1 9 0-16,-1-19 0 0,1 10 0 0,16 0 0 15,-17 0 1-15,-16-1-1 0,17 1 4 16,16 0 1-16,-33-1 4 0,33 1-1 0,-33 0 5 15,0-10-2-15,17 19 2 0,-17-18-4 16,16 8-3-16,-16-8-3 0,17 8-1 0,-17 1-2 16,0-10 2-16,0 10-2 0,0 0-2 0,0-1 2 15,0 1 0-15,0-9-2 0,0 8-2 16,0 1-9-16,0 0-5 0,0-1-8 0,0 1-9 16,0 0-10-16,-17-1-49 0</inkml:trace>
  <inkml:trace contextRef="#ctx0" brushRef="#br0" timeOffset="109987.25">4018 8120 5 0,'0'0'2'15,"0"0"2"-15,0 0 5 0,0 0 7 16,0 0 2-16,0 0-3 0,0 0 0 0,0 0-1 16,0 0-1-16,0 0 0 0,0 0 0 0,17 0 0 15,-17 0 4-15,0 0-1 0,0 0 2 16,0 0 3-16,0 0 1 0,33 0-3 16,-33 0-5-16,0-9-1 0,0 9-1 0,0 0 0 15,0 0 0-15,0 0 6 0,0 0-4 0,0 0 3 16,0-9-4-16,0 9-2 0,0 0-2 15,0 0-1-15,0 0-3 0,0-9-1 0,0 9 1 16,0 0 1-16,0 0-4 0,0 0 3 16,0 0-1-16,0 0-2 0,0-19 0 0,0 19 0 15,0 0-2-15,0 0 5 0,0 0-3 16,0 0-4 0,0 0 3-16,0 0-5 0,0 0 6 15,0 0 0-15,0 0 0 0,0 0-4 16,0 0-2-16,0 0 7 0,0 0-6 15,0-19 3-15,0 19 2 16,0 0-6 0,0 0 7-16,0 0 0 0,0 0-1 15,0 0-6 1,0 0 5-16,0 0-3 0,0 0-1 16,0 0-2-16,0 0-12 0,0 0-29 15,0-18-11-15,0 18-14 0,0 0-15 0,0 0-79 16</inkml:trace>
  <inkml:trace contextRef="#ctx0" brushRef="#br0" timeOffset="111136.23">28906 13943 54 0,'0'-9'19'0,"-17"9"-9"0,17-9-6 0,0 9-4 16,0-19 0-1,17 19 0-15,-17 0 0 16,0 0-5-16,0-18-1 0,0 18-5 15,0 0-3-15,16 0-4 0</inkml:trace>
  <inkml:trace contextRef="#ctx0" brushRef="#br0" timeOffset="113600.43">9360 6660 18 0,'0'0'20'0,"0"0"-5"0,0-19-6 16,0 19-5-16,0 0-2 0,16 0-2 0,-16-18 0 15,33 18 0-15,-33-19 0 0,33 1 0 16,-33 8 0-16,33-8 0 0,0 8 0 0,-16 1 0 15,0-9 0-15,32-1 0 0,-16 0 0 16,0 1 0-16,0-1 0 0,0 1 0 0,-16 8 0 16,16-8 0-16,0-1 0 0,0 0 0 0,-33-9 0 15,33 10 0-15,-33-1-3 0,33 1 0 16,-33 18 0-16,33-19 1 0,-33 0 0 0,17 1 2 16,-17-1 0-16,16 10 0 0,-16 0 0 15,17-1 0-15,-17-8 0 0,33 18 0 0,-33-19 0 16,0 19 0-16,0-18 0 15,33 18-2 17,-66 18 2-17,33-18 0-15,0 19 0 16,0-19 0-16,-33 18 0 0,16-18 0 0,1 10 0 16,-1 8 0-16,-16 1 0 0,0-1 0 0,33 1 0 15,-33 0 0-15,0-1 0 0,-16 10 0 16,15-9 0-16,1 18 0 0,-33-18 0 0,33 9 0 15,-16 9 0-15,-18 0 0 0,34 0 0 0,-33-18 0 16,0 27 0-16,16-9 0 0,-16-9 0 16,0 10 0-16,17-1 0 0,-18 0 0 0,-15-9 0 15,32 9 0-15,0 0 0 0,17-9 0 16,0 0 0-16,-16 0 0 0,16-9 0 0,0 18 0 16,33-28 0-16,-34 10 0 0,34-1 0 15,-33 1 0-15,33 0 0 0,0-1 0 0,0-18 0 16,0 19 0-16,-33-19 0 0,33 9 0 0,0 0 1 15,33 1 1-15,-33-1 0 0,0 0 0 16,0 10 0-16,0-19 0 0,0 0 2 0,0 18-1 16,33-18 1-16,-33 0 0 0,0 0-2 15,34 19 3-15,-34-19-1 0,16 0 1 0,1 0 0 16,-1 9 1-16,1-9-1 0,32 10 0 0,-16-10 1 16,-33 9 2-16,67-9-3 0,-51 9 0 15,17 1 1-15,33-1-4 0,-33 0 2 0,0 10-1 16,17-19-1-16,0 18 0 0,-1-18-2 0,17 19 0 15,-33-10 2-15,17 1-2 0,16-1 0 0,-33 10 0 16,0-1 0-16,17 1 0 0,-17-1 0 16,33 1 0-16,-33-19-2 0,0 19 2 0,0-1 0 15,-16-9-3-15,0 10 3 0,32 0 0 16,-49-19 0-16,33 18 0 0,-33-18 0 0,33 0 0 16,-33 19-7-16,33-19-4 0,-33 0-3 0,0 0-5 15,33-19 1-15,-33 19-3 0,0 0-6 16</inkml:trace>
  <inkml:trace contextRef="#ctx0" brushRef="#br0" timeOffset="115032.63">8649 5088 4 0,'0'19'3'0,"0"-10"1"0,-34 10 4 0,34-1 5 15,-33 1-3-15,33-1-4 0,0-18-3 16,0 19-1-16,0 0 2 0,0-19 3 0,0 9 2 16,0-9 0-16,0 9 1 0,0-9-4 0,33 9-1 15,-33-9-2-15,34 0-1 0,-34 0-2 16,33-9 0-16,-17 9 2 0,17 0-2 15,0-9 0-15,0 9-2 0,0-9 2 0,1 9-2 0,-18 0-6 16,17 0-6-16,-16 0-3 0,32 0-7 16</inkml:trace>
  <inkml:trace contextRef="#ctx0" brushRef="#br0" timeOffset="116833.05">27963 13608 73 0,'0'0'72'15,"0"0"-22"-15,0 0-26 0,0 0-12 16,0 0-6-16,0 0-2 0,0 0-3 0,0 0 0 16,0 10 2-16,0-10 1 0,0 0-1 0,0 9 3 15,0-9 2-15,0 9 31 0,17 1-9 16,-17-10-10-16,0 9-8 0,0 0-6 0,0-9 18 16,0 19 40-16,16-19 16 0,-16 0 7 0,0 0-3 15,0 0-1-15,17 9-11 0,-17-9-18 0,16 0-16 16,1-9 9-16,-17 9 29 0,16 0 13 15,1-19-1-15,-1 19-33 0,1-9-26 0,16 0-6 16,-16-10-14-16,-1 10-9 0,17-10 4 16,-16 1-2-16,16-1-2 0,-17 0-9 0,17 10 0 15,0-10 0-15,-33 10 0 0,17-9-13 0,0 18-45 16,-1-10-36-16,1 1-34 0,-17 9-34 0,16 0-38 16,1 0-3-16,-17 0 27 0</inkml:trace>
  <inkml:trace contextRef="#ctx0" brushRef="#br0" timeOffset="121426.73">22638 13581 29 0,'0'0'32'0,"0"0"-14"0,0 0-9 16,0 0-5-16,0 0-2 0,0 0 0 0,0-10-2 31,0 10-2-31,0 0 0 16,0 0 0-16,-33 10-4 0,33-10-5 15,0 0-2-15,0 0-5 0,0 0-20 16</inkml:trace>
  <inkml:trace contextRef="#ctx0" brushRef="#br0" timeOffset="122526.05">24722 13525 10 0,'0'0'15'0,"0"0"0"0,0 0-7 15,-33 0-3-15,33 0-1 0,0 0 0 16,0 0 0-16,0 0 0 0,0 0 2 0,0 0 4 16,0 0-2-16,0 0-3 0,33 0-5 15,-33-10 0-15,-33 10 0 16,33 0 1 0,33 10-1 15,-33-10 1-31,0 0 1 15,0 0-4-15,0-10 2 63,0 20 0-47,0-20 0-1,0 10-2 1,0 0 3 15,0 10-1-15,0-10 1-1,-33 0-1-15,33-10-2 32,0 20 2-17,0-1-2 1,0-9-2-1,0 0-5-15,0 0-1 0,0 9-5 16,0-9-2-16,33 0-19 0</inkml:trace>
  <inkml:trace contextRef="#ctx0" brushRef="#br0" timeOffset="126056.95">27963 13683 4 0,'0'0'3'0,"0"0"0"15,0 0 0-15,0 0 1 0,0 0-1 0,0 0 0 16,0 0-1-16,0 0-1 15,17 0-1 17,-17 0-4-17,0 0-1-15,0 0-8 16</inkml:trace>
  <inkml:trace contextRef="#ctx0" brushRef="#br0" timeOffset="127222.4">28377 13506 6 0,'33'-9'6'0,"0"0"0"0,0-10-1 0,0 10 0 16,16-10-2-16,-32 0-2 0,0 1-1 15,16-10 0-15,-17 0 1 0,1 0-1 0,-1 0 2 16,1-9-2-16,-1 9 1 0,-16 0 1 15,0-9 0-15,0 9-1 0,0-9 0 0,-16 18 1 16,-1-18-2-16,1 9 0 0,-1 0 0 0,-16 0 0 16,17 0 0-16,-18 1 0 0,1 8 0 15,0 0 1-15,0-9 1 0,0 28-2 0,0-27 0 16,17 17 0-16,-18 1 0 0,34 0 1 0,-33-1-1 16,17 10 0-16,-1 0 0 15,1 0 0-15,-1 0 0 16,17 10 0-16,0-10-2 15,-16 0 2-15,16 9 0 0,0 0 0 16,0 1 1-16,0-1-1 16,0 9 0-16,0-18 0 15,0 19 0 1,0-19 0 0,0 9-8-16,0-9-5 0</inkml:trace>
  <inkml:trace contextRef="#ctx0" brushRef="#br0" timeOffset="133467.26">6284 9665 11 0,'-33'0'11'0,"33"0"3"16,0 0-4-16,0 0-2 0,0 0-4 15,0 0-1-15,0 0 0 0,0-10 0 0,0 10 1 16,0 0 0-16,0 0 0 0,0 0-1 15,0 0 1-15,0 0-1 0,0 0 1 0,0 0-1 16,0 0-2-16,0 0 3 0,0 0-2 0,0 0 2 16,0 0-2-16,0 0-1 15,0 0 1-15,0 0-1 16,0 0 2-16,0 0-5 16,0 0 3-1,0 0 0-15,0 0 0 16,0 0 1-1,0 0-4 1,0 0 3 0,0 0-3 15,0 10 2-15,0-10 1-16,0 9-1 31,0 0 0 16,0 0 0-32,0 10 0 1,0-19-6-16,0 0-2 0,0 0-4 0,0 0 2 16,0 0-3-16,0 0-2 0,0 0-6 15</inkml:trace>
  <inkml:trace contextRef="#ctx0" brushRef="#br0" timeOffset="139361.2">14205 9590 8 0,'0'0'7'0,"0"0"-1"0,0 0 1 15,0 0 0-15,0 0-1 0,0 0-1 0,0 0 0 16,0 0-2-16,0 0-1 0,0 0 0 16,0 0-1-16,0 0 0 15,0 0 0 1,0 0-3 15,0 0-1-31,0 0-2 0,0 0-2 0,0 0-2 16,0 0-4-16</inkml:trace>
  <inkml:trace contextRef="#ctx0" brushRef="#br0" timeOffset="142009.17">26095 15776 37 0,'0'0'34'0,"0"0"0"0,0-10 2 15,0 10 2-15,0 0 3 0,0 0 1 16,0 0 2-16,0 0-5 0,0 0-4 0,0 0-2 16,0 0-7-16,0 0 8 0,0 0 3 15,0 10 15-15,0-10-1 0,0 9-1 0,0-9 11 16,0 19 1-16,0-10 0 0,16 0 5 0,-16 1-4 15,0-1 8-15,0 9 11 0,0-8 2 0,0-1 4 16,0 0-6-16,0 10-1 0,0-10-1 16,0 1-3-16,0 8 0 0,0-18-19 0,0 10-4 15,0-10-7-15,0 9 5 0,0-9 6 16,0 0 7-16,17 9-52 0,-17-18-13 16,16 9 0-16,1-9 0 0,-1-1 0 0,1 10 0 15,16-18 0-15,-33-1 0 0,16 0 0 0,1 1 0 16,16-1 0-16,-16 1 0 0,-1-10 0 15,1 9 0-15,-1-9 0 0,1 10 0 0,-1-1 0 16,1 0 0-16,16 1 0 0,-33-1 0 0,0 10 0 16,16-10 0-16,-16 10 0 15,17 9 0-15,-17-9 0 0,0 9-73 16,0 0-42-16,0 0-8 0,0 0-12 16,0 0-12-16,0 9 9 0,0-9-12 0,0 0 2 15,0 9-4-15,-17 1 3 0,17-10 13 0,0 9 10 16,0 0 18-16,-16 0 15 0,16 1 15 0,0-10 14 15,0 9 15-15</inkml:trace>
  <inkml:trace contextRef="#ctx0" brushRef="#br0" timeOffset="144307.34">21101 15804 5 0,'0'0'2'0,"0"0"1"0,0 0 1 0,0 0 0 16,0 0 0-16,0 0-1 0,0 0-2 0,0 0 1 16,0 9-2-16,0-9-3 15,0 0-2-15,0 0-8 16,0 0 7-16</inkml:trace>
  <inkml:trace contextRef="#ctx0" brushRef="#br0" timeOffset="148237.44">10666 7414 46 0,'0'0'33'0,"0"-10"-9"16,0 10-1-16,0-9 2 0,33 9 4 15,-33-9-1-15,0 9-1 0,0-10-6 0,0 10-6 16,0 0-9-16,0 10 0 0,0-10 3 0,33 0-6 16,-33 9 2-16,0 0-2 0,33 1 4 15,-33 8 1-15,0 1 1 0,17-1 2 0,-1 1 1 16,1 9-2-16,-1 9-4 0,1 0 2 16,16-18-5-16,-33 18-1 0,33 10 0 0,-33-10-2 15,0 9 0-15,0 10 3 0,0-19-3 0,0 10 0 16,0 9 0-16,0 9 2 0,0-9-4 15,0-10 2-15,0 28 1 0,-33-27-3 0,33 27 3 16,0-9-1-16,-33-9 0 0,16 9 0 16,1 1 0-16,-1-11 0 0,1 1 1 0,-1-9-1 15,17 8-2-15,0-8 3 0,-33 9-1 0,33-19-2 16,-33 0 2-16,33 10 0 0,0-29 2 16,-33 20-2-16,33-11 0 0,0-8 0 0,-33 18 0 15,33-27 1-15,-17 8 0 0,1 1-1 16,-1-1 0-16,17 1 0 0,0 0 0 0,0-1 0 15,-33-18 0-15,33 19 0 0,0-10 0 0,0 0 0 16,-33-9 3-16,33 10-6 0,0-1 3 0,0 0 0 16,0 10 0-16,-33-19 0 0,33 0 0 15,0 0 2-15,0 0 1 16,0 0-3-16,0 0-2 0,0-19-6 16,0 19-13-16,0-9-11 0,0 0-6 15,0-10-4-15,0 10-3 0,0-10 2 0,0 1 0 16,0-1 2-16,0-18-30 0</inkml:trace>
  <inkml:trace contextRef="#ctx0" brushRef="#br0" timeOffset="148705.04">10302 9144 12 0,'0'18'15'0,"0"-8"0"0,0-1-2 16,0 0-2-16,0 10 0 0,33-10-1 0,-33 0-1 15,0 10-2-15,0-19-1 0,33 19 1 16,-33-19-2-16,0 18-2 0,17-18 0 0,-1 19-3 16,1-10 0-16,-17 0 0 0,33 1 0 0,-33-1 2 15,33 0-2-15,0 10-6 0,-33-19-8 16,33 18-5-16,-33-18-6 0,33 0-3 0</inkml:trace>
  <inkml:trace contextRef="#ctx0" brushRef="#br0" timeOffset="150834.13">9591 7246 41 0,'-33'0'27'16,"17"0"-14"-16,-1 0-7 0,0 0-1 0,17 0-4 16,-33 0-1-16,33 0 2 15,0 0 5-15,-33 0 1 0,33 9 9 0,0 1 0 16,0-10 4-16,0 9 4 0,33 0 1 15,-33-9-1-15,0 10 4 0,33-10-2 0,-33 9-5 16,34-9 0-16,15 0-2 0,17 0-3 16,-33-9 1-16,17 9-5 0,16-10 0 0,0 10-2 15,-33-9 5-15,33 0-5 0,-16-1-2 0,16 1 0 16,0 9-3-16,-16 0-2 0,16 0 1 16,-33-19-3-16,33 19-2 0,-33 0 0 0,17 0 2 15,-17 0-2-15,0 0 3 0,0 0-2 0,0-18-1 16,-33 18 0-16,17 0 0 0,-1 0 0 15,1 0 0-15,-17 0 4 0,33 0-4 16,-33 0 1-16,0 0-3 16,0 0 3-16,0 0 1 0,0 0-7 15,0 0-14-15,0 0-19 0,0-19-15 16,0 19-10-16,0-9-4 0,0 0 0 0,0-1 4 16,0 1 4-16</inkml:trace>
  <inkml:trace contextRef="#ctx0" brushRef="#br0" timeOffset="151667.91">8467 5721 6 0,'0'0'6'0,"0"-10"3"16,0 10 4-16,0 0-1 0,0 0 0 15,0 0-4-15,0 0 1 0,0 0-1 0,0 0-1 16,0 0-3-16,0 0 1 0,0 0-1 0,0 0-2 16,0 0-1-16,0 0 2 15,0 0-2-15,0 0 1 0,0 0 0 16,0 0 1-16,0 0 0 0,0 0 3 15,0 0 0-15,0 0 2 0,0 10 0 0,0-10-3 16,0 0 1-16,0 0-1 0,0 0-1 16,0 0 0-16,0 0 1 0,0 9 0 0,16-9-2 15,-16 0 0-15,0 0 0 0,0 0 1 0,0 0 0 16,0 0-2-16,0 0 0 16,0 0 2-16,0 0 1 0,0 0-3 15,0 0 0-15,0 0 0 0,0 0 1 0,-16 0 0 31,16 0-1-15,0 9 0 0,0-9-4-16,0 0-25 0,0 0-15 0,0 19-11 15</inkml:trace>
  <inkml:trace contextRef="#ctx0" brushRef="#br0" timeOffset="153115.67">10236 10074 5 0,'0'0'19'16,"0"0"0"-16,0 0-9 0,0 0-4 0,0 0-1 15,0 0-1-15,0 0 1 0,0 0 0 0,0 18 0 16,0-18 0-16,0 0 0 0,0 0 0 16,0 0-2-16,0 0 1 0,0 0 2 0,0 0-1 15,0 0-2-15,0 0 2 0,0 0 0 16,0 0 1-16,0 0-2 0,0 0 1 0,0 0-2 15,0 0-1-15,0 0 1 0,0 0 1 0,0 0 0 16,0 0-2-16,0 0 0 0,0 0-1 16,0 0 1-16,0 0-1 31,0 0-3-31,0 0 3 16,0 0 1-16,0 0-1 62,0 0 0-46,0 0 1-16,0 0 0 31,0 0-4-15,0 0-3-16,0 0-10 15,0 0-6-15,0 0-6 0,0 19-6 16,0-19-34-16</inkml:trace>
  <inkml:trace contextRef="#ctx0" brushRef="#br0" timeOffset="153415.54">10418 10437 33 0,'0'0'16'0,"0"0"-8"16,-17 0-3-16,17 0-3 0,-16 0 0 15,16 0-4 1,0 0 0-16,0 0 0 0,0 0-1 16,0 0-4-16,0 0-7 0,0 0-19 15</inkml:trace>
  <inkml:trace contextRef="#ctx0" brushRef="#br0" timeOffset="154148.81">10335 10409 1 0,'0'-10'0'0,"0"10"1"16,0 0 0-1,0 0 0 1,0 0 0-16,0 0 0 0,0 10-1 15,0-10 1-15,0-10-1 16,0 10-1-16,0 0 0 0,0 0-3 16</inkml:trace>
  <inkml:trace contextRef="#ctx0" brushRef="#br0" timeOffset="155431.04">5887 9767 40 0,'0'-9'14'15,"0"9"-4"-15,0 0 0 0,0-10 2 16,0 10 2-16,0 0-2 0,0 0-5 0,0 0-3 16,0 0-1-16,0 0 0 0,0 0 6 15,0 10 2-15,0-10 1 0,33 9 2 0,-33 0 3 16,0-9-3-16,0 9-3 0,0 1 1 0,0-1 8 16,17 0 6-16,-17 10-2 0,0-19 2 15,33 0-1-15,-33 0 2 0,0 19-3 0,0-19 11 16,0 0 10-16,0 0 21 0,0 0 18 0,0 0 15 15,33 0 2-15,-33 0-20 0,0-19-16 16,0 19-12-16,33-28-10 0,-33 19-13 0,33-10 1 16,0 1 5-16,0-10-6 0,-33 9 2 15,50-9-4-15,-17 0-7 0,0 0-4 0,0 10 2 16,-33-19-10-16,33 9-1 0,0 9 2 0,-16 0-8 16,16 1-4-16,0-1 6 0,-33 10-8 15,33 0 4-15,-33-1 0 0,0 10-2 0,0 0 6 16,0 0 0-16,0 0-10 15,0 10 12-15,0-1-2 0,0-9-7 0,0 9 3 16,0 10-8-16,0-1-42 0,0-18-39 0,0 19-32 16,0-19-30-16,0 19-13 0,0-10-7 0,0 0 16 15,0 19 25-15,0-28 19 0,0 19 18 16</inkml:trace>
  <inkml:trace contextRef="#ctx0" brushRef="#br0" timeOffset="156363.19">14106 9711 108 0,'-33'0'32'16,"33"0"-15"-16,0 0-10 0,0 0-4 15,0 0 0-15,0 19 0 0,0-19 1 0,0 0 5 16,0 18 9-16,0-18 4 0,0 10 6 0,0-1 6 15,33 0 5-15,-33 10 13 0,0-10-6 16,0 0-2-16,0 10 2 0,33-19 3 0,-33 19-3 16,0-19 10-16,0 18 18 0,0-18 24 0,33 0 37 15,-33 0 52-15,0 0 52 0,0 0 8 16,0 0-9-16,0-18-75 0,0 18-163 0,16-19 0 16,-16 0 0-16,17 1 0 0,-1-1 0 15,1 1 0-15,-1-10 0 0,17 9 0 0,1-9 0 16,-34 0 0-16,33 0 0 0,0 10 0 15,-33-1 0-15,16-18 0 0,17 9 0 0,-16 9 0 16,-1 1 0-16,17-10 0 0,-33 19 0 0,34-10 0 16,-34 10 0-16,33-1 0 0,-33 1 0 0,33 9 0 15,-33 0 0-15,16 0 0 16,1 0 0-16,-1 0 0 0,1 9 0 0,-1 1-2 16,17-1-184-16,-33-9-19 0,34 9-16 15,-34 1-5-15,33-1-4 0,-33 0-7 0,33 10 20 16,-33-1 31-16,0-18 38 0</inkml:trace>
  <inkml:trace contextRef="#ctx0" brushRef="#br0" timeOffset="161458.75">19629 15032 20 0,'0'0'31'0,"0"0"-6"16,0-10-6-16,0 10 2 0,0 0 4 0,0-9-2 16,0 9 1-16,0-9 1 0,0 9-3 15,0 0 1-15,0 0-8 0,0-10-2 0,0 10-3 16,0 0-4-16,0 0 3 0,-33 0-1 0,33 0 4 15,0 0-2-15,-17 0 0 0,17 0 2 0,0 0 3 16,-16 0 0-16,-1 10-2 0,17-10-1 16,-16 9 1-16,-1-9-1 0,17 9 0 0,-17 1-4 15,1-1-3-15,16 0 2 0,-17-9 0 0,1 10 0 16,16-1 2-16,0 0-1 0,-33 0-1 16,33 1 2-16,0 8-7 0,0-18 2 0,-33 10-1 15,33-1-5-15,0 0 6 0,0 1 0 0,0-1 1 16,0 0-1-16,0 0 10 0,0 1 0 15,0-1 9-15,0 10-3 0,33-1-2 0,-33-8-5 16,0-1 0-16,33 9-4 0,-33-8-1 16,0 8 4-16,16 1-2 0,-16 0 0 0,17 9 2 15,-17-10-5-15,16 1 0 0,-16 9-2 16,17-10 1-16,-17 10 1 0,0-9-4 0,-17-1 1 0,17 1 0 16,0 0-2-16,-16 8 4 0,16-8-6 15,-17 0 0-15,1-10 0 0,16 10 1 0,0-1 1 16,-33-9 0-16,33 10 0 0,-33-10 2 15,16 1-9-15,1-1 5 0,-1 0-2 0,1 1 4 16,-1-10-2-16,1 9-2 0,-1-9 5 16,0 0 0-16,1 0-3 0,16 0 2 0,-33 0-1 15,33 0 1-15,0-9-5 0,-33 9 7 16,33 0-1-16,-17-10-6 0,17 10 1 0,0-9 3 16,0 9-3-16,-16-9 2 0,16-1 2 15,0 1-2-15,0 9 4 0,0-9-2 16,0 9-4-16,16-10 4 15,-16 10 1-15,0 0-8 0,0-9 7 0,0 9-5 16,17 0 3-16,-17-9 0 0,0 9 2 16,33 0-5-16,-33 9 3 15,0-9 3-15,33 0-3 0,-33 0-3 16,0 9 3-16,16-9 3 0,1 10-3 0,0-10 1 16,-1 9-1-16,-16 0 1 0,17-9-1 15,-1 10-3-15,1-1 1 0,-17 0 2 0,16 1 0 16,-16 8 0-16,17 1 3 0,-17-1-3 0,0 10 4 15,0-9-3-15,33 9-1 0,-33 0 0 0,0 0 0 16,0 9 3-16,0-9-3 0,0 9 2 16,0 0-2-16,0 10-2 0,0-10 2 15,0 9-4-15,0-8 7 0,0 8-3 0,0-9 0 16,0 0 0-16,0 1-2 0,0-1 4 0,0 0 4 16,0-9-11-16,0 9 7 0,0-9 0 0,0 0-2 15,33 0 2-15,-33-9-2 0,0 18-4 16,0-28 5-16,16 10-3 0,-16-1 2 0,0 1 4 15,17-1-7-15,-1-8 4 0,-16 8-1 0,17-8-2 16,-17-1 5-16,17 0-3 0,-1 1 1 16,-16-1-3-16,0-9 6 0,17 9-2 15,-17-9 5-15,0 0 7 0,0 9-3 0,0-9 7 16,0 0 4-16,0 0-6 0,16-9-2 0,-16 9-7 16,0 0 4-16,0 0-5 0,17 0-2 15,-17-9-4-15,0 9 5 0,33 0-5 0,-33-9 0 16,0 9 2-16,0 0 0 0,0-10-2 15,0 10 2-15,0 0 2 0,33 0-9 0,-33 0 9 16,0 0-2-16,0 0-5 16,0 0 5-16,0 0-2 0,0 0 2 15,0 0 0-15,0 0-4 0,16-9 2 16,-16 9 3-16,0 0-1 16,0 9 0-16,0-9 0 15,0 0 1-15,17 0 0 16,-17 0-5-16,0 10 3 0,0-10-3 0,0 0 6 15,0 0-6 1,16 0 2-16,-16 9 3 0,0-9-1 16,0 0 1-1,0 0-6-15,0 0 8 16,0 0-7-16,0 0 8 16,0 0-4-16,17 0 3 0,-17 0 3 15,0 0-7 1,0 0 8-16,0 0-6 0,0 0 0 0,0 0 5 15,0 0-4-15,0-9 0 0,0 9 4 0,0 0-5 16,0 0 1-16,0 0-6 16,0 0 5-16,0 0 0 15,0 0-9-15,0 0 4 0,0 0 6 16,0 0-7 0,0 0 8-16,0 0-3 15,0 0-5-15,0 0 1 0,0 0-1 31,0 0 5-31,0 0 2 16,0 0-12-16,0 0 11 0,0 0-1 16,0 0-6-1,0 0 2-15,0 0 7 0,0 0-8 16,0 0 0 0,0 0 5-16,0 0 0 0,0 0 1 15,0 0-6-15,0 9 4 0,0-9-3 16,0 0 8-16,0 0-8 0,0 0-2 15,0 0 6-15,0 9-2 0,0-9 2 16,0 0-7-16,0 0 9 0,0-9-3 16,0 9-3-16,0 0 4 0,0 0-1 15,0 9-1-15,0-9-3 16,0 0 0-16,0 0 9 16,0 0-8-1,0 0-1-15,0 0 6 0,0 0-5 16,0 0 5-16,0-9-1 15,0 9 0-15,0 0-7 0,0 0 7 16,0 0 2 0,0 0-9-1,0 0 3-15,0 0 4 16,0 0 0-16,0 0-5 16,0 0 7-16,0-9-4 0,0 18 2 0,0-9-4 15,0 0 6-15,0 0-8 16,0 9 4-16,0-9-2 15,0 0 0-15,0 0 5 0,0 0 1 16,0 0-6-16,0 0 3 16,0 0-3-1,0 0-2 1,0 0 5-16,0-9 0 0,0 9 1 16,0 0 2-1,0 0-1-15,0 0-9 0,0 0 4 16,0 0 4-16,0 0 1 0,0 9-3 15,0-9 2-15,0 0-5 0,0 0 1 16,0 0 3-16,0 0 0 0,0 0-3 31,0 0 4-31,0 0-4 16,0 0 5-16,0 0-5 0,0 0 8 16,0 0-9-16,0 0 0 0,0 9-1 15,0-9 6 1,0 0 2-16,0 0-2 0,0 0-8 0,0 0 8 31,0 0-4-15,0 0-5-16,0 0-19 0,0 0-21 15,0 0-16-15,0 0-15 0,0 0-8 0,0 0-8 16,0 0 0-16,0-9 2 0,-17 9-4 16,17 0 7-16,0 0 8 0,0 0 7 0,0 0-41 15</inkml:trace>
  <inkml:trace contextRef="#ctx0" brushRef="#br0" timeOffset="163308.96">10087 10483 5 0,'0'0'6'0,"0"-9"7"0,0 9 4 0,33 0-7 16,-33 0-3-16,0 0-3 0,0 0-8 31,0 0-7-31,0 0-8 16</inkml:trace>
  <inkml:trace contextRef="#ctx0" brushRef="#br0" timeOffset="163540.34">10054 10557 24 0,'0'0'20'0,"0"0"-7"0,0 0-5 16,0 0 0-16,0 0-2 0,0-18-2 15,0 18-2-15,0-9-2 0,0-1 0 16,0 10-5-16,0 0-6 16,0 0-7-16,0 0-25 0</inkml:trace>
  <inkml:trace contextRef="#ctx0" brushRef="#br0" timeOffset="163725.1">10120 10530 20 0,'0'0'18'0,"0"0"-5"0,0 0-4 16,0-10-3-16,0 10-4 0,0-9 0 16,0 0-1-16,0 9-6 15,0 0-7-15,0 0-9 16</inkml:trace>
  <inkml:trace contextRef="#ctx0" brushRef="#br0" timeOffset="163906.16">10153 10520 11 0,'0'-9'7'0,"0"9"-4"16,0 0-1-16,-33 0 0 0,33 0-4 16,0 0-16-16</inkml:trace>
  <inkml:trace contextRef="#ctx0" brushRef="#br0" timeOffset="164106.63">10186 10520 29 0,'0'0'12'16,"-16"-9"-8"-16,16 9 0 0,0 0-3 0,-17 0-1 15,17-9-9-15,0 9-25 0</inkml:trace>
  <inkml:trace contextRef="#ctx0" brushRef="#br0" timeOffset="164688.64">10054 10502 31 0,'0'-10'21'0,"0"10"-11"0,0 0-4 0,0-9-1 16,0 9 0-16,0 0-2 0,0-9-1 0,0 9-1 16,0 0 0-16,0 0 0 0,0 0-1 15,0 0-2-15,0 0-1 0,0 0-13 0,0 0-10 16</inkml:trace>
  <inkml:trace contextRef="#ctx0" brushRef="#br0" timeOffset="164922.29">10120 10511 36 0,'0'0'20'0,"0"0"-9"0,0-9-4 0,0 9-4 16,0 0 0-16,0-10-2 0,-33 10 0 15,33-9-1-15,0 9 1 16,33 0-3 0,-33 0-1-16,0 0-7 0,0 0-3 15,0 0-7-15,0 0-14 0</inkml:trace>
  <inkml:trace contextRef="#ctx0" brushRef="#br0" timeOffset="165656.12">10170 10474 4 0,'0'0'4'0,"0"0"-3"16,0 0 1-16,0 0 1 0,0 0-2 0,0 0 1 15,0 9-2 48,0-18 0-32,0 18 0-31,0-9 2 16,0 0 0-16,0-9 1 15,0 9 0-15,0 0-1 0,0 0 1 16,0 0 1-16,0 0-1 0,0 0-1 0,0 0-1 16,0 9-1-16,0-9 1 0,0 0 0 15,0-9-1-15,0 9 1 16,0 0 1 31,0 0 0-47,0 0-1 0,0 0 0 0,0 0 1 15,0 0-1 1,0 0 0-16,0 0 0 16,0 0 0-16,0 0 0 15,0 0 1-15,0 0-1 0,0 0 1 16,0 0 0-16,0 9 0 0,0-9-1 15,0 0 0-15,0 0 1 0,0 0 1 0,0 0-1 16,0 0 0 31,0 0-1 15,0 9 1-62,0-9-1 16,0 0 0-16,0 0 0 16,0 0 0-16,0 0 1 15,-17 0-2 1,17 0 1 0,0 10-1-1,0-1 0 32,0-9-4-47,0 0-5 0,0 0-2 16,0 0-4-16,0 0-27 0</inkml:trace>
  <inkml:trace contextRef="#ctx0" brushRef="#br0" timeOffset="175380.29">20307 16036 5 0,'0'0'2'16,"0"0"3"-16,0 0 3 0,0 0 2 15,0 0-3-15,0 0-2 0,0 0-2 0,0 0-1 16,16 0-2-1,-16 10 0-15,0 8 0 0,0-18 1 16,17 0-1 0,-17 0 0-1,-17 0 0 1,17 9 0 15,0-9-3-15,0 0-3-1,0 0-4-15,0 0-12 0</inkml:trace>
  <inkml:trace contextRef="#ctx0" brushRef="#br0" timeOffset="176096.18">20604 16027 25 0,'0'0'24'0,"0"0"2"0,0 0-2 16,0 0-2-16,-16 0-2 0,16 0-3 0,0 0-3 0,0 0-3 16,0 0-3-16,0 0-2 0,0 0-4 15,0 0-1-15,0 0 0 16,0 0-12 0,0 0-9-16,0 0-8 0,0 0-4 0,0 0-3 15,0 0 2-15</inkml:trace>
  <inkml:trace contextRef="#ctx0" brushRef="#br0" timeOffset="176646.18">23002 16148 5 0,'0'-9'2'16,"0"9"0"-16,0 0 2 0,0 0-1 0,0 0-2 15,0 0 0-15,0 0 0 16,33 0-1-16,-33-10 0 15,0 10-2-15,0 0 0 0,0 0-1 0,0 0-2 16,0 0 1-16</inkml:trace>
  <inkml:trace contextRef="#ctx0" brushRef="#br0" timeOffset="179343.96">27037 12250 8 0,'0'0'4'0,"0"0"7"0,0 0 6 0,0 0 0 16,-16 0-9-16,16 0-2 0,0 0-4 15,-17 0 0-15,0-18 2 0,17 18-2 0,-16 0 0 16,-1 0-1-16,1 0-1 0,-1 0 0 16,1-19 1-16,-1 19-1 0,1-9 0 0,-17 9 2 15,0-9-1-15,0-1-1 0,-17 10 0 16,0-9-5-16,34 9-2 0,-50-9-4 0,16-1-2 16,-16 1-3-16,33 9-15 0</inkml:trace>
  <inkml:trace contextRef="#ctx0" brushRef="#br0" timeOffset="180193.64">20389 12297 4 0,'-49'0'4'16,"16"9"-1"-16,-33 1 2 0,33-1 2 0,-1 0-1 15,18 10-2-15,-1-19 1 0,1 18-3 0,-1-8-1 16,17-1-1-16,-16 0 0 0,16 1 0 0,0 8 0 16,0-9 0-16,0 1 0 0,0 18 0 15,0-28 0-15,0 18 0 0,0-8 0 0,0 8 1 16,0-9-1-16,16 10 0 0,-16-10 0 16,0 10 1-16,17 0 1 0,-17-1-1 0,16-9 0 15,1 10 1-15,-1 0 1 0,-16-1-1 0,17 20-2 16,16-20 1-16,-16-9-1 0,16 10 2 15,-33 9 1-15,33 0-1 0,-17-10 0 0,17 10 1 16,0 0 2-16,1 0-2 0,-1 9 0 16,33-18-1-16,-33 0-2 0,0 8 1 0,16 1 1 15,18 0 0-15,-34-9 0 0,16 9-2 0,1 0 2 16,0-10 2-16,16 10-1 0,-17-9 0 16,1 9 0-16,0-10 0 0,16 10 1 0,-17 0 1 15,17-19 0-15,1 10 0 0,-1 0 2 16,0-1 0-16,17 1-5 0,-17-1 3 0,49 1-1 15,-48-10-1-15,32 10-1 0,0-10 1 0,0 1-2 16,17 8 2-16,-17-9-3 0,17 1 2 16,0 8-2-16,-1 1 2 0,1-10 1 0,0 1-3 15,16-1 2-15,-32 9 1 0,15-8 0 16,1 8 1-16,16-8 0 0,-16-1 2 0,0 0-4 16,16 10 1-16,0-19-3 0,1 9 4 0,-1-9-4 15,0 9 4-15,17-9-4 0,-33 0 0 0,16 0 0 16,17 0 0-16,-17-9 0 0,1 0 0 15,-1 9 0-15,17-28 0 0,-17 19 1 16,-16-10-1-16,16-9 0 0,-16 0 0 0,-17 0-4 16,0-9-2-16,0 9-3 0,-16-9-1 0,0 0 2 15,-1-10 1-15,-15 10 5 0,-1-9-1 16,0 8 3-16,-16 1 0 0,-1-9 3 0,1-1-5 16,-17 19 2-16,0-28 0 0,-17 19 1 0,17 9 0 15,1-18-1-15,-18 9 0 0,1 18 4 16,-17-18-1-16,33 0-1 0,-33 9-2 0,0 9 2 15,0 1-2-15,16-10 0 0,-16 9 2 0,0 0-2 16,0-9 0-16,0 19 0 0,-16-9 0 16,16-1 0-16,0 0 0 0,0 10-5 0,0-10-4 15,0 10-10-15,0 0-6 0,0 0-7 0,-33 9-42 16</inkml:trace>
  <inkml:trace contextRef="#ctx0" brushRef="#br0" timeOffset="183339.09">29832 12929 58 0,'-17'-9'32'0,"17"9"1"0,0-9 5 15,-16 9 2-15,16 0 9 0,0-9 1 16,0 9 3-16,0 0 1 0,0 0-11 0,0 0-8 16,0 0-4-16,0 0-7 0,0 0 2 15,0 0 4-15,0 0 13 0,0 0 5 0,0 9 8 16,0-9-3-16,0 9-3 0,16 0-13 0,-16-9 1 15,17 10 13-15,-17 8 13 0,16-18-5 16,-16 19-5-16,0-19-2 0,17 0-6 0,-17 9 4 16,0 1 26-16,16-1 5 0,-16 0-11 15,0 0-23-15,0 1-9 0,0-1 0 0,17 0-4 16,-17 19-10-16,0-28 2 0,16 19-1 16,-16-19 6-16,0 9-9 0,17 0-6 0,-17 1 3 15,0-10-3-15,17 9 4 0,-17 0 25 0,0-9 30 16,16 10-28-16,1-10-47 15,-1 0 0-15,1-10 0 16,-1 1 0-16,1-10 0 16,-1 10 0-16,1 0 0 0,-1-10 0 0,1-18 0 0,-1 9 0 15,1 0 0-15,-1 0 0 0,1 0 0 16,16 1 0-16,-16-1 0 0,-1 9 0 0,17-18 0 16,-16 9 0-16,16 9 0 0,0 1 0 15,-17-1 0-15,18 1 0 0,-18-1 0 0,17 0 0 16,-16 10 0-16,-1 0 0 0,17-1 0 0,-16 1 0 15,-1 0 0-15,1 9 0 0,-1-10 0 0,1 10 0 16,0 0 0-16,-1 0 0 16,1 0 0-16,-1 10 0 0,1-10 0 15,-1 9 0-15,-16 0 0 0,17 10-93 16,-1-10-291-16,1 1-2 0,-1 18 47 0,-16-10 51 16,17 1 66-16,-17-1 63 0</inkml:trace>
  <inkml:trace contextRef="#ctx0" brushRef="#br0" timeOffset="184938.11">27914 15329 250 0,'0'0'174'0,"0"0"-59"16,0-9-57-16,0 9-18 0,0-9 21 0,0 9 53 15,0-10 43-15,-17 10 22 0,17 0-12 16,0 0-32-16,0 0-42 0,0 0-27 0,0 0-32 15,0 0-10-15,0 0-13 0,0 0 5 0,0 0 9 16,0 10 24-16,0-10 14 0,0 9 16 0,0 0 27 16,0 1-75-16,0 8-31 0,0-18 0 0,0 10 0 15,17-1 0-15,-17 0 0 0,0 0 0 16,0 10 0-16,0-10 0 0,0 1 0 16,0-1 0-16,0 0 0 15,0 1 0-15,16-10 0 0,1 0 0 31,-17-10 0-31,16 1 0 0,1 0 0 0,-1-1 0 16,1-8 0-16,-1-1 0 0,1-9 0 16,16 10 0-16,0-10 0 0,0-10 0 0,0 11 0 15,17-11 0-15,-17 1 0 0,0 9 0 0,16 0 0 16,-15-9 0-16,-1 9 0 0,0 10 0 0,-17-1 0 16,1 0 0-16,16 1 0 0,-17 9 0 15,-16-1 0-15,33 1 0 0,-33 0 0 0,0-1 0 16,17 10 0-16,-17 10 0 31,0-1 0-15,0 0 0-16,0 1 0 0,0-1-343 15,0 9-12-15,0-18 34 0,-17 10 38 0,17 8 42 16,0-8 46-16,0 8 49 0</inkml:trace>
  <inkml:trace contextRef="#ctx0" brushRef="#br0" timeOffset="186303.16">27996 15246 91 0,'0'0'95'0,"0"0"-11"0,0 0-24 0,-16 0-20 15,16 0 5-15,0 0 18 0,0 9 12 0,0-9 10 16,0 0-9-16,0 0-10 0,0 0-14 16,0 0-7-16,0 0-5 0,0 0-5 0,0 0-10 15,0 0-10-15,0 0-3 0,0 0-6 0,0 0-2 16,0 0-3-16,0 0 1 0,0 0 0 16,0 0 0-16,0 0 5 0,0 0-3 15,0 0-2-15,0 0 11 0,0 0 7 0,0 0 5 16,0 9-3-16,0-9 4 0,0 0-6 0,0 0-2 15,0 0-2-15,0 0-1 0,0 0-4 16,0 0-5-16,0 0 0 0,0 0-1 0,0 0-1 16,0 0-2-16,0 0 1 0,0 0 0 0,0 0-1 15,0 0 1-15,0 0-7 16,0 0 1 0,0 0 10-16,0 0-11 15,0 0 6-15,0 0 0 0,0 0-10 16,0 0 11-16,0 0 3 0,0 0-9 15,0 0 0 1,0 0 4-16,0 0-5 16,0 0 5-16,0 0 1 0,0 0 3 15,0 0-7-15,0 0 5 16,0 0-7 0,0 0 2-16,0 0-3 15,0 0 7-15,0 0 5 0,0 0-13 0,0 0 8 16,0 0-1-16,0 0-8 0,0 0 2 0,0 0-18 15,0 0-25-15,0 0-17 0,0 0-20 0,0 0-9 16,0 0-5-16,0 0-3 0,0 0-7 16,0 0-7-16,0 0-2 0,0 0 8 0,0 0 13 15,0 0 18-15</inkml:trace>
  <inkml:trace contextRef="#ctx0" brushRef="#br0" timeOffset="187819.09">20770 14408 21 0,'0'0'17'0,"0"0"-2"0,0 0-3 16,0 0-5-16,0 0-5 0,0 0-1 15,0 0-3-15,0 0-2 0,0 0-5 16,0 0-4-16,0 0-3 0</inkml:trace>
  <inkml:trace contextRef="#ctx0" brushRef="#br0" timeOffset="190051.15">26227 15943 10 0,'0'0'14'0,"0"0"5"16,0 0 1-16,0 0-1 0,0 0-1 0,0 0-5 16,0 0-6-16,0 0 1 0,0 0 0 0,0 0 0 15,0 0 1-15,0 0-1 0,0 0-1 16,0 0-3-16,0 0 2 0,0 0-3 0,0 0 0 16,0 0-2-16,0 0 3 0,0 0-1 0,0 0 4 15,0 0 3-15,0 0 3 0,0 0-4 0,0 0 0 16,0 0 1-16,0 0 4 0,0 0-2 0,0 0 3 15,0 0-7-15,0 0 1 0,0 0-6 16,0 0-1-16,0 0 0 0,0 0 0 16,0 0 0-16,0 0 0 0,0 0 1 0,0 0 2 15,0 0 0-15,0 0 0 16,0 0 0-16,0 0-3 0,0 0 3 0,0 0 0 16,0 10 1-16,0-10 4 0,0 0-1 0,0 0-1 15,0-10 0-15,0 10-2 0,0 0 1 0,0 0-3 16,0 10 1-16,0-10 1 0,0 0 2 15,0 0-1-15,0 0 1 0,0 0-3 0,0 0-1 16,0 0-3-16,0 0 3 0,0 0-2 16,0 0 2-16,0 0 0 0,0 0-1 15,0 0 1-15,0 0-2 16,0 0 2-16,0 0-6 0,0 0 3 16,0 0-3-1,0 0 3-15,0 0-6 16,0 0-11-1,0 0-7-15,0 9-9 0,16-9-8 0,-16 0-7 16,0 0-1-16,0-9 1 0,0 9 4 0,0 0 3 16,0 0 3-16,0 0 4 0,0-10 4 15,0 10-12-15</inkml:trace>
  <inkml:trace contextRef="#ctx0" brushRef="#br0" timeOffset="191335.03">21993 15013 19 0,'0'9'30'0,"0"-9"-9"0,0 0-9 0,0 0-4 16,0-9-2-16,0 9 0 0,0 0 3 0,0 0 0 16,0 0 0-16,0 0 0 0,0 0-4 15,0 0 0-15,0 0 1 0,0 0-1 0,0 0-1 16,0 0 0-16,0 0 5 0,0 0-3 0,0 0 0 16,0 0 1-16,0 0 3 0,0 0 1 0,0 0-3 15,0 0 4-15,-33 0-2 0,33 0-2 16,0 0-2-16,0 0-1 0,0 0-2 0,0 0 2 15,0 0-3-15,0 0 4 0,0 0-5 0,0 0 1 16,0 0 0-16,0 0-1 16,0 0 1-16,0 0 0 15,0 0 0-15,0 0 0 16,0 0 3-16,0 0 3 0,0 0 0 0,0 0 1 16,0 0-5-16,0 0 6 0,0 0-4 0,0 0-1 15,0 0 3-15,0 0-4 0,0 0 2 0,0 0 2 16,0 0-2-16,0 0 1 0,0 0 1 15,0 0-5-15,0 0 2 0,0 0 4 0,0 0-2 16,0 0 0-16,0 0 1 0,0 0-3 16,0 0 3-16,0 9-2 0,0-9-4 0,0 0 3 15,0 0 1-15,0-9-2 0,0 9 5 0,0 0 0 16,0 0-5-16,0 0-3 0,0 0 5 0,0 0 0 16,0 0-5-16,0 0 3 0,0 0 2 15,0 0-4-15,0 0 5 0,0 0-3 0,0 0-1 16,0 0 2-16,0 0-4 0,0 0 5 15,0 0-3-15,0 0 1 0,0 0 3 0,0 0-4 16,0 0 1-16,0 0-2 0,0 0 0 16,0 0-4-16,0 0 4 15,0-9 1-15,0 9-2 0,0 0-3 16,0 9 2-16,0-9 1 0,0 0 1 16,0 0-4-16,0 0 4 15,0 0-5-15,0 0 8 16,0 0-4-16,0 0-4 0,0 0 1 15,0 0 4-15,0-9-1 16,0 9-3-16,0 0 3 16,0 0 0-16,0 0-4 15,0 0 3-15,0 0-19 16,0 9-33-16,0-9-15 0,0 0-16 0,0 0-11 16,0 0-1-16,0-9-67 0</inkml:trace>
  <inkml:trace contextRef="#ctx0" brushRef="#br0" timeOffset="195029.72">11344 9330 9 0,'0'-10'17'0,"0"10"5"0,33 0-3 16,-33-9-3-16,0 9-4 0,0-9-2 15,0-1 1-15,0 10 0 0,0-9 3 0,0 9 1 16,0-18 2-16,0 18-1 0,0 0-7 0,0-19 1 16,0 19-2-16,0-19-3 0,0 19 5 15,0-9 1-15,0 0-4 0,0-1 1 16,0 1-6-16,0 0 3 0,0 0-3 0,0 9 2 0,0-10-2 15,0 10 1-15,0-18-5 0,-33 18 2 16,33 0 2-16,0-19 1 0,0 19-3 16,0-19 0-16,-33 19 0 0,33-9 0 15,0 0 1-15,-33 0-1 0,16-1 0 16,1 10 0-16,-1 0-2 16,1-9 0-16,-1 9 4 0,-16 0-4 0,33 0 2 15,-33 0 0-15,0 0 0 0,0-9 0 16,0 9 2-16,0 0-2 0,16 9 0 0,-16-9 0 15,-33 0 0-15,33 0 0 0,-17 0 0 0,17 9-2 16,-33-9 2-16,0 0 0 0,16 10 3 0,-16-10-3 16,0 0-2-16,0 0 2 0,16 0-2 15,-16 0 2-15,-33 0 0 0,49 0 2 16,-16 0-4-16,-33 0 2 0,49 0 0 0,-49 0 1 16,16 0-1-16,17-10 0 0,-49 10 0 15,48-9 0-15,-32 9 2 0,16-9-2 0,-16 9 0 0,17-10-3 16,15 10 3-16,-48 0 0 0,49 0 0 15,-34-18 2-15,1 18-2 0,16 0 0 0,1 0-2 16,16 0 3-16,-34 0-1 0,18 0-2 16,-18 0 2-16,1 0 1 0,17 0-1 0,-18 0-2 15,18 0 2-15,16 0 0 0,-34 0 0 0,18 0 0 16,15 0 2-16,-15-19-2 0,16 19 0 0,0 0 0 16,-1 0 0-16,18 0 0 0,-17 0 0 0,33 0-2 15,-34-19 2-15,18 19 0 0,16 0 0 16,0 0 1-16,0-9-4 0,-17 9 5 0,17 0-2 15,0 0 0-15,33 0 0 0,-33 0 0 16,33 9-2-16,-33-9 2 0,33 19 0 0,0-19-2 16,0 0 2-16,0 19 1 0,0-19-1 15,0 18 0-15,0-8 0 0,0-1 0 0,0 10 0 0,33-1 0 16,-33 10 0-16,0-9 1 0,33-1-1 16,-33 1 0-16,33 9-2 0,-33 9 2 0,0 0 0 15,16-18 0-15,1 18 0 0,-1-9 0 16,18 9 0-16,-34 0 0 0,33 10 0 0,-33-10 0 15,33 0 0-15,-33 10 3 0,33-1-5 16,0-9 2-16,-33 19 0 0,33-19 1 0,-17 10-1 16,18 9 0-16,-1-10 0 0,0 10 1 0,-33-9-1 15,33 8 0-15,0 1 0 0,-33 9 0 0,16-18-2 16,17 9 2-16,1-1 0 0,-34 11 1 16,33-20-1-16,-33 28 0 0,33-27 0 0,-33 27 0 15,33-27 0-15,-33 9 0 0,33 0 0 16,-17-1 2-16,1-8-2 0,32-1 2 0,-49 10 2 15,34-19-2-15,32 10 0 0,-33-10 1 0,0 0-3 16,16 1 3-16,18 8 0 0,-1-18 1 0,16 0-3 16,-15 0 0-16,-1 9 3 0,16-18 1 15,-15 8-1-15,15 1 2 0,17-9 2 0,1 9 0 16,-18-10-5-16,18-8 2 0,-34 8 0 16,49-8-2-16,-32 8 1 0,16-8-2 0,1-1-2 15,15 0 0-15,-32 10 3 0,16-19 2 0,0 0 3 16,17 0 1-16,-17 0-3 0,-16 0 2 15,16 0 0-15,-16 0 2 0,16 0 0 0,0 0-2 16,-16-19-1-16,16 10-3 0,17 9 3 0,-50-9-3 16,17-1-1-16,16 1 2 0,-16 0 1 15,16-1 4-15,-33-8-6 0,0 8 4 0,17 10-3 16,0-18-1-16,-17-1 0 0,0 1-4 16,0-1 2-16,0 0 2 0,17-8-4 0,-50 8 0 15,17-9 3-15,-1 0-3 0,1-9 0 0,-17 9 0 16,0-9 0-16,0 0 2 0,0-10 2 0,0 10-1 15,17-10 2-15,-50 10 0 0,33-19 0 16,0 10-3-16,-33-10 5 0,33 0 0 0,-33 0-2 16,17 1 3-16,-1-10 0 0,-16 9-4 15,0 0-2-15,0 0 3 0,0-9-2 0,0 9 0 16,0-9-3-16,0 9 0 0,-16-9 2 0,-1 9-2 16,17-9 0-16,-33 9 3 0,0 10-3 15,0-10-3-15,33 28 3 0,-50-28 0 0,17 19 1 16,17 9-1-16,-1-9-2 0,-16 9 0 15,0 10-3-15,0-1-22 0,0 0-23 0,16 19-20 16,1-18-11-16,-1 18-3 0,1 0 8 0,16 0 5 16,-17 0-50-16</inkml:trace>
  <inkml:trace contextRef="#ctx0" brushRef="#br0" timeOffset="195911.67">10914 11199 89 0,'0'0'69'16,"-33"0"-32"-16,0-9-19 0,33 9-7 0,-17-9-5 16,1 9-5-16,16 0 0 0,-17 0 1 15,17 0-5-15,0 0 1 0,0 0 4 16,0 9-2-16,17 0 0 0,-17 1 0 16,16 8 2-16,-16-8 0 0,17 8 5 0,16 10 5 15,-33-9 6-15,33-1 6 0,0 10 2 16,0 0 5-16,-16 0 2 0,16 9-4 0,0-9 1 15,0 9-4-15,0 0 6 0,33-9 0 16,-49 19-4-16,32-1-4 0,1-8 3 0,16 8-5 16,-33 1-3-16,17 8-1 0,16 1-1 0,0-9-6 15,-16 18 4-15,-1 0 1 0,34 0-9 16,-17 0 2-16,-16 0-5 0,16 10 3 0,0-1-7 16,17-9 0-16,-17 10 5 0,33-1-5 0,-33 1 6 15,17 8 15-15,0 1 5 0,-17 9 13 16,33-19 5-16,-33 10-7 0,17 0-5 0,-1-10-5 15,1 10-4-15,0-10-2 0,-1 1 5 0,18-1-1 16,-34 10 3-16,50-28-9 0,-50 9 10 16,33 0-1-16,17-9-1 0,-17 0 0 0,17 9-8 15,-17-10 3-15,17-8-1 0,-17 9-3 0,17-10-1 16,-34 10 3-16,18 0 7 0,-1-10 9 16,17 10 6-16,-17 0 0 0,16-9 8 0,-15-1 30 15,15 10 69-15,18 0-41 0,-17-10-60 0,32 1-17 16,-48 9-18-16,15-10-11 0,1-9 3 0,-17 10 1 15,1-10-2-15,15 0 2 0,-49 0-6 0,34-9-6 16,-18 9 8-16,1-9 4 0,16 0-12 16,-33 0 1-16,17-9 13 0,16-1-14 0,-49 1 7 15,16 0 2-15,33-1-3 0,-49-18 5 0,16 10-7 16,0-1 2-16,0-9 4 0,0 9-9 16,17-9 2-16,-50 0 10 0,17 9-7 0,-1-9 0 15,1 0 1-15,16 0-1 0,-49 0-2 16,32 0-1-16,-16 0 5 0,17 0-2 0,-17 10 2 15,0-10-4-15,0 0-1 0,0 0 3 0,0 9 0 16,17-9 4-16,-17 0-8 0,0 0 4 0,-16 0 4 16,16 0-7-16,-17 0 3 0,17 0 0 0,-16 0-5 15,16 0 7-15,-33 0 4 0,33 0-3 0,-33 0-6 16,0 0-8-16,33 0-14 0,-33-9-7 16,0 9-27-16,0-10-9 0,-33 1-15 0,33 0-8 15,0 0-13-15,-33-1-7 0,33 10-8 16,-33-28-5-16,0 19-1 0,16-10 7 0,-16 1 3 15,0 8 1-15,0-17 9 0,0 17 6 0,0-18 12 16,16 0 4-16,-16 1 7 0,17 8 4 0,-17-18 5 16,16 9 7-16</inkml:trace>
  <inkml:trace contextRef="#ctx0" brushRef="#br0" timeOffset="196145.52">18124 14715 61 0,'0'-9'110'16,"0"9"3"-16,33 0-10 0,-33 0-20 0,0 0-22 15,0 9-4-15,0-9 3 0,33 0 4 0,-33 10 5 16,0-1 0-16,17 10 10 0,-1-1 19 16,1 1 21-16,-1-1 36 0,1 10 27 0,-1 10 23 15,1-20 14-15,16 19-79 0,-33-9-140 0,0 9 0 16,0 1 0-16,0-1 0 0,0 9 0 0,-33-8 0 16,16 8 0-16,-16-9 0 0,0 10 0 15,0-10 0-15,-33 10 0 0,0-10 0 0,-17 0 0 16,17 0 0-16,-50-9-160 0,17 0-137 0,-17 0-12 15,17-10 50-15,-33 1 24 0,16 0 12 16,0-10 13-16,0 0 38 0</inkml:trace>
  <inkml:trace contextRef="#ctx0" brushRef="#br0" timeOffset="197210.18">20952 15915 30 0,'-33'0'59'0,"33"0"-5"16,-33-9-17-16,33 9-16 0,0 0-10 0,0 0-5 15,-34 0-3-15,34 0 1 0,0 0 4 16,0 0 8-16,0 0 9 0,0 0 12 0,0 9 9 16,0 19 4-16,0-28 10 0,34 19-8 0,-34-10-7 15,0 19-3-15,0-9-5 0,0-1 4 0,33 10-9 16,-33-9 6-16,0-1 11 0,33 1 0 15,-33 0 4-15,16-1 7 0,17-9-7 0,-16 10-15 16,-1-19-18-16,17 0-12 0,1 0 1 0,-1 0-2 16,0 0-11-16,16-19 4 0,-16 10-12 15,33-9-34-15,-32-1-40 0,15 0-25 0,-16 1-14 16,17-1-13-16,-1-9-2 0,1 10 5 16,0-10 18-16,-17 9-61 0</inkml:trace>
  <inkml:trace contextRef="#ctx0" brushRef="#br0" timeOffset="197560.84">22258 15980 73 0,'-16'19'91'0,"16"0"-19"0,0-10-25 0,0 0-22 0,0 19-14 15,0-28 4-15,-17 9 24 0,17 10 23 16,0-10 20-16,0 10 6 0,0-10 2 0,0 1 0 16,0 8-3-16,0-9 6 0,0 10-6 15,0-19-2-15,0 0-3 0,0 0 2 0,0 9-8 16,0-9-12-16,17 0-9 0,-17 0-10 0,16-9-4 16,1 9-16-16,-1 0-4 0,1-19-15 15,16 10-6-15,-17-9 8 0,17 8-11 0,17-8 0 16,-17-1 0-16,17-9-6 0,-17 0-4 15,49 0-11-15,-49 0-54 0,17 1-32 0,-17-1-20 16,33 0-8-16,-33 0-1 0,0 9 20 0,1 1 26 16,-1 8 8-16,0 1-27 0,16 9-2 0,-16 0 6 15,-16 0 12-15,16 9 15 0,17 1 15 0,-17 8 15 16,16-9-17-16</inkml:trace>
  <inkml:trace contextRef="#ctx0" brushRef="#br0" timeOffset="198093.16">24788 16222 136 0,'0'0'74'0,"0"-9"-31"15,0 0-21-15,0-1-11 0,0 1-8 0,0 9 0 16,0 0 2-16,0-19 9 0,0 19 1 16,0 0-6-16,0-9-5 0,17 9 0 0,-17 0 2 15,0 0 28-15,0 0 9 0,0 9 13 0,0 10 10 16,0-19-4-16,0 9-9 0,16 1-7 16,-16 8-1-16,0 1 4 0,17-10-1 0,-17 10-4 15,16-10-15-15,1 19 5 0,-17-28-6 0,16 9 2 16,1 1-2-16,16-10 2 0,-33 9-3 15,33-9-12-15,0 0-5 0,-16-9-8 0,16-1 0 16,16 1-2-16,1-10 1 0,-17 1 2 16,0 8-2-16,0-8 3 0,0-1-9 0,17 1 5 15,-17-1 0-15,0 0-6 0,0-8-34 0,17 8-63 16,-17 0-26-16,0 1-26 0,0-1-6 16,0 19 12-16,0-18 21 0,-16 8 26 0,16 1-51 15</inkml:trace>
  <inkml:trace contextRef="#ctx0" brushRef="#br0" timeOffset="198410.2">26260 16241 80 0,'0'9'100'0,"0"-9"-39"0,0 9-30 0,0-9-14 15,0 10 6-15,0-10 27 0,0 0 32 0,0 9 18 16,0-9-2-16,0 9-8 0,16-9-9 0,-16 19-12 16,0-19 15-16,0 0 16 0,0 0 4 15,0 0-6-15,17 0-18 0,-17-19-35 0,17 19-14 16,-1-9-16-16,17 9-4 0,-16-9-4 0,-1-1-2 16,34 1-9-16,-50-9 5 0,33 8-1 15,-17 1 2-15,17-10-5 0,-16 10-2 0,16-10-8 16,-16 1-47-16,-1 9-38 0,1-1-20 0,16-8-17 15,-33 8-18-15,16 1-1 0,1 0 2 16,-1-1 10-16,-16 10 15 0,17-9 21 0,-17 9 19 16</inkml:trace>
  <inkml:trace contextRef="#ctx0" brushRef="#br0" timeOffset="201456.8">10385 6344 15 0,'0'-10'17'0,"16"10"-1"0,-16-9-4 16,0 9-4-16,0 0-1 0,0-9 2 15,0 9-1-15,0 0-4 0,0 0 3 0,0 0-1 16,0 0 0-16,0 0-2 0,0 0 2 16,0 0 0-16,0 0 0 0,0 0 0 0,0 0 0 15,0 0-1-15,0 0-2 0,0 0-1 16,0 0 1-16,0 0-2 0,0 0 1 16,0 9-2-16,-16-9 0 15,16 9 1-15,0 1 0 16,0-10 0-16,0 0 0 0,0 0 4 15,0 18 6-15,-17-18 2 0,17 0-2 16,0 0 0-16,0 0-1 0,0 0 1 0,0 0-3 16,0 0 1-16,0 0 1 0,0 0 3 15,0 0 4-15,0 0 2 0,0 0 0 0,0 0 3 16,0 0 4-16,0 0 3 0,0 0-1 16,0 0-2-16,0 0-12 0,0-18-3 0,0 18-6 15,17-10-1-15,-17 10 0 0,0-9-4 0,0 0 2 16,16 0 0-16,1-1-2 15,16-8 0-15,-33 18 2 0,33-19-2 0,-33 0 0 16,33 19 0-16,0-27 0 0,-33 17 2 16,33-8-2-16,0 8 0 0,17-8 0 0,-17-1 2 15,-33 1-4-15,33-1-1 0,0 0 6 16,0 1-3-16,0 8 0 0,-16-8 0 0,16-1 1 16,0 1-1-16,0 18 0 0,0-28 0 0,-16 18 0 15,-1 1 0-15,17 9 1 0,17-18-4 16,-17 18 3-16,0-19 0 0,0 19 0 0,-16 0 0 15,16 0 0-15,33-19-2 0,-33 19 3 16,33 0 1-16,-33-18-5 0,50 18 6 0,-50 0-3 16,33-19 0-16,0 19 1 0,17-9 0 0,-17 9-1 15,50-9 4-15,-50 9-2 0,33 0 2 16,17-10 0-16,-33 10 1 0,16 0 0 0,-16 0 0 16,16 10-1-16,0-10-2 0,17 0 4 15,-17 9-2-15,17-9-4 0,-34 9 0 0,18-9 3 16,-1 19-3-16,-16-19 0 0,16 18 2 15,0-18-2-15,17 19 0 0,-17-19 0 0,-16 19 3 16,16-1-3-16,-16-9 0 0,16 1 0 0,-17 18 1 16,-15-10-1-16,15 1 0 0,17-1 0 15,-32 1 0-15,-1 0-2 0,16 9 4 16,18-10-2-16,-51 19 0 0,17-18-3 0,1 9 3 0,-1 9-2 16,16 0 2-16,-15-18 0 0,-1 9 2 15,16 9-2-15,-15 0 1 0,-18-9-4 16,17 9 4-16,33 1-1 0,-65-11-2 0,32 1 3 15,16 19 2-15,-49-10-3 0,34-9 2 0,-18 9-2 16,17 0-2-16,-33 1 4 0,1 8-2 16,15-9 0-16,-16 10-3 0,33-10 3 0,-33 19 0 15,0-19 0-15,1 10 0 0,-1-10 0 16,16 9 0-16,-16-9 3 0,0 10-3 0,0 9 0 16,-16-19-2-16,16 0-1 0,0 10 5 0,0-1-1 15,0 10 2-15,0-19-5 0,-16 10 2 16,-1 9-2-16,1-19 2 0,16 9 0 0,-16 10 0 15,-1-9 0-15,17 8 0 0,-33-17 0 16,33 27 0-16,-33-28-2 0,33 19 4 0,-33 9-4 16,17-19 2-16,-1 10 2 0,1 9 3 15,-1-9-5-15,1 9 1 0,16 10-4 0,-33-20-1 16,33 11 4-16,-33-1 3 0,33-10-1 16,-33 11-2-16,17-1-2 0,-1 9 2 0,1-18 0 15,16 9 0-15,-17 0 1 0,1 10-1 0,16-10 3 16,-33 9-3-16,33-27 3 0,-33 27 0 15,0-9-3-15,33-9 0 0,-33 9 1 0,17 9 3 16,-17-8-3-16,16 8-1 0,-16 0 0 0,17 1 0 16,-17-1 0-16,0 10 1 0,0-28-3 0,16 18 2 15,-16 1 1-15,0-1 1 0,17 10-2 16,-17-19 0-16,0 0-3 0,16 9 5 16,1-9-2-16,16-9 3 0,-33 9-3 0,33-9 2 15,-33 9-2-15,33-9 4 0,-33 0-2 0,17 9 3 16,-1-18-3-16,1 8-2 0,-1 1 0 0,1 0 4 15,16 0-2-15,0 0-5 0,0-1 3 16,0-8 0-16,-33 9 2 0,33-10-2 0,-16 10 2 16,16-19-5-16,0 10 6 0,0 9 0 15,0-29-3-15,0 11 0 0,0-1 0 0,17 0 1 16,-17-9-1-16,0 9 5 0,33 0 5 16,-49-27 4-16,32 18 0 0,-16-10-7 0,17 1 1 15,-17 9 2-15,17-10-5 0,-17-18 1 0,0 10-1 16,33-1-3-16,-33 0 0 0,0 1 0 0,0-1-1 15,0 0 0-15,0 0 3 0,17-9-2 16,-17 10 0-16,0-10 3 0,17 9 2 0,-17-9-3 16,0 19-4-16,33-19 7 0,-33 0-2 0,0 0-3 15,0 18-1-15,17-18-1 0,-17 0 2 16,0 0-2-16,17 10 0 0,-17-10 0 0,0 9 3 16,0-9-3-16,0 9 1 0,0 0-3 0,0-9 2 15,0 10 3-15,0-10-3 0,0 9 3 16,17 0-5-16,-50-9 2 0,33 10 2 0,0-10-2 15,-17 0 4-15,18 9 1 0,-18-9 5 16,17 19 7-16,-16-19-3 0,16 0 1 0,0 0-2 16,-33 0-5-16,33 18 3 0,-17-18-11 15,18 0 3-15,-18 0-3 0,17 9 3 0,17-9 1 16,-50 0 1-16,33 0-5 0,0 10 2 0,0-10-2 16,0 0-3-16,0 9 8 0,17-9-5 0,-17 0 0 15,-17 0 3-15,17 9 0 0,0-9 1 16,17 0 9-16,0 0 7 0,-17 0-10 0,-33 0-4 15,33 10 3-15,-17-10-7 0,1 0-4 0,-1 0 6 16,1 0 1-16,-17 0-2 0,16 0-3 0,-16 0-3 16,-16 0 3-1,16 0-27-15,-17 9-28 0,17-9-30 0,-16 0-21 16,-1 0-3-16,1 0-6 0,-1 0 1 0,1 0 16 16,16-9 13-16,-33 9 15 0</inkml:trace>
  <inkml:trace contextRef="#ctx0" brushRef="#br0" timeOffset="202241.26">19943 12213 11 0,'-17'0'11'0,"1"-9"5"0,-1 9-1 15,17 0 1-15,-16-9 0 0,16 9 0 16,-33 0-2-16,33-10 3 0,0 10 1 0,0 0 2 15,0 0-2-15,-33 0-4 0,33 0-7 0,0 0-1 16,0 0 3-16,0 10 11 0,0-10 8 16,0 9 0-16,33 0 7 0,-33 10-12 0,0-1 8 15,0-8 20-15,0 8 5 0,33 1-13 16,-33 9 16-16,0 0-13 0,16-10 0 0,1 1 9 16,-1 9-14-16,-16 0 0 0,17 0 8 15,0-10-12-15,-17 10-13 0,16-9-8 0,-16 9-1 16,0 0-3-16,0-10 7 0,0 1 4 0,0-1-8 15,-16 1-3-15,-1 0-4 0,0 9 2 0,1-10-5 16,-17 1 0-16,0-1-5 0,0 1 1 16,0 0-4-16,-17 8 6 0,17-8 0 0,0 0-6 15,-33 9 5-15,16-10-6 0,0 19 9 16,1-18-4-16,16 0-4 0,-33 8-1 0,16-8-6 16,0 0-35-16,34-1-38 0,-17 1-20 0,-17-1-8 15,34 1-12-15,-1-10 11 0,1 1 6 16,-1-1 10-16,17 0 14 0,0-9 14 0,-16 10 12 15</inkml:trace>
  <inkml:trace contextRef="#ctx0" brushRef="#br0" timeOffset="204105.06">20819 13488 118 0,'0'-10'40'0,"-16"10"-21"0,16-9-7 16,0 9-7-16,0 0-1 0,-17-9-6 16,17 9 0-16,0 9 2 15,0-9 2-15,17 9 13 0,-17 1 2 0,0-10-10 16,0 9 2-16,0-9 11 0,16 9-3 16,-16-9-11-16,0 9 2 0,0-9 9 0,0 10 19 15,17-10 4-15,-17 0 14 0,0 0 2 16,16 0-12-16,-16-10-20 0,34 10-9 0,-34-9-6 15,0 0-4-15,33-10-3 0,-33 10 2 0,33-10-4 16,-17 10 3-16,1-10-3 0,-1 1 0 16,1 9 2-16,-1-10-2 0,1 0-3 0,-1 10 9 15,18-10-4-15,-34 10-2 0,33 9 0 16,-33-28 0-16,33 19-3 0,-17 9-13 0,1-9-72 16,16-1-13-16,0 10-3 0,16-9 8 15,-15 9 10-15</inkml:trace>
  <inkml:trace contextRef="#ctx0" brushRef="#br0" timeOffset="204488.07">22506 13441 83 0,'0'0'66'0,"0"0"-32"0,0 0-19 15,0 0-6-15,0 0-6 0,-16 0-3 16,16 0 0-16,0 9 0 16,0-9 3-16,0 19 8 0,0-10 9 15,0 1 0-15,16-1-2 0,-16 9 5 0,0-8-1 16,17-1-2-16,-17 0 5 0,16 10 9 16,-16-10 6-16,17 1 0 0,-1-1 6 15,17-9-5-15,-33 9-7 0,33-9 3 0,-33 0-3 16,17-9-13-16,-1 0-5 0,18-1-2 0,-1 1-2 15,-17-10-3-15,17 10-1 0,0-10-8 0,0 1 5 16,0-1-5-16,1 1 2 0,-18-1-2 16,17 0 3-16,0 1 0 0,0-1-1 0,0 1-2 15,-33-1 2-15,17 0-2 0,16 10 0 16,-16-9-2-16,-1-1-4 0,17 10 3 0,-16-1-58 16,-1 1-33-16,17 9-14 0,0-9 3 0,-16 9 9 15,16 0 11-15,0 0 9 0,0 9-57 16</inkml:trace>
  <inkml:trace contextRef="#ctx0" brushRef="#br0" timeOffset="205053.84">24871 13701 10 0,'0'10'14'0,"0"-10"5"15,-17 9-8-15,17-9-5 0,0 0-2 0,0 9-1 16,0-9-1-16,0 0 0 0,17 0-2 16,-17 0 1-16,16 0-1 0,1-9-12 15,16 9-10-15</inkml:trace>
  <inkml:trace contextRef="#ctx0" brushRef="#br0" timeOffset="206652.97">26045 12716 73 0,'0'0'21'0,"-17"-19"-10"0,17 19 0 16,-16-9 10-16,16-1 5 0,0 1-6 0,-33 0-6 16,16-1-7-16,1 1-4 0,-1 0-1 15,1-1-1-15,-17 1 4 0,16-9 7 0,-16 18 0 16,0-28-5-16,0 18-1 0,-17-8-3 16,17 8-2-16,-16-8 1 0,-1 9-2 0,0-1 2 15,1-8-1-15,-1-10 4 0,-16 9-1 16,0 1 2-16,0-1-4 0,16 0 1 0,-33 1 1 15,1-1-2-15,-1 10 1 0,17-10 1 0,-17 1-1 16,17-1 2-16,-17 0 0 0,17 19-3 16,0-18-1-16,-33-1-1 0,16 10 3 15,0 0-3-15,1-1 2 0,-1 1-1 0,0 0-1 16,1 9 0-16,-1-10 0 0,0 10 2 0,17 0-4 16,-33-9 2-16,16 9 0 0,1 0 0 15,-1 0 0-15,0 0-2 0,1 0 2 0,-1 0 0 16,0 0 1-16,1 0-1 0,15 0 0 0,-32 0 0 15,16 9 0-15,17-9 0 0,-33 0 0 16,16 0 0-16,-16 10 3 0,17-10-3 0,15 9 2 16,-15-9-4-16,-1 9 3 0,0-9-1 15,17 10 0-15,-16-1-2 0,-1 0 0 0,0 10 2 16,0-19 2-16,1 18 0 0,-1-8-2 0,33-1 0 16,-32 10 0-16,16-10-2 0,0 10 0 15,-1-10 2-15,1 19 3 0,17-10-3 16,-34-8 0-16,17 8 0 0,0 1 0 0,-1-10 0 15,1 10 0-15,17 9 0 0,-34-10 0 0,33-8-2 16,1 8 2-16,16 1 2 0,-33-1-2 16,16 1 0-16,-16 0 0 0,33-1 2 0,-50 1-5 15,34-1 3-15,-18 10 0 0,18-9 0 16,-17 0 0-16,-1-1 0 0,18 10 2 0,16-9-5 16,-17-1 5-16,17 1-6 0,17 18 6 0,-18-18-2 15,18 9 0-15,16-10 0 0,-17 19 0 16,17-18 0-16,-16 9 0 0,16-10 0 0,0 10 0 15,16 0 0-15,-16-9 1 0,0-1-1 0,0 10 0 16,17-9 0-16,-17 0-2 0,16 8 2 16,-16-8 1-16,0 9-1 0,17-9 0 0,-17-1 0 15,17 10 0-15,-17-9 0 0,16-1 0 16,1 1 0-16,-1 0 2 0,1-1-2 0,16 10 0 16,-33-9 1-16,33-1 1 0,-33 1-1 15,33-1 0-15,0 1-1 0,-16 9 1 0,16-19 2 16,0 10-3-16,0-1 0 0,16 1 0 15,-16-10 0-15,1 10 3 0,15 9 0 0,1-19-1 16,-17 10 4-16,16-10-6 0,1 10 4 0,0-1 4 16,16 10 5-16,-17-9 2 0,18-19-9 0,-1 18 4 15,0-8-7-15,0 8-2 0,17-8 2 16,-34-1 1-16,17 0 15 0,1 1 0 16,-1 8 1-16,0-18 1 0,17 0-2 0,-17 19-7 15,-17-19-1-15,50 0-1 0,-32 0 1 0,15-19-3 16,18 19 1-16,-18 0-5 0,17 0-2 0,-16 0 2 15,16-18-4-15,1 18 2 0,15 0-1 16,-15 0 3-16,-1 0-6 0,0 0 3 16,0 0-1-16,0 0 0 0,-32 0 1 0,15 0-1 15,1 0 0-15,-17 18 1 0,0-18 1 0,0 0-2 16,1 0 1-16,-18 0-1 0,17 0-2 0,-16 0 6 16,-17 0 13-16,17 0 0 0,-1 0 1 15,-16 0-7-15,17 0-2 0,-1 0-6 0,-15-18 0 16,15 18 3-16,-16-10-8 0,17 1 3 15,-1 0 0-15,1 9-1 0,16-10 0 0,-33 1 0 16,17 0 0-16,-1-1 0 0,34 1 0 16,-50 0 0-16,17-10 0 0,-1 19-3 0,-15-18 8 15,15 8-5-15,-16 1 1 0,17-10 0 0,-17 10-1 16,0 0 3-16,0-1-3 0,0 1 0 16,-16 0-5-16,-1 9 5 0,17-19 0 0,0 10 0 15,-16 0 0-15,16-1 0 0,0-8 3 0,0 8-3 16,-33 10 0-16,33-18-2 0,0 9 2 0,0-1 4 15,0 1-7-15,17 9 5 0,-17-19-2 16,0 10 0-16,17 0 0 0,-17-1 0 0,0 1 3 16,0 0-3-16,0-10 3 0,0 10-5 15,0-10 2-15,0 10 0 0,0-10 0 0,-16 1 2 16,16-1-2-16,0 1 1 0,-33-1 1 16,17 0-2-16,-1-8 0 0,1 8 0 0,-1-9 9 0,1 9-7 15,-1-9 5-15,1 1-5 0,-1 8-2 16,1-9 5-16,16 0-3 0,-33 19-2 15,0-28 0-15,16 18 3 0,-16-9-3 0,17 10 0 16,-17-1 0-16,0 0 0 0,17-9 3 0,-17 10-2 16,0 9-1-16,16-10 0 0,-16 0 0 15,17 10 4-15,-17-10-9 0,16-8 5 0,-16 17-3 16,0-8 5-16,17-1-4 0,-17 10 2 0,16-10 6 16,-16 1-10-16,0 18 4 0,17-28-3 15,-17 9 1-15,0 10 5 0,16-10 0 0,-16 10 0 16,0-1-3-16,0 1-3 0,0-9 3 0,0 18 0 15,0-19 0-15,-16 10 2 0,16-1-4 16,0 1 0-16,-17 0-1 0,17 9 5 16,-16 0-2-16,16-10 0 0,0 10-2 15,-17 0 4-15,17 0 0 0,-16 0-10 16,16 0-9-16,-17 0-4 0,17 0-2 0,0 0 2 16,-16 10 1-16,16-10-4 0,0 0 1 15,-17 9-5-15,17-9 5 0,0 0 4 0,-17 0-2 16,17 9-3-16,0-9 4 0,-16 0 2 15,16 10-8-15,0-10-7 0,0 0-10 0,0 9-1 16,-33-9-7-16,33 19-2 0,-17-19 0 0,1 0-50 16</inkml:trace>
  <inkml:trace contextRef="#ctx0" brushRef="#br0" timeOffset="210383.09">27748 12334 14 0,'0'0'6'0,"-16"-9"-2"0,16 0 7 16,-17 9 2-16,17-10-3 0,-16 1-4 0,-1 0-1 16,17 9 1-16,-17-10 0 0,1 1 1 15,-1 9-1-15,1-9-1 0,-1-1-2 0,1 10 2 16,-1 0-2-16,1-18-1 0,-1 18 0 0,1 0 0 15,-17-19 1-15,16 10-3 0,1 9 0 16,-18-9 2-16,18 9-2 0,-17-10 6 0,0 10 12 16,16-9-6-16,1 9-8 0,-34-9 0 15,17 9-4-15,16-10 0 0,-16 1 6 0,0 9 0 16,0-9 0-16,17 9-4 0,-17 0-2 16,0-10 0-16,-1 10 3 0,18 0-3 0,-17 0 0 15,0 0 0-15,0 0 0 0,0 0 0 16,16 0 0-16,-16 0 2 0,0 0-1 0,0 0-1 15,0 10 0-15,0-10-2 0,0 9 5 16,0-9-3-16,0 9 0 0,-1-9 0 0,1 10 1 16,0-10-1-16,17 9 0 0,-34 0 0 15,17 1 0-15,0-10 2 0,0 9-2 0,16 0 0 16,-16 10 0-16,17-19 0 0,-34 18 0 0,34-8 0 16,-17-1 1-16,16 10-1 0,-16-10 23 15,0 19-2-15,0-19-9 0,33 10-6 0,-50-1-4 16,17 1 0-16,17 0 0 0,-17-1-2 0,-1 10 0 15,18-9 3-15,-17-1-2 0,0 1 0 16,16-1 4-16,-16 10 3 0,17-9 5 16,-1 0-4-16,1 8-5 0,-1-8-1 0,1 9 1 15,-1 0-3-15,0-9 3 0,1 8 1 0,16 1-5 16,0 0 3-16,0 9 5 0,-33-18-1 0,33 9 6 16,-17 0 1-16,17-10-8 0,0 10 1 15,0 10-3-15,-16-11-2 0,16 1-2 16,0 0 3-16,-17 0 0 0,17 9 0 0,0-9 0 15,-16 0 7-15,16 0 15 0,0 9-5 0,0-9-9 16,0 0-2-16,0 9-5 0,0-9 0 0,0 0-1 16,0 9-1-16,16-9 10 0,1 0 6 15,-17 0-1-15,16 0-2 0,1 9-3 0,16-9-1 16,-33 0 9-16,16 0 2 0,18 0-5 16,-18 0-1-16,1-10 2 0,16 10 1 0,-17-9-10 15,17-1 0-15,-16 1-6 0,16 0 2 0,0-1 0 16,0 10-2-16,-16-28 5 0,16 19 3 15,0-10 6-15,0 0 3 0,0 1-8 0,0-1 4 16,0 0-1-16,0 1-8 0,0-1 6 0,-16-9-5 16,16 0 0-16,0 9-1 0,0-9-5 15,0 0 6-15,0 0-4 0,0 0 1 0,0-9 5 16,17 9 6-16,-34 0 4 0,17-9-4 16,17 9-3-16,-17-10 0 0,0 1-9 0,17 0 7 15,-17-1-4-15,16 1-4 0,-15 0 4 16,-1-10 6-16,33 1 0 0,-50-1 1 0,17 0 3 15,17 1-10-15,-17-10 1 0,0 9 0 0,17-18-4 16,-34 9 6-16,17-9-3 0,17 9-9 16,-17-9 2-16,0 0 0 0,17-1 4 0,-50 1 0 15,33 0-6-15,0 9 3 0,-17-28-1 16,17 19-4-16,-16-9 10 0,0-1-6 0,-1 0 4 16,1-8-4-16,16 8 3 0,-33 1-1 0,0-10-2 15,0 9-4-15,0 1 4 0,0-1 3 16,-33 1 0-16,16 9-3 0,1-1 2 0,-18 11-4 15,18-20 0-15,-17 10 3 0,16 18-4 16,-16-18 3-16,17 9 1 0,-17 0-1 0,0 10 3 16,-1-10-6-16,18 9 5 0,-17 10-7 0,16-10 9 15,1 10 1-15,-1 0-9 0,1-1 4 16,16 10-3-16,0-9 0 0,0 9 1 16,0 9 0-16,0-9-50 15,0 0-28-15,0 0 0 0,-33 10-1 0,33-10-3 16,0 9-9-16,-17 0-4 0,17-9 0 0,-16 9 2 15,16-9 3-15,0 10 10 0,-17-10 6 16</inkml:trace>
  <inkml:trace contextRef="#ctx0" brushRef="#br0" timeOffset="211431.42">27103 12195 23 0,'0'0'25'16,"-16"0"-4"-16,16 0-5 0,0 0-7 0,0 0-1 16,0 0 1-16,0-10 3 0,-33 10 2 0,33-9 1 15,0 9-4-15,-17-9 4 0,17-1-1 16,-16 1 0-16,16 0-4 0,0-1-4 0,-17 10 34 15,17-18-5-15,0 18-14 0,0-28-14 16,0 19-2-16,0-10-2 0,0 0-2 0,17 1 8 16,-17 9-1-16,16-10-4 0,1-9-1 15,16 9-3-15,-33 1 2 0,33-1-2 0,-17 1 0 16,34-1 0-16,-17-9 0 0,17 10 0 0,-17-10-2 16,16 18 3-16,17-27 1 0,-16 9-2 15,16 10 0-15,-16-1 0 0,-1 0 0 0,1 19 0 16,0-18 0-16,-1-1 0 0,1 19 0 15,-17-9-2-15,0 9 2 0,0 0-2 0,0 0 2 16,0 0 0-16,0 9 2 0,0 10-2 16,0-1 0-16,17-8 0 0,-17 8 0 0,17 10 0 15,-1 0 0-15,-16-9 0 0,17 18 0 0,0-9 0 16,-1 9-3-16,1 0 5 0,-1-9-2 16,-32 9 1-16,16 1-3 0,0-11 2 0,0 11 0 15,-16-1 0-15,-1 0 1 0,1 0 1 16,-17-9-5-16,16 9 5 0,-16-9-2 0,33-9 0 15,-33 9 0-15,0 0 2 0,0-10-2 0,0 1 2 16,0 0-1-16,0-1-1 0,0-9 0 16,0 10 0-16,-33 0-2 0,33-19-25 0,0 0-16 15,-16 18-16-15,16-18-7 0,0 0-5 16</inkml:trace>
  <inkml:trace contextRef="#ctx0" brushRef="#br0" timeOffset="211798.62">28459 12334 12 0,'-16'0'5'0,"-1"0"9"0,17 0 8 16,-16 19-6-16,16-19-7 0,-17 0-4 15,17 0 3-15,-16 18 10 0,16-18-7 0,0 10 6 16,-17-1-2-16,17 10-3 0,0-10 9 15,17 9 50-15,-17-8-31 0,16-1-16 0,-16 10-14 16,33-1-4-16,-16-18 42 0,16 10 9 0,0-1-23 16,16 0-17-16,-32 0-8 0,16-9-5 15,17 10-3-15,-17-10 4 0,16 0-5 0,1 0 2 16,-17 0 0-16,17-10 14 0,-17 1 12 16,0 0-14-16,16 0-7 0,-32-1 2 0,16-8-9 15,0 18 3-15,-16-28-1 0,16 0 0 16,-17 9 1-16,1-9-3 0,-1 10 2 15,17-19-5-15,-33 9 8 0,0 0-7 0,17 18 2 16,-17-8-3-16,0-1-32 0,0 10-23 0,0-10-23 16,0 10-5-16,0 9 0 0,0 0 13 15,-17 0 11-15,17-9 8 0</inkml:trace>
  <inkml:trace contextRef="#ctx0" brushRef="#br0" timeOffset="212998.09">27831 14427 84 0,'0'0'55'0,"0"0"-19"16,0 9-7-16,0-9 5 0,0 0 15 0,0 0 6 16,0 0-11-16,0 0-12 0,0-9-8 15,0 9-6-15,16 0-2 0,-16 0 5 0,0-9-7 16,0 9-3-16,0 0-5 0,0-10-2 0,0 10-1 16,17 0-3-16,-17 0 3 15,0 0-7 1,0-9 4-1,0 9-3 1,0 0 6-16,0 0-1 0,0 0-4 16,0 0 6-16,16 0-7 15,-16 0 5-15,0 0-4 0,0 0 5 47,0-9-3-47,0 9-16 0,0 0-35 0,0 0-30 16,0 0-13-16,0 0-5 0,17-19 11 15</inkml:trace>
</inkml:ink>
</file>

<file path=ppt/ink/ink49.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2-03T11:40:52.566"/>
    </inkml:context>
    <inkml:brush xml:id="br0">
      <inkml:brushProperty name="width" value="0.05292" units="cm"/>
      <inkml:brushProperty name="height" value="0.05292" units="cm"/>
      <inkml:brushProperty name="color" value="#FF0000"/>
    </inkml:brush>
  </inkml:definitions>
  <inkml:trace contextRef="#ctx0" brushRef="#br0">23812 5516 51 0,'0'-19'25'0,"0"10"-2"0,0-10 11 16,0 19 13-16,0-18 7 0,0-1-4 0,0 19-7 16,0-18 7-16,0 18 4 0,-16-19 11 15,16 19-3-15,0-19-9 0,0 19-18 0,0-9-17 16,0 9-15-16,0 0-1 0,0 0 0 15,0 9-4-15,0 10 2 16,0 0 3-16,0-1-8 0,16 1 9 0,-16-1-3 16,0-8-3-16,0 8 4 0,17 1 59 15,-17 0-10-15,17-1-22 0,-17 1-14 0,0-1-10 16,16 1 0-16,-16-10-1 0,33 10-4 16,-33-1 0-16,0-18 4 0,0 19-4 0,0-19 4 15,0 19-2-15,0-19 3 0,0 18-5 16,0-18 0-16,-33 10-60 0,33-10-50 0,-16 0-86 15,16 0 41-15,-17-10 21 0</inkml:trace>
  <inkml:trace contextRef="#ctx0" brushRef="#br0" timeOffset="249.84">23763 5414 59 0,'0'-19'39'0,"0"-9"-17"0,0 19 4 0,0 0 9 16,0-10 5-16,16 19-10 0,-16-19-10 15,17 19-7-15,-1 0 2 0,1-18 7 16,-17 18 2-16,17 0-7 0,-1 0-10 0,17 0-2 16,-33 0-1-16,17 0 3 0,-1 18 3 0,-16-18 1 15,17 19-4-15,-17-19 1 0,16 19-3 16,-16-19-2-16,0 9 0 0,0 0-1 0,0 0 3 16,0 10 0-16,-16-19 5 0,-1 19-4 15,17-19 0-15,-16 18-2 0,-1-18-2 0,-16 0-1 16,17 19 1-16,-1-19 0 0,0 0 0 0,1 18-2 15,-1-18-8-15,1 0-50 0,-1 0-29 16,1 0-19-16,-1 0 4 0</inkml:trace>
  <inkml:trace contextRef="#ctx0" brushRef="#br0" timeOffset="517.83">24011 5349 65 0,'0'-19'36'0,"0"19"-2"16,0 0 3-16,16 0-2 0,-16 0-10 0,0 0-7 15,17 19 1-15,-17-19 14 0,17 0 2 16,-17 9 1-16,0 0-15 0,16 19 5 16,-16-28 16-16,33 19-8 0,-33-1-14 0,0 1-10 0,0-1-3 15,17-8 2-15,-17 8-5 0,16 1 3 16,-16 0 0-16,17-1-2 0,-17-18-4 0,0 19 1 15,16-19 0-15,-16 18 1 0,0-18-3 16,0 0 2-16,0 10 2 0,0-10-9 0,0 9-71 16,0-9-56-16,0 0-19 0</inkml:trace>
  <inkml:trace contextRef="#ctx0" brushRef="#br0" timeOffset="765.84">24325 5358 72 0,'-33'0'53'0,"33"0"-28"16,0 0 1-16,-16 0 13 0,16 0-7 0,0 0-10 15,-17 9 0-15,17 0 20 0,-17 10 4 16,17-19 2-16,0 19-7 0,-16-1-15 0,16-18 29 16,0 19-9-16,0-1-19 0,0-8 5 15,0-1 22-15,0 19 8 0,16-28-20 0,1 19-19 16,0-1-5-16,-1-18-9 0,17 0-7 0,-16 19 5 15,16-19-6-15,-17 0-1 0,17 0 2 16,0 18-2-16,-16-18 2 0,16 0-40 0,-33-18-90 16,33 18-58-16,-33 0-19 0</inkml:trace>
  <inkml:trace contextRef="#ctx0" brushRef="#br0" timeOffset="2131.75">30328 5358 87 0,'0'-9'45'0,"-17"9"-21"15,17-19 8-15,-16 0 35 0,16 19 17 0,0 0-11 16,-17-18-25-16,17 18-14 0,0 0-2 16,0 0 93-16,0 0 16 0,0 0-71 0,0 0-33 15,0 0-23-15,0 0-11 0,0 0-3 16,0 18 2-16,0-18-2 0,0 19 1 15,17-19-1-15,-17 19 0 0,0-10-2 0,0 9 6 16,0 1-4-16,0 0 0 0,16-19-3 16,-16 18 3-16,0 1 2 0,0-19 1 15,17 18-2-15,-17-8-1 0,0-1 4 0,0-9-8 16,0 9 4-16,16-9 2 0,-16 19-2 16,0-19 4-16,0 0 7 0,0 0 67 0,0 0 32 15,0 0 34-15,0 0 35 0,0 0 13 16,0 0-59-16,0-19-56 0,0 10-39 0,0 0-16 15,0-1-11-15,0-8-8 0,-16-1-5 16,16 1 2-16,0-1 7 0,-17-9-7 0,17 10-3 16,0-20 6-16,-16 20-1 0,16-10-6 0,0 9 10 15,0 1-6-15,-17-1 16 0,17 0-6 16,0 1 2-16,0-1 1 0,0 10-4 0,0 0-5 16,17-1-4-16,-17 1 2 0,0 0 1 15,0 9-10-15,16 0 8 0,-16 0-7 0,0-19-2 16,17 19-10-16,-17 0-111 0,16 0-90 0,1 0-59 15,-17 19-31-15,16-19 3 0,18 0 26 16,-18 9 61-16</inkml:trace>
  <inkml:trace contextRef="#ctx0" brushRef="#br0" timeOffset="2348.54">30245 5349 106 0,'0'0'46'0,"17"0"-9"15,-17-19 4-15,16 19-4 0,1 0-15 0,-1 0-10 16,1-19-4-16,-1 19-5 0,1 0-3 16,-1 0 0-16,1 0 4 0,0-18-2 0,-1 18-4 15,1 0-1-15,-1 0-32 0,1 0-16 16,-1-19-11-16,1 10 1 0,-17-1-38 0</inkml:trace>
  <inkml:trace contextRef="#ctx0" brushRef="#br0" timeOffset="2549.57">30559 5190 21 0,'0'0'30'0,"0"0"-6"0,-16-18-6 0,16 18-1 16,0 0-3-16,0 0-8 0,0 0-3 0,0 0 0 16,0 0 24-16,0 0 2 0,0 0-12 15,0 18-10-15,0-18-2 0,0 19-2 0,0-19 19 16,0 19-5-16,0-19-6 0,0 18-5 15,0-9-4-15,0 10 7 0,16 0 33 0,-16-1-16 16,17 1-11-16,-17 0-8 0,16-19-3 16,-16 18-1-16,17 10-2 0,-17-28 1 0,0 19 1 15,17-1 2-15,-17-18-4 0,0 19-7 16,0-19-62-16,16 18-32 0,-16-18-6 0</inkml:trace>
  <inkml:trace contextRef="#ctx0" brushRef="#br0" timeOffset="2798.26">30791 5228 63 0,'-17'0'23'0,"17"-19"-2"0,-16 19-1 16,16 0-9-16,0 0-6 0,-17 0 17 0,17 0 18 16,0 0-19-16,0 0-11 0,-16 19-5 15,16-19 5-15,0 9 58 0,-17 0-18 16,17 10-8-16,0-10-18 0,0 10-9 0,0-1-4 15,0-18-5-15,0 19 3 0,0 0-3 0,17-10 4 16,-17 0 0-16,16 0-4 0,1 10 1 16,-1 0-5-16,1-19 3 0,16 18-2 15,-17-18 0-15,18 19-1 0,-1-19-13 0,-17 0-79 16,17 0-39-16,-16 0-2 0</inkml:trace>
  <inkml:trace contextRef="#ctx0" brushRef="#br0" timeOffset="4496.42">21216 8130 9 0,'0'0'27'0,"0"0"6"0,0 0 1 15,0 0-6-15,0 0-12 0,0-10-5 0,0 10 13 16,0 0 3-16,0-9-2 0,0 9-4 0,0-9 3 15,0 9 6-15,0-9 0 0,0 9 11 16,0 0 0-16,0-19 3 0,0 19 3 0,0 0-6 16,0-19-5-16,0 19-3 0,0 0-2 15,0-18-5-15,-16 18 5 0,16 0 0 0,0-19-6 16,0 10-11-16,0 9-5 0,-17-9-4 0,17 9 2 16,0-10 11-16,-16 10 5 0,16 0-4 15,0-9-3-15,0 9-8 0,0 0-11 0,0 0 4 16,0 0-4-16,0 9 3 0,0-9-3 15,0 10 6-15,0-1-5 0,0 0 2 0,0 10-2 16,0-1 5-16,0 1-3 0,0 0 0 0,16-10 2 16,-16 9 0-16,17 1-2 0,-1 0 0 15,-16-1 0-15,0 1 0 0,17-1 0 0,-17-8 0 16,0-1 1-16,16 0 2 0,-16 10 0 0,0 0-2 16,0-19-1-16,0 0 1 0,0 18 1 15,0-18 0-15,0 0 0 0,0 0 2 0,0 0-2 16,0 0-1-16,0 0 1 15,0-18-4-15,-16 18 2 0,16 0 3 0,0-28-3 16,-17 18 2-16,17 1-5 0,0-10 3 0,-16 1 2 16,16 18 0-16,0-19-2 0,-17-18-3 15,17 18 3-15,0-8 4 0,-16 8-4 0,16 0 0 16,0-18 5-16,0 9-1 0,0 10 4 0,0-1-10 16,0-18 2-16,0 18 6 0,0 1 3 15,0-1-6-15,0 10-9 0,0-10 7 0,16 19-1 16,-16-19 0-16,17 19-3 0,-1 0 1 0,1 0 5 15,-1 0-3-15,1 19 2 0,-1-19-2 16,17 19 0-16,1-19-2 0,-34 18 6 0,16-8-4 16,1 8 2-16,-17 1-5 0,16-19 4 0,-16 18 1 15,0 1-2-15,0-19 0 0,0 19 0 16,-16-10 6-16,-1 0-8 0,1 1 6 16,16-1 0-16,-34 0-1 0,1 10-6 0,17-19 7 15,-1 0-7-15,-16 18 3 0,17-18-12 16,-1 0-62-16,1 0-23 0,-17 0-28 0,33 0-10 15,-33 19 0-15,33-19 5 0,-34-19 14 0</inkml:trace>
  <inkml:trace contextRef="#ctx0" brushRef="#br0" timeOffset="4763.35">21365 7990 67 0,'0'0'35'0,"0"0"-16"0,0 10 9 0,0-10 5 16,0 0-9-16,0 0-13 0,0 0 1 15,0 9 14-15,0-9 5 0,17 9-6 0,-17 10 12 16,0-19-6-16,0 18-13 0,16 1-6 0,-16-19-7 16,0 19 0-16,17-10 1 0,-17 9-5 15,0-8-3-15,16 18 4 0,-16-28 1 16,0 18 0-16,0 1-3 0,17-19 4 0,-17 18-4 15,0-8 2-15,0-1 2 0,0 0-38 16,0 1-44-16,0-10-33 0,0 9 7 0</inkml:trace>
  <inkml:trace contextRef="#ctx0" brushRef="#br0" timeOffset="5045.85">21613 7981 70 0,'0'0'34'16,"-16"-9"-17"-16,16 9 11 0,-17 0 9 0,17 0-3 15,0 0-17-15,-16 0-11 0,16 0-2 16,0 0-2-16,0 9 2 0,0 0 29 16,0 1-16-16,0-1-8 0,0 19 0 15,0-28-4-15,0 18-3 0,0 1-2 0,0 0 2 16,0-19 10-16,0 9 15 0,0 0-7 0,0 10-4 15,0-10-8-15,0 10-2 0,16-19 2 16,1 0-4-16,-1 18-1 0,1-18 0 0,16 0 0 16,-17 0-5-16,17 0 4 0,0 0 3 15,-33 0-5-15,34 0 2 0,-34 0-4 0,16 0-43 16,1 0-46-16,-1 0-25 0</inkml:trace>
  <inkml:trace contextRef="#ctx0" brushRef="#br0" timeOffset="6194.02">20786 10111 40 0,'0'-19'46'0,"0"19"-8"0,0-18-2 15,-16-1 9-15,16 19 18 0,0-9 10 0,0 0 0 16,0 9-14-16,0-10-22 0,0 10-17 16,0 0-9-16,0 0-9 0,0 0 0 0,0 0 1 15,0 10 2-15,0-1 35 0,0 19-3 16,16-28 0-16,-16 18-7 0,17 1-7 0,-17 9-12 15,16-9 5-15,1-1-3 0,-17 19 6 0,16-18 4 16,18-10-10-16,-34 19-2 0,0-9-8 16,0-10-1-16,0 10-2 0,0-1 5 0,0 1-2 15,0-10-1-15,0 0 1 0,0 1-5 16,0-1-54-16,0 0-44 0,0-9-35 0,0 0-11 16,0 0 9-16,0-9 21 0</inkml:trace>
  <inkml:trace contextRef="#ctx0" brushRef="#br0" timeOffset="6427.8">20786 9971 123 0,'0'-18'40'0,"0"18"-13"0,0-28 8 15,17 19 9-15,-17 9-1 0,0-10-13 16,16 1-15-16,1 9-4 0,-1 0-5 16,18 0-1-16,-34 0 23 0,33 9 3 0,0 1-12 15,-33-1-7-15,33 0-8 0,-17 10-2 0,1-1 1 16,-17 1-1-16,16-19 5 0,-16 19 3 15,0-1 7-15,0 1-6 0,0 9 1 0,-16-28-6 16,-1 18-4-16,1 1 0 0,-1-10-2 16,1 1 0-16,-17 8 2 0,0-8 3 0,33-1-5 15,-50 0 0-15,17-9 1 0,16 19-38 0,-16-19-53 16,17 0-17-16,-17-19-7 0,33 19-89 16</inkml:trace>
  <inkml:trace contextRef="#ctx0" brushRef="#br0" timeOffset="6678.42">21051 10027 117 0,'0'10'93'0,"0"-10"-44"0,0 0-22 0,0 0 23 16,0 0 43-16,0 9-5 0,0-9-24 15,0 9-19-15,0 10-6 0,0-19 8 0,0 18 1 16,0 1-9-16,16-10-15 0,-16 10-8 0,34-10-2 15,-34 10-6-15,0 9-8 0,33-10 3 16,-33 1-3-16,0-10 1 0,33 1 3 0,-33 8-2 16,0-9 0-16,0 10-2 0,0 0 6 15,0-19-6-15,0 18-64 0,0-18-65 0,-33 0-42 16,33 0-9-16,0 0 22 0</inkml:trace>
  <inkml:trace contextRef="#ctx0" brushRef="#br0" timeOffset="6943.26">21315 10074 113 0,'0'0'100'0,"0"0"-47"16,-33 0-23-16,33 0 21 0,-16 0 20 0,-1 0 0 16,17 0-28-16,-16 0-21 0,-1 0-8 0,17 18-9 15,-16-18 35-15,-1 19 12 0,17-10-8 16,-16 1-18-16,16 8-11 0,0-8-4 0,0 8 6 15,0 1 7-15,0-1-5 0,16 1-5 0,-16-19-5 16,17 9 3-16,-17 10-3 0,16-10-4 16,1-9 0-16,-1 9 1 0,1 1-4 0,-1-10 3 15,17 9-5-15,1-9 4 0,-34 0-6 0,16 0 0 16,1 0-31-16,-1 0-80 0,1 0-62 16,-1 0-24-16,1-9 23 0</inkml:trace>
  <inkml:trace contextRef="#ctx0" brushRef="#br0" timeOffset="8208.84">27236 12743 5 0,'0'0'3'0,"0"0"3"0,0 0 11 0,0 0 9 15,16 0 1-15,-16 0-5 0,0 0-6 16,0 0-4-16,0 0-4 0,0 0 2 0,0 0 0 16,0 10-2-16,0-10-1 0,0 0-1 0,0 0-3 15,0 0-2 1,-16 0-1-16,16 0 2 16,0 0-5-16,0 0-10 0,0 0-12 15,0 0-12-15,0 0-7 0</inkml:trace>
  <inkml:trace contextRef="#ctx0" brushRef="#br0" timeOffset="9125.41">26607 12036 78 0,'-16'-18'29'16,"16"-10"-14"-16,0 9-4 0,0 1 15 0,-17 8 10 16,17-8 11-16,0 9 0 0,0-1-10 0,0 10-11 15,0-18-17-15,0 18-4 0,0 0-1 16,0 0-1-16,0 18 12 0,0-18 39 15,17 10-23-15,-17 8-10 0,16 1-7 0,-16-1 22 16,17 1 2-16,-17 0-15 0,33-1-9 16,-33 10-7-16,0-9-1 0,0-1-2 0,16 1-4 15,-16-1-2-15,0 1 3 0,17-10 4 16,-17 10-5-16,16 0-2 0,-16-10 2 0,0 0 0 16,0 10 0-16,0-19 3 0,0 0-1 0,0 0 2 15,0 18 1-15,0-18 14 0,0-18-6 16,0 18-8-16,0 0-5 0,0-19 4 15,-16 1-3-15,16 8 1 0,-17-8-2 0,1-1 2 16,16 0-1-16,0-18-4 0,-33 9 3 0,33 0 2 16,-17 1 10-16,1 8 14 0,16-18-5 0,0 18-5 15,-17-9 7-15,17 10-13 0,0-1 0 16,0 0-6-16,17 10-4 0,-17-9 1 16,16 8 4-16,1 1-5 0,16 9-2 0,-33-9 5 15,16-1-5-15,1 10 4 0,16 0-2 0,-17 0 0 16,1 0 0-16,0 0-2 0,-1 0-2 15,1 0-40-15,-1 0-61 0,1 0-32 0,-17 0-7 16,0 0 8-16,33 0 19 0</inkml:trace>
  <inkml:trace contextRef="#ctx0" brushRef="#br0" timeOffset="9325.92">26657 12009 116 0,'0'9'37'0,"0"-9"-19"0,0-9-6 16,0 9 22-16,16 0 12 0,1 0-8 0,-17 0-16 16,16 0-8-16,1-19-12 0,-1 19 2 0,1 0 0 15,0 0-4-15,-1 0 0 0,1-19 0 16,-1 19 0-16,1 0 0 0,16 0-4 16,-33 0-30-16,0 0-21 0,16 0-12 15,-16 0-2-15,0-9-46 0</inkml:trace>
  <inkml:trace contextRef="#ctx0" brushRef="#br0" timeOffset="9541.82">26905 11934 26 0,'-17'0'43'0,"17"0"-3"15,0 0-12-15,0 0-11 0,0 0 1 0,0 0 14 16,0 9 6-16,0 1-1 0,0-1 2 0,0 0-9 16,0 10 16-16,0 0-13 0,17-19-12 15,-17 18 1-15,0 1 39 0,0-10-25 0,16 10-13 16,-16-1-10-16,17 1-9 0,-17-1-2 15,16-18-2-15,-16 19 1 0,17-10 2 0,-17 1 0 16,16-1-3-16,-16 0 2 0,0 1-7 16,17-1-63-16,-17-9-32 0,0 0-17 0,17 0 9 15,-1 0 15-15</inkml:trace>
  <inkml:trace contextRef="#ctx0" brushRef="#br0" timeOffset="9707.79">27087 12018 39 0,'0'-9'44'16,"0"9"-7"-16,0-19-9 0,0 19-2 0,-33 0 2 15,33 0 3-15,-17 0-9 0,17 0-8 0,-16 0-3 16,16 0 11-16,-17 19 5 0,17-19-13 16,-17 18-5-16,17-9-3 0,0 10 1 0,17-10-2 15,-17 10-3-15,0 9 1 0,17-28-2 16,-1 18 1-16,1-8-2 0,16-1-3 0,-17 0 5 16,1 1 1-16,-1-1-17 0,17-9-38 0,-16 9-24 15,-1-9-4-15</inkml:trace>
  <inkml:trace contextRef="#ctx0" brushRef="#br0" timeOffset="11556.98">20770 12371 4 0,'0'0'3'0,"0"0"5"0,0 0 11 0,0 0 4 16,16 0-7-16,-16 0-4 0,0-18-2 15,17 18 1-15,-1 0 3 0,1 0 0 0,-1 0-3 16,18 0-2-16,-34 0 0 0,33-19-3 15,0 19 2-15,-17 0-3 0,1-9 1 0,16 9-2 16,-17 0-1-16,17 0 4 0,1 0 1 0,-1 0-2 16,0 0-1-16,-17 0-4 0,17 0 5 15,0 9 6-15,0-9-4 0,0 0 1 0,17 0-1 16,0 19 2-16,-1-19-1 0,17 0 0 16,-16 0-2-16,16 0 0 0,0 0 3 15,1 0 0-15,15 0-5 0,17-19-3 0,-32 10 0 0,15 9 1 16,17-9-1-16,-16-1-2 0,16 1 0 15,-16 9 2-15,0-9-2 0,-1 9 0 0,1-10 0 16,16 10 2-16,-49 0-2 0,33-9-2 16,-1 9 2-16,-32 0 0 0,16 0 2 0,0 0-2 15,0 0 0-15,-16 0 0 0,16-9 0 0,0 9 0 16,-16 0 15-16,16 0 16 0,0-10-5 16,-16 10-10-16,16 0-5 0,0 0-3 15,0 0-4-15,0 0 1 0,0 0 5 0,17 0 3 16,-33 0 3-16,16-18-4 0,-16 18-2 0,16 0 9 15,-17 0 42-15,17 0-14 0,-16 0-25 0,16 0-8 16,-16 0-8-16,16 0-3 0,0 0 1 16,-33 0-2-16,33 0 2 0,17 0-2 0,-50 0-2 15,33 0 0-15,0 0 0 0,17 0 0 16,-33 0-2-16,-1 0 3 0,34 0-1 0,-33 0 0 16,-1 0 0-16,1 0 0 0,16 0 0 0,-33 0 1 15,17 0 1-15,-17-19-1 0,0 19 1 16,33-9-4-16,-50 9 2 0,17-9 2 0,1 9 4 15,-18-10 6-15,17 10 6 0,0 0 20 0,17 0 17 16,-34 0 1-16,17 0-25 0,1 0-15 16,-1 0-4-16,0 0-7 0,0 0-2 0,0 0 1 15,-17 0-4-15,17 0-3 0,-16 0 7 16,0 0-4-16,-1 0 0 0,1 0 2 0,-1 0-1 16,1 0-1-16,-1 0 0 15,1 0-2-15,-17 0-2 0,33 0 6 0,-33 0 3 0,0 0-4 16,0 0 2-16,16 0 2 0,1 0 1 15,-17 0-5-15,16 0-1 0,-16 0 3 0,17 0-3 16,-17 0 3-16,0-9-3 16,0 9 3-16,0 0-8 15,-17 9-35-15,17-9-55 0,-16 0-36 16,-1 0-27-16,1 0-6 0,16-9 13 16,-33 9-96-16</inkml:trace>
  <inkml:trace contextRef="#ctx0" brushRef="#br0" timeOffset="12388.79">23895 11906 132 0,'0'0'91'15,"0"0"-45"-15,0 0-25 0,-33 0-11 0,33 0 1 16,0 10 16-16,0-1 1 0,0 0 9 16,0 10 2-16,0-1-2 0,0 20 14 0,0-20 12 15,0 10-8-15,33 0-12 0,-33 0-17 0,0 0-10 16,17 0-6-16,-17 0-3 0,16 9-3 0,-16-19 2 16,17-8-8-16,-17 8 4 0,16-8 1 15,-16-1-3-15,17 0 5 0,-17 1 53 0,0-10 56 16,0 0-12-16,0-10-38 0,0 10-24 15,0-18-15-15,0 8 1 0,0-18 9 0,-17 10-9 16,17-10-4-16,-16 0-6 0,-1-9-4 0,1 9-4 16,-1-9 9-16,-16 9 20 0,17-9 19 15,-18 18-14-15,18-18-2 0,-1 9-1 0,17 9-11 16,-16 1-11-16,16 18-9 0,0-19 0 16,0 19-4-16,0-19-4 0,0 10-2 0,16 0 2 15,1 9 0-15,-1 0-5 16,1 0 5-16,0 0 6 0,32 0-3 0,-49 9-7 0,33-9 4 15,0 0-12-15,-16 9-38 0,16-9-111 16,0 19-68-16,-16-19-38 0,32 0-4 0,-49 19 27 16,17-19-128-16</inkml:trace>
  <inkml:trace contextRef="#ctx0" brushRef="#br0" timeOffset="12605.89">23994 12111 328 0,'0'0'110'0,"0"0"-58"16,-16-19-21-16,16 10 15 0,0 0 13 15,0-1-17-15,0 1-24 0,0 0-9 0,16-1-3 16,1 1-6-16,-1 0 2 0,1 9-2 0,0-9 0 16,-1 9 0-16,17 0 0 0,-33 0-2 0,33 0-13 15,-16 0-45-15,-1 0-46 0,1 0-20 16,-1 0 4-16,-16 0 22 0,17 0 22 0</inkml:trace>
  <inkml:trace contextRef="#ctx0" brushRef="#br0" timeOffset="12789.16">24259 11990 46 0,'0'0'62'15,"-17"-19"10"-15,17 19-4 0,0 0-5 16,0 0-17-16,-16 0-17 0,16 0-1 0,0 19 35 16,0-19-5-16,0 0 2 0,0 19 2 15,0-19-20-15,0 9-7 0,0 9 23 0,16 1-16 16,-16-10-14-16,17 10 0 0,-17 9-9 0,17-28-10 15,-17 18-1-15,16 1-3 0,17 0-2 16,-33-1-1-16,0-8-2 0,0 8 0 0,17 1-3 16,-17-19-21-16,0 18-88 0,16-18-67 0,-16 0-20 15,0 0 19-15</inkml:trace>
  <inkml:trace contextRef="#ctx0" brushRef="#br0" timeOffset="12988.82">24507 12036 138 0,'-33'-9'99'16,"33"9"-50"-16,-17 0-25 0,1 0 14 0,16 0 30 16,-17 0 15-16,1 9-21 0,-1-9-25 0,1 10-18 15,16-1-3-15,-17 0 29 0,1 1 8 0,16 8-9 16,0 1-17-16,0-19-5 0,0 18-8 16,16-8-8-16,-16 8-2 0,17-8-1 15,-1-1-3-15,1 0 2 0,-1 1-2 0,17-10 5 16,-16 0-7-16,16 9-3 0,0-9-20 0,0 0-74 15,0 0-68-15,-16-9-33 0,16-1-154 0</inkml:trace>
  <inkml:trace contextRef="#ctx0" brushRef="#br0" timeOffset="14786.81">21051 14492 41 0,'0'0'29'16,"0"0"-14"-16,0 0-5 0,0 0-3 15,0 0 8-15,16 0 3 0,-16 0 1 0,0 0-2 16,0 0-2-16,34 19-2 0,-34-19 1 15,33 0 6-15,-33 0 2 0,33 0-1 0,-33 0-3 16,16 0 4-16,17 0 6 0,0 0-1 16,0 0-9-16,0 0-7 0,1 0 1 0,15 0 2 15,1-19 9-15,-17 19 4 0,16 0-10 0,18 0-4 16,-18 0-3-16,1 0 0 0,33 0 1 16,-50 0-1-16,33 0-2 0,16-9-1 0,-32 9 0 15,16 0-1-15,33 0 3 0,-49 0-1 16,33-9 13-16,-1 9-4 0,-15 0-2 0,-1 0-5 15,16 0-9-15,-16 0 1 0,1 0-2 0,15 0 2 16,-32 0 5-16,16 0 1 0,0 0-1 16,17 0 1-16,-17 0 2 0,0 0-8 0,17 0-1 15,-17 0 4-15,0 0 0 0,0 0-5 16,0 0 5-16,1-10-5 0,-1 10 7 0,0 0 3 16,0 0 10-16,0 0 8 0,-16 0 8 0,16 0-15 15,0 0-5-15,0-9-11 0,-16 9-4 16,16 0 2-16,0 0-3 0,-33 0 0 15,33 0 2-15,-16 0-2 0,16 0 1 0,-33 0-1 16,17 0 4-16,-1 0-7 0,1 0 4 0,0 0-1 16,-1 0-2-16,1 0 2 0,16 0 2 0,-33 0 0 15,0 0-2-15,0 0 2 0,0 0-2 16,0 0 3-16,17 0-5 0,-17 0 4 0,0 0-1 16,0 0 4-16,0 0-4 0,0 0-1 0,17 0 0 15,-17 0 2-15,0 0-6 0,17 0 12 16,-17 0-8-16,0 0 2 0,16 0 0 0,-15 9-2 15,15-9 0-15,-16-9 2 0,17 9-1 16,-17 0-3-16,16 0 4 0,-15 0-2 0,-1 0 0 16,16-9 2-16,1 9 0 0,-34 0-6 0,34 0 7 15,-17-10-3-15,0 10 0 0,0 0-2 16,17 0 7-16,-17 0-8 0,0 0 3 0,0 0 5 16,0 0-8-16,17 0 5 0,-17 0-2 15,16 0 1-15,-16 0-1 0,17 0 0 0,-17 0 0 16,17 0 0-16,-17 0 0 0,0 0 2 15,0 0 1-15,0 0-5 0,0 0 6 0,17-9-2 16,-34 9-2-16,17 0 0 0,0 0 7 16,-16 0 7-16,16 0-3 0,-16 0 3 0,16 0-1 15,0 0-6-15,-33 0 0 0,16-9-6 0,1 9 2 16,-1 0 1-16,1 0-3 0,-1 0 2 0,1 0 0 16,-17 0-7-16,16 0 4 0,1 0 0 15,0-10-3-15,-17 10 12 0,16 0-9 0,1 0 0 16,16 0 0-1,-33-9-4-15,0 9 7 0,0 0-1 0,0 0-9 16,0 0-72-16,0 0-26 0,0 0-19 0,0-9-6 16,0 9-56-16,0 0 43 15,0 0 32-15</inkml:trace>
  <inkml:trace contextRef="#ctx0" brushRef="#br0" timeOffset="15536.84">23680 14111 51 0,'0'-10'68'0,"0"10"-16"16,0 0-20-16,0-9 7 0,0 9 3 0,0 0-12 15,0 0-15-15,0 0-9 0,0 0-3 0,0 9-3 16,0 1 2-16,0-1 10 16,0 0 13-16,0 10 6 0,0 0-10 0,0-1-2 15,17 1 0-15,-17-1-4 0,16 1-3 0,-16 9-1 16,17-9-1-16,-1-19-2 0,-16 18-3 16,17 1 2-16,-17-10-3 0,16 0 1 0,-16 1-4 15,0-1 1-15,0-9 11 0,0 0 32 0,0 9 24 16,0-9 30-16,0 0 29 0,0-9 18 15,0 9-55-15,0 0-42 0,-16-9-23 0,16-1-12 16,-17 1-7-16,17 0 1 0,-16-10-3 0,-1 1-3 16,1-1-2-16,-1 0 8 0,17-9-1 15,-33 10-2-15,17-10 4 0,16 19-2 0,-17-10 0 16,17-9 1-16,0 9-2 0,0 1-3 0,0 9-3 16,0-1 4-16,0 1-4 0,17 0 2 15,-17-10-2-15,16 19-2 0,17 0 4 0,-33-19-2 16,33 10 0-16,-16 0 0 0,16 9 5 0,0-9-3 15,-17 9-4-15,18 0-2 0,-18 0 6 0,17 0-10 16,-33 0-58-16,33 0-87 0,-16 0-34 16,-17 0-16-16,16 9 9 0,1-9 19 15,-17 9 29-15</inkml:trace>
  <inkml:trace contextRef="#ctx0" brushRef="#br0" timeOffset="15704.76">23812 14213 78 0,'0'0'72'0,"-16"9"-24"0,16-9-22 0,0 0 2 16,0-9 16-16,16 9-3 0,-16-9-16 15,0 9-11-15,17-10-4 0,0 10-6 0,-1-9-3 16,-16 0 2-16,33 0-3 0,-16 9-2 0,-1 0 2 16,17-19-17-16,-16 19-26 0,16 0-26 15,-17-19-15-15,18 19 2 0</inkml:trace>
  <inkml:trace contextRef="#ctx0" brushRef="#br0" timeOffset="15902.34">24176 14074 83 0,'0'0'52'15,"0"0"-8"-15,0 0-5 0,0 0 8 0,0 9-4 16,0-9 12-16,0 9-23 0,0 0 29 16,0-9-12-16,0 10-2 0,0-1 25 0,0 19-19 15,17-28 4-15,-17 19-8 0,16-10-16 0,-16 0-18 16,17 0-6-16,-17 1-3 0,16 8-4 15,-16-8-2-15,17-1 0 0,-17 19 3 0,0-28 2 16,17 19-7-16,-17-10 2 0,0 0-32 16,0-9-74-16,16 9-51 0,-16 1-14 0,0-10 10 15</inkml:trace>
  <inkml:trace contextRef="#ctx0" brushRef="#br0" timeOffset="16119.84">24391 14120 201 0,'0'0'67'16,"-16"0"-29"-16,-1-9 26 0,17 9 19 0,-16 0-8 16,-1 0-34-16,17 0-18 0,0 0-13 0,-33 9-6 15,17-9 2-15,16 9 25 0,-17 10-1 16,17-19-11-16,-17 19-7 0,17-10-2 0,0 0-5 16,0 10 2-16,0-10-7 0,17 0 5 15,0 1-2-15,-17-1-3 0,16 0 3 0,17-9-1 16,-33 19 0-16,33-19 1 0,-16 0-5 0,16 0 2 15,-17 0-50-15,1 0-70 0,16-19-44 16,0 10-2-16</inkml:trace>
  <inkml:trace contextRef="#ctx0" brushRef="#br0" timeOffset="21930.7">10666 8018 211 0,'0'37'114'0,"-50"-18"-46"0,17 0-35 16,33-10-12-16,-33 9-12 0,33-18 37 0,0 10 45 16,-33-10 30-16,33 9 5 0,0-9-7 15,0 0-1-15,0 0 6 0,0 0 25 0,0 0 25 16,0 0 18-16,0 0 7 0,0 0-67 0,-33 0-132 15,66 0 0 126,-33-9 0-141,-33 9 0 16,33-10 0-16,0 1 0 15,0 0-298-15,0 9-92 0,0-9 2 0,-33 9 37 16,33-19 64-16</inkml:trace>
  <inkml:trace contextRef="#ctx0" brushRef="#br0" timeOffset="23262.58">11642 11692 28 0,'0'0'35'0,"-17"0"-9"16,17 0-9-16,0-9-1 0,-33 0 5 0,33-1 11 16,0 10 8-16,0-18 4 0,0 18-3 0,0-19-7 15,0 1-9-15,0 8-4 0,0-8-6 16,0 8 2-16,33-8 1 0,-33 8-5 0,0 10-5 15,17 0-3-15,-1 0-5 0,-16 0 2 16,17 10 1-16,-1-1 2 0,-16 10 4 0,17-1-5 16,-17 10 6-16,0 9 2 0,0-9 1 0,0 10 1 15,0-1 9-15,0-9 5 0,-17 9 2 16,17 0-2-16,-16-18 3 0,-1 9-3 0,17-1-11 16,-16-8-3-16,16 9-7 0,0-28-1 15,0 19 10-15,0-19 16 0,0 0 23 0,0 0-6 16,0 0-9-16,0 0-15 0,0 0-14 0,16-19-2 15,-16 19-1-15,17-28-5 0,-1 9-1 0,-16 1 2 16,17-1-4-16,-17 1 6 0,33-1-6 16,-33 0 0-16,0 1 0 0,0-1 1 15,33 10 2-15,-33 0-5 0,0-1 7 0,0 10 0 16,0-18-5-16,0 18-5 0,0 0 3 16,0 0 4-1,0 0-4-15,0 18 2 0,0-18 2 0,0 0-4 16,0 0 6-16,0 0-6 15,0 10 4-15,0-10 2 0,0 0-6 0,0 0 0 16,0 0 6 0,0 9-7-16,0-9 1 15,0 0 4-15,0 9-9 0,-33 1 10 0,33-1-3 16,0 0 0-16,0 0 0 0,0 10-2 16,0-19 2-16,0 19 1 0,0-1-1 0,0-8 2 15,0-1 4-15,0 9 2 0,0-8 2 0,0-1 6 16,0 0 3-16,33 10 5 0,-33-19-1 0,0 19 13 15,0-19 2-15,0 0 12 0,0 0 14 16,33 0 14-16,-33 9-20 0,0-9-10 0,33-9-9 16,-33 9-18-16,33-19-3 0,0 19-14 15,17-28-3-15,-17 0 6 0,0 10-7 0,33-10-2 16,-16-10 5-16,16 1-6 0,0 9 1 0,0-27-1 16,17 8-2-16,-17 10 0 0,0-19-5 0,-16 9 7 15,16 10-1-15,-33 0-6 0,17 0-7 16,-17 28-31-16,0-29-35 0,0 20-23 15,-33 8-17-15,33 1-8 0,-33 9-19 0,16 0-1 16,-16 0-7-16,17 9 6 0,-17 1 16 0,0-10 14 16</inkml:trace>
</inkml:ink>
</file>

<file path=ppt/ink/ink5.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2-03T10:38:20.588"/>
    </inkml:context>
    <inkml:brush xml:id="br0">
      <inkml:brushProperty name="width" value="0.05292" units="cm"/>
      <inkml:brushProperty name="height" value="0.05292" units="cm"/>
      <inkml:brushProperty name="color" value="#FF0000"/>
    </inkml:brush>
  </inkml:definitions>
  <inkml:trace contextRef="#ctx0" brushRef="#br0">2051 8660 33 0,'0'0'29'0,"0"0"-13"0,0 0-8 0,0 0 1 16,0 0 2-16,0 0 0 0,0 0-4 16,0 0-3-16,0 0-3 0,0 0 1 0,0 0 0 15,0 0-4 1,0 0 4-1,0 0-4-15,0 0-6 0,0 0-7 16,0 0-5-16,0 0-8 0,0-19-30 16</inkml:trace>
  <inkml:trace contextRef="#ctx0" brushRef="#br0" timeOffset="2165.46">19893 2484 57 0,'0'0'47'0,"0"0"-9"0,0 0 7 15,0 0 7-15,0-19 15 0,0 19 4 0,0 0-2 16,0 0-17-16,17 0-21 0,-17 0-14 16,0 0-13-16,0 0-3 0,0 19-1 15,0-19 0-15,0 9 3 0,0 9 0 16,0 20 2-16,16-20 74 0,-16 1-12 0,0 18-34 16,0-9-16-16,17 9-5 0,-17 0-4 0,0-9-5 15,0 10 18-15,17-1 119 0,-17-9-66 16,0 9-36-16,0 0-13 0,0 0-16 15,0 10-1-15,0-10-4 0,0 0 4 0,0-9-8 16,0 9 5-16,0 1 6 0,0-11-13 0,0 11 8 16,0-20-4-16,0 19-1 0,0-18 2 0,0-10-22 15,0 10-48-15,0-19-20 0,0 0-37 16,0 0-38-16,0 0-3 0,0 0 2 0,0-19 25 16,0 10-69-16</inkml:trace>
  <inkml:trace contextRef="#ctx0" brushRef="#br0" timeOffset="2847.55">20009 2381 68 0,'-16'-18'45'16,"16"18"-21"-16,0-19-9 0,0 19 0 0,0 0 10 15,0-19 7-15,0 19-8 0,0 0-8 16,16 0-8-16,-16 0 1 0,17 0 0 0,16-18 0 15,0 18-5-15,-17 0 0 0,17 0 1 16,17-19 0-16,33 19 4 0,-17-28 1 0,33 28-1 16,17-18-4-16,0-1 1 0,16 1-2 15,17-1 1-15,0 0 10 0,-1 19-2 0,18-28-4 0,-17 28-3 16,-17-18-3-16,0-1 0 0,0 19 2 16,-32-18 2-16,-18 18-4 0,1-19 3 15,-17 19 7-15,-16-19 26 0,-1 19 0 0,-16 0-6 16,-33 0-3-16,0 0-10 0,17 0-7 0,-17 0-2 15,0 0-7-15,17 0-1 0,-17 0-3 16,0 0 4-16,-17 19-6 0,17-19 5 0,0 19-1 16,0-19-1-16,0 18-5 0,0 1 4 15,0-1-2-15,0 10 5 0,0 10-5 0,17-1 4 16,-17-9-2-16,16 9 2 0,1 0 0 0,16 0 1 16,-17 10-5-16,17-10 4 0,0-9-4 15,0 9 6-15,-16 0-4 0,16 0 0 16,-16-9 3-16,-1 10-1 0,1-1 0 0,-1-19-2 15,-16 10 1-15,0 10 0 0,0-20 2 16,0 19-1-16,-16-27 5 0,-1 27-7 0,1-19 2 16,-18 1 2-16,18 18 0 0,-34-27-4 0,17 8 2 15,-16 1 1-15,-1-1-3 0,0 1 0 16,-16 0 0-16,0-1 3 0,0-9 0 0,16 10-3 16,-49 0 0-16,16-1 0 0,-16-18 0 0,0 19 0 15,-17 0 2-15,1-19-5 0,-1 18 3 16,17-9 0-16,-17 10 0 0,17 0 2 0,-17-19-6 15,17 18 4-15,-17-18 2 0,50 19-2 16,-34-1 2-16,34-18-2 0,17 0-2 0,-34 19 2 16,50-19 1-16,-17 0-3 0,1 0 3 0,16 9 2 15,0-9-3-15,0 0 0 0,-1 19 0 16,1-19-4-16,17 0-4 0,-17 0-1 0,33-19-6 16,-33 19-7-16,33 0-12 0,-33-9-6 15,33 9 1-15,-17 0-10 0,17-19-4 0,0 19-4 16,-16-18-2-16,16 18-2 0,0-19 3 0,0 19 0 15,0-18-2-15</inkml:trace>
  <inkml:trace contextRef="#ctx0" brushRef="#br0" timeOffset="3213.33">20389 2567 129 0,'0'0'86'0,"0"0"-36"0,0-18-9 16,0 18-1-16,17 0-3 0,-17 0-9 0,0 0-13 15,0 0-13-15,0 0 2 0,0 0-1 16,0 18 1-16,0 1 0 0,0-19 1 0,-17 28 17 15,17-10 23-15,0 20-15 0,0-20-12 0,0 1-9 16,0-1 7-16,0 10 40 0,0-9-21 16,0 18-19-16,0-18 5 0,0-1 18 15,17 1-9-15,-17 9 48 0,17-28-2 0,-17 18-6 16,16 1-7-16,1-19-13 0,16 19 6 0,0-19-17 16,-33 0-13-16,16 0-13 0,17 0-5 0,-16-19-3 15,16 19 0-15,-17 0-2 0,1-19-9 16,0 19-52-16,16-18-84 0,-33-10-49 0,0 9-23 15,0 1-9-15,0-1 32 0</inkml:trace>
  <inkml:trace contextRef="#ctx0" brushRef="#br0" timeOffset="3380.06">20406 2549 136 0,'0'0'81'0,"0"0"-33"15,0 0-15-15,17-19-12 0,-17 19 1 16,0 0-2-16,16-19-9 0,1 19-4 0,16-9-5 15,-33 0-1-15,33 9 1 0,-17 0 2 16,1-9-3-16,16 9-3 0,-17 9-23 16,1-9-37-16,-1 0-20 0,-16 9-13 0</inkml:trace>
  <inkml:trace contextRef="#ctx0" brushRef="#br0" timeOffset="3529.44">20389 2735 42 0,'-16'9'52'0,"16"-9"-1"0,0 9-13 0,0-9-13 16,16-9-5-16,-16 9-9 0,17-9-6 0,0-1-2 16,-1 10 2-16,1 0-3 0,16-18-2 15,0 18-4-15,0-19-20 0,0 19-21 0,0-18-17 16</inkml:trace>
  <inkml:trace contextRef="#ctx0" brushRef="#br0" timeOffset="4047.21">19993 1665 34 0,'0'-9'42'16,"0"9"-15"-16,0 0-10 0,-17 0-8 0,17 0-4 16,0 0-5-16,0 9 0 0,0 10 0 15,17-1 2-15,-17 1 3 0,0-1 6 16,0 1-3-16,16 0-3 0,1 9 33 0,16-10-8 15,-33 19-12-15,33-18-6 0,-17 9-9 16,1 9 0-16,16-18 0 0,-17-1-3 16,18 1 1-16,-18-1-1 0,1 10 0 0,16-9 0 15,-33 0 2-15,33-19-1 0,-33 18 1 0,16 1-2 16,-16-1 2-16,0-18 1 0,17 10-3 0,-17 8-16 16,0-18-30-16,0 19-21 0,16-19-81 15</inkml:trace>
  <inkml:trace contextRef="#ctx0" brushRef="#br0" timeOffset="4894.84">20307 1014 147 0,'0'-19'43'0,"16"19"-20"16,-16-18-12-16,0-1 30 0,0 10 35 15,17-10 13-15,-17 1-22 0,0-1-27 0,-17 0-5 16,17 1-10-16,0 18-10 0,-16-28-11 16,-17 28 2-16,33-19-6 0,-50 1 0 15,17 18-2-15,0 0 2 0,-17 0-2 0,1 0 3 16,-1 18-1-16,1 1-3 0,-1-10 5 15,-16 28-2-15,16-18 0 0,1 18 0 0,-18-9 0 16,18 9-2-16,-1 0 2 0,1 10 0 16,15-10 2-16,-15 19 1 0,16-28-1 15,0 28 0-15,0-19-4 0,16-9-2 0,1 9 4 16,16 0 0-16,0-9 1 0,0 9-1 16,0-18-2-16,16 0 2 0,1-1 2 0,-1 1 3 15,34-10-4-15,-17 10-4 0,16-19 7 16,18 0-3-16,32 0-1 0,-33-19 0 15,17 10 1-15,16-10-4 0,0 19 3 0,0-18 0 16,1-20 0-16,-1 20 0 0,0-10 2 0,17 9-1 16,-50-18 4-16,0 0-7 0,17 9 6 15,-34-9 23-15,1 0 6 0,0-10 1 0,-17 10-5 16,-33-19-13-16,33 9-3 0,-33 10-2 16,0-9-5-16,-33 9-4 0,33-1 3 15,-33 20-3-15,-1-10 1 0,1-9-3 0,-16 18 0 16,16 0-2-16,-50 1 2 0,33 18 0 15,-16-19-2-15,17 19 5 0,-34 0-3 16,17 0 0-16,33 19 0 0,-50-19-18 16,33 18-27-16,1 1-27 0,16 0-25 0,0-1-21 15,-17 1 2-15,34-10 7 0,-17 10 14 16</inkml:trace>
  <inkml:trace contextRef="#ctx0" brushRef="#br0" timeOffset="5661.55">19662 1293 54 0,'0'0'29'0,"0"0"-8"0,0 0-7 0,0 0-7 16,0 0-2-16,0 0-4 0,0 0 0 15,0 0 6-15,0 0 11 0,0 0 15 0,0 0 9 16,16 0 7-16,-16 0 13 0,17 0-7 0,-1 0 6 16,1 0-13-16,16 0-16 0,-16-19-9 15,16 19 13-15,0-18 24 0,0 18 11 0,-33-19 0 16,16 19 7-16,1-18-9 0,-1 18 3 16,-16-19-13-16,17 19-16 0,-17-9-16 15,0-10-8-15,0 0-8 0,-17 19-9 0,17-18 1 16,0 18-3-16,-16-19 0 0,-1 19 4 15,17 0-9-15,-16-18 7 0,16 18-2 0,-33 0 0 16,33 0-7-16,-33 18 4 0,16-18 3 16,17 19 3-16,-16-19-10 0,-1 18 1 15,17 1 1-15,-16-19 9 0,16 28-9 0,0-28 7 16,16 19-2-16,-16-1-5 0,17-18 5 16,-17 19 1-16,16-19 2 0,34 18-2 0,-50-18 2 15,33 19-2-15,0-19-1 0,0 0 5 16,0 0-7-16,0 0-12 0,17 0-32 15,-17 0-52-15,-17 0-43 0,1-19-12 0,16 19 3 16,-17 0 17-16,18-18 29 0,-18 18 25 0,1-19 15 16,-17 1 19-16,33 18 14 0,-33-19 11 15,0 10 10-15,0-10 5 0,0 0 3 0,0 1 2 16,-33-1 4-16,33 1 12 0,-17-1 2 16,1 19 2-16,16-9 3 0,-17 9 2 15,17-19-8-15,0 19-10 0,-17 0-4 16,17 19-3-16,0-10 0 15,0-9-3-15,0 19 5 0,17-1 2 16,-17 1-1-16,0-19-1 0,17 18 0 0,-17 1-2 16,16 0 0-16,-16-10 0 0,17-9 0 15,-17 19 4-15,33-1-2 0,-33-18 1 16,0 0-10-16,0 19-31 0,0-19-23 0</inkml:trace>
  <inkml:trace contextRef="#ctx0" brushRef="#br0" timeOffset="5811.27">20125 893 103 0,'-17'0'36'0,"17"-19"-19"0,-16 19-11 0,16 0-2 16,0 0-2-16,0 0-1 0,16 19-22 15,-16-19-17-15,17 0-67 0</inkml:trace>
  <inkml:trace contextRef="#ctx0" brushRef="#br0" timeOffset="6177.49">20489 1032 90 0,'-33'19'19'0,"16"-19"-11"16,1 19-2-16,-1-10 0 0,0-9 14 15,17 19-9-15,0-19-4 0,-16 18-3 0,16 1-4 16,0-19 2-16,0 18 0 0,0-18 0 15,0 19 0-15,16-19 1 0,-16 19 4 16,0-19-2-16,17 0 2 0,-17 0 2 16,17 0 13-16,-17 0 11 0,16-19 7 15,-16 19 0-15,17-19-1 0,-17 19-11 0,0-18-12 16,0-1-4-16,0 1-3 0,0-1 0 16,0-9 0-16,-17-9-1 0,17 18-3 15,-16-18 2-15,-1 9 29 0,17 10-9 0,-17-1 2 16,1 0 12-16,16 1-19 0,-17-1-4 15,17 10-10-15,-16 9-6 0,16 0-5 0,0 0 1 16,0 0 4-16,0 0-2 0,0 9-2 16,0 10 0-16,16-1 2 0,-16 20 0 0,17-20 0 15,-1 10 2-15,1 9-4 0,0-18 4 16,-1 18-2-16,1-9 8 0,16-9-8 0,0 18-5 16,-33 0-56-16,16-9-66 0,1-9-25 15,-1 18 13-15</inkml:trace>
  <inkml:trace contextRef="#ctx0" brushRef="#br0" timeOffset="6560.41">21101 2149 135 0,'0'-10'74'0,"33"10"-29"0,-33-18-7 16,0 18 4-16,0-19 8 0,33 1-1 0,-33-1-7 15,0 0-23-15,16-9-5 0,17 10 10 16,-16-19 7-16,16 18-8 0,-17 0-10 0,51-8-8 15,-51 8-3-15,34 0 1 0,-17 1 2 16,16-1-5-16,18 1 0 0,-34-1 0 0,16 10 0 16,1-10 2-16,-1 0-2 0,-15 1 0 15,-1-1 2-15,0 1-1 0,0-10 2 0,-17 9-3 16,1 1-14-16,-1-1-25 0,17 0-24 16,-33 1-28-16,0-1-12 0,33 10 7 0,-33-10 4 15</inkml:trace>
  <inkml:trace contextRef="#ctx0" brushRef="#br0" timeOffset="7126.4">22027 753 57 0,'0'-18'33'0,"0"-1"-17"0,0 10 8 15,0-10 10-15,0 1 5 0,0-1-10 16,0 1-6-16,-17 18-14 0,17-19-5 0,-17 19-2 16,17-19 1-16,-33 19-3 0,33 0 1 15,-49 19-1-15,16-19 0 0,0 19 0 16,0 18 0-16,0-19-2 0,-1 29 4 15,1-10-5-15,17 0 6 0,-17 10-2 0,16-10-1 16,1 0 3-16,16 10-3 0,0-10 4 16,0 19-4-16,16-28 3 0,1 9 0 0,16 0-3 15,16-9 0-15,1 9 3 0,0-18-1 16,16-1-1-16,16 1 1 0,-15-10-2 16,15 10 0-16,1-19 2 0,16 0-2 0,0 0 0 15,-16 0 0-15,16-28 0 0,-33 28 0 0,1-19 0 16,15-18 2-16,-16 19 27 0,1-29 0 15,15 10-12-15,-32 0 4 0,0-10 1 16,-1-9-11-16,17 10 12 0,-33-10 3 0,-16-9-6 16,16 9 20-16,-17 0-11 0,1 10-10 15,-17-10 0-15,0 9-3 0,-17-8-11 16,1 17-2-16,-1 10-1 0,1-9-2 16,-34 19-3-16,17-20 7 0,-16 29-2 0,-18-28-4 15,34 37 0-15,-49-19 2 0,16 1 2 16,-1 18-2-16,-15 0 0 0,-1 0 0 15,0 18 0-15,1-18-2 0,16 19 5 0,-1 0-2 16,1-1-3-16,17 10-1 0,-1-9-46 16,0 18-45-16,17-19-17 0,0 10-2 0,17 10 4 15</inkml:trace>
  <inkml:trace contextRef="#ctx0" brushRef="#br0" timeOffset="7576.55">21927 1135 53 0,'33'0'37'0,"-33"18"-8"16,0-18-2-16,0 0 10 0,33-18 14 15,-33 18 1-15,17 0-14 0,0-19-7 0,16 19 7 16,-17-18 4-16,17 18-11 0,0-19 1 16,0 19 22-16,-33-28 13 0,33 28 6 0,-33-19-18 15,17 1-17-15,-17-1-16 0,17 1-14 16,-17 18 4-16,-17-28-1 0,17 9-7 16,0 19 0-16,-17-18-7 0,17-1 3 0,0 19 0 15,-33-19-3-15,0 19 4 0,17 19-1 16,-17-19-3-16,16 0 4 0,-16 19 1 0,17-1-5 15,-1 1 0-15,0-10 0 0,17 10 3 16,0 18 3-16,-33-19-7 0,33 1 2 16,33 0-1-16,-33-10 0 0,0 10 6 0,0-1-3 15,17 1 5-15,16-19-3 0,-16 18-4 0,16-18 5 16,0 19 3-16,-17-19-6 0,17 0 0 16,0 0-4-16,1 0-36 0,15 0-50 0,-16 0-36 15,0-19-8-15,0 19 10 0,0-18 22 16,-16-1 9-16</inkml:trace>
  <inkml:trace contextRef="#ctx0" brushRef="#br0" timeOffset="8275.56">22490 809 11 0,'0'0'3'0,"0"19"25"0,-17-19-8 16,17 9-4-16,0 10-4 0,0-19-5 0,0 18 9 15,17 1 2-15,-17 0-9 0,0-1-4 16,0 1-3-16,16-19 27 0,-16 28-5 15,0-28-13-15,17 18-5 0,-17 1-4 0,0-19 1 16,0 0 8-16,0 0 45 0,0 0 38 16,0 0 38-16,0 0 12 0,0 0-57 15,0 0-48-15,0-19-19 0,0 1-7 0,0 18-1 16,-17-28-4-16,17 9 21 0,0 1 4 16,0-1-6-16,0 0 15 0,0 1-15 15,0-1-11-15,0 10-15 0,0 9-4 0,0 0-1 16,0 0-2-16,17 0 3 0,-17 0 5 15,16 0-2-15,1 9-4 0,-1 10 8 0,17-1-1 16,-33-18-3-16,0 19 1 0,33 0-1 16,-33-19-2-16,17 18 10 0,-1-18-6 0,1 19 5 15,0-19-14-15,-1 0-45 0,-16 0-71 16,17 0-27-16,-1 0-1 0,1 0 13 16,-1-19 25-16,17 19 31 0,-33-18 22 0,0 18 17 15,33-19 17-15,-33 0 13 0,0 1 7 16,0 18 6-16,0-28 11 0,0 9 8 15,0 1 4-15,0 18 1 0,0-19-1 0,0 0 3 16,0 19-3-16,-33-18-5 0,33 18-11 16,0 0-2-16,0 0-5 0,0 0 3 0,0 0-3 15,0 18 0-15,0-18-3 0,0 19 5 16,0 0 1-16,0-19-1 0,0 18-2 16,-33 1 3-16,33-19-1 0,0 9-2 0,0 10 3 15,33-19-2-15,-33 0 1 0,0 0 8 16,0 0 7-16,0 0-4 0,0 0-2 0,33 0 2 15,-33 0 18-15,0 0-1 0,0-19-6 16,17 10 9-16,-17-10-7 0,16 19-14 0,-16-18-3 16,17-1-1-16,-17 0-4 0,0 19 27 15,17-18-4-15,-17 18-13 0,0-19-9 16,16 19-2-16,-16-9-3 0,0 9-3 0,0 9 5 16,0-9-7-16,0 19 7 0,17-19-2 15,-17 0 0-15,16 18 3 0,-16-18-3 16,17 19-2-16,-1-19 7 15,17 0-5-15,-33 19 0 0,0-19 0 16,33 0 2-16,-33 0 1 0,0 0-3 0,17 0 0 16,-1 0 0-16,1 0-4 0,0 0-48 15,-1 0-37-15,1-19-26 0,-17 19-1 16,16 0-83-16</inkml:trace>
  <inkml:trace contextRef="#ctx0" brushRef="#br0" timeOffset="8775.31">22440 2205 71 0,'17'0'64'16,"-17"0"-14"-16,16-19-3 0,1 19 3 0,-1-19 3 16,17 19-2-16,-16-18 1 0,32 8 4 15,-16 10-8-15,0 0-8 0,17-18-7 0,0-1-12 16,32 19-11-16,-32-18-5 0,16 18 2 16,33-19 4-16,-49 0 0 0,33 19 26 0,-1-28-12 15,-32 28-13-15,16-18-2 0,0 18-8 16,-33 0 4-16,17-19-3 0,-34 19 26 0,18 0 12 15,-18 0-22-15,-16-18-9 0,17 18-3 16,-1 0-7-16,-16 0 2 0,0 0 2 0,0 0-9 16,0 0-24-16,0 0-63 15,0 0-48-15,0 0-17 0,0 0-4 16,0 0 15-16</inkml:trace>
  <inkml:trace contextRef="#ctx0" brushRef="#br0" timeOffset="9740.9">24160 1637 69 0,'0'0'27'15,"0"0"-13"-15,-17 0-2 0,17 0-2 0,0 0-2 16,-16 0-4-16,-1 0-1 0,-16 0-3 16,17 19 2-16,-1-10 20 0,-16 10-5 15,0-1-8-15,0 19 3 0,0-18 18 16,16 9-6-16,-16 9 1 0,0 0 16 0,0 1-18 16,0-11-9-16,0 11-8 0,0-1-2 15,16 9 7-15,-16-8 6 0,0-1-2 0,17 9-2 16,-1-8-6-16,17-1-4 0,0-19-1 15,0 29 11-15,0-29 29 0,17 20 13 0,-1-20 17 16,17 10-7-16,17-9-24 0,-1-1-15 0,17 1-13 16,17 0-5-16,16-19-4 0,17 9-2 15,-17 0 1-15,17-9-3 0,16 0 3 0,1 0-3 16,-1 0 3-16,17-9-3 0,-17 0 0 16,-16 9 1-16,16-19-1 0,-16 0 3 0,0-18 0 15,-17 9-3-15,17-9 2 0,-17 0-1 16,-16-10-3-16,-1 10 6 0,-16-19 4 0,-16 10 8 15,16-10 13-15,-33 9-5 0,17-8 36 16,-34 17 1-16,17-8-9 0,-16 9-18 0,-17 0-12 16,17 9-12-16,-34-10-5 0,17 1-7 15,-17 19-2-15,1-10 4 0,-17-9 0 0,-17 18 0 16,-16 0 0-16,0 1 0 0,-17-10 3 16,1 28-5-16,-1-19 2 0,-33 1-2 0,17 18 2 15,-17 0 0-15,17-19 0 0,-17 19-23 16,17 0-27-16,-17 19-16 0,17-19-4 0,0 0 2 15,16 18 3-15,0-18 2 0,17 19-16 16,0-10-14-16,0 10-16 0,16-1-7 0,-16 1 4 16,33 0-89-16</inkml:trace>
  <inkml:trace contextRef="#ctx0" brushRef="#br0" timeOffset="10123.66">24226 1898 176 0,'0'0'83'16,"16"0"-35"-16,-16 0-16 0,0-19 16 0,0 19 3 16,0 0-23-16,0 0-9 0,0 0-12 15,-16 0-7-15,16 0 2 0,-17 0 1 0,-16 0-6 16,17 19 3-16,-1-19-5 0,1 9 6 15,-1 9 0-15,17 1-1 0,0 0 0 0,-33-19 0 16,33 18 2-16,33 1 0 0,-33-1 1 0,0 10 1 16,17-9-4-16,-1 0 0 0,17-1 0 15,-16 1 1-15,16-1 1 0,-17 10-2 0,1-28 3 16,0 19-3-16,-1 0 2 0,-16-19 1 16,0 18 9-16,0-18 9 0,0 0-4 0,0 19-5 15,-16-19-1-15,16 0-7 0,-34 0 0 16,18 0 1-16,-1 0-3 0,-16 0 2 0,0 0-4 15,17-19 2-15,-1 19 0 0,-16 0-28 0,17-18-54 16,16-1-40-16,0 0-7 0,0 1 9 16</inkml:trace>
  <inkml:trace contextRef="#ctx0" brushRef="#br0" timeOffset="11257.43">24623 1963 26 0,'0'0'34'0,"0"0"-15"0,0 18-6 15,0-18 17-15,-17 0 8 0,1 19 5 0,16-1-5 16,-17-18-2-16,1 10-10 0,-1 8-10 0,17 1 9 16,-33 0 4-16,33-19-15 0,0 18-6 15,-33-18-2-15,33 19-3 0,-17-19-3 0,17 18 5 16,0-18 1-16,0 0 2 0,17 0-2 16,-17 10-4-16,33-10 0 0,-33-10-2 0,33 10 0 15,-16 0 4-15,-1-18-1 0,1 18 0 16,-1-19 18-16,1 19-11 0,-1-18 2 0,-16-1-3 15,17 0-2-15,-17-9 0 0,0 10 1 0,0-1 4 16,16 1 12-16,-16-20 2 0,0 38 1 16,0-27-8-16,0 27-7 0,0-19 5 0,0 19 7 15,-16-19 5-15,16 19 8 0,0 0-4 16,0 0-10-16,0-18-7 0,0 18-1 16,0 0-3-16,0 0 0 0,0 0-8 0,0 0-1 15,0 0-1-15,0 0-5 0,0 0 1 16,0 0 0-16,0 0-2 0,0 0 0 15,0 0 1-15,0 0 6 0,0 18-3 16,0-18 5-16,0 0-9 0,0 19 5 0,0-19 2 16,0 19-3-16,16-19 0 0,-16 9-4 15,0 9 4-15,0 1 0 0,17-19 0 0,-17 19 0 16,0-1 0-16,0-18 0 0,33 19 0 0,-33-1 4 16,0-18-4-16,0 28 0 0,33-28 0 15,-33 0 3-15,0 19-3 0,17-19 0 16,-17 0 0-16,16 0 0 0,1 0-14 0,-17 0-7 15,16 0 6-15,1-19 3 0,-17 19 4 0,16-18 5 16,-16 8-3-16,17-8 9 0,-17-1-3 16,0 1 0-16,0-1 2 0,0-18-2 0,0 28-3 15,0-29 5-15,-17 20-1 0,17-19 1 16,-16 18-5-16,16-9 7 0,-17 9-1 0,17 1 4 16,0-1-3-16,-16 19-2 0,16-18 2 15,0 18-4-15,0 0-4 0,0-19 0 16,-17 19 1-16,17 19 1 0,0-19 0 15,0 18-1-15,0 1 7 0,0-19-7 0,0 18-1 16,0 1 8-16,0 0-4 0,17-10 0 16,-17 10 6-16,16-1-6 0,1 1 4 0,-1-1-4 15,1-18 0-15,-17 19 4 0,16-19-4 16,1 0 2-16,16 0-2 0,-33 0 3 0,33 0-3 16,-33 0 1-16,0-19-6 0,17 1-6 15,-1 18 8-15,-16-19-3 0,17 1 0 0,-17-10 0 16,0 9 3-16,0 0-1 0,0-18 4 15,0 19 0-15,0-10-3 0,0-9 3 0,-17-1 2 16,17 1-2-16,-16 9-4 0,16 10 7 16,-17-20-7-16,17 20 4 0,0-1-3 0,-33 10-1 15,33 9 4-15,0 0-2 0,0 0-3 16,-33 0 1-16,33 9 2 0,-17 10 2 0,17-1 0 16,-16 1 2-16,-1 0-2 0,17 18-2 15,0-9 2-15,0 9 2 0,17-18-4 0,-1 18 6 16,1-9-6-16,16 9 10 0,-33-19-6 15,33 20 0-15,-16-10 0 0,-1-10-5 0,17 19 5 16,-16-18-1-16,16 0 2 0,-17-19-3 16,1 27 0-16,16-27 0 0,-33 19 0 0,33-19 2 15,-33 0 4-15,0 19-5 0,17-19-1 16,-1-19 0-16,1 19-7 0,-17 0 9 16,16-19-5-16,-16 19 1 0,17-18 0 15,-17 9 4-15,16-10-2 0,-16 19 1 0,0 0-3 16,0-19 2-16,0 19 0 0,0 0-3 15,17 0 3-15,-17 0-6 0,0 0 0 16,0 0 7-16,0 0-6 0,0 0 9 16,16 0-8-16,-16 19 7 0,0-19-6 0,17 19 7 15,-17-19-4-15,33 9 1 0,-33 9-1 16,0-18 3-16,33 0-6 0,-33 19 3 16,17-19 2-16,-1 0-1 15,-16 0 0-15,17 0 3 0,-1 0-7 0,-16 0 7 16,17 0-4-16,-17 0-2 15,16 0 0-15,-16 0 0 0,0 0 2 16,0 19 0-16,0-19 2 0,0 18 1 16,0-18-26-16,-16 19-66 0,16-19-63 15,-17 18-26-15</inkml:trace>
  <inkml:trace contextRef="#ctx0" brushRef="#br0" timeOffset="12655.5">20456 1219 12 0,'0'0'24'0,"0"0"0"0,-17 0-5 15,17 0-3-15,0 0-2 0,-16 0-3 0,16 0 1 16,0 0 6-16,-17 0-1 0,17 0-1 15,-17 0 0-15,17 18 2 0,0-18-6 16,0 0-4-16,0 0-3 0,-16 0 0 0,16 0-2 16,0 0 0-16,16 0 6 0,-16 0-2 15,0 0-4-15,0 0 1 0,0 0 6 0,0 0 21 16,17 0 8-16,-17 0-5 0,17 0-6 16,-1 0-4-16,1 0 0 0,16 0-2 0,-33-18-8 15,33 18-8-15,0 0 0 0,0-19 0 16,0 19-6-16,0-9 3 0,17-10-3 15,-50 19 0-15,33-19 1 0,-17 19-1 0,1-18 0 16,-1 18 22-16,1 0 4 0,-17 0-10 16,16-19-6-16,-16 19-3 0,0 0-5 0,0 0 5 15,0 0-10-15,0 0-9 0,0 0-41 16,-16 0-43-16,16 0-23 0,-17 0-3 16</inkml:trace>
  <inkml:trace contextRef="#ctx0" brushRef="#br0" timeOffset="13139.34">20886 233 42 0,'0'18'56'0,"-34"-18"3"16,34 0-1-16,0 0-11 0,0 0-17 16,0 0-11-16,0 0-6 0,0 0-9 0,0 19-4 15,0-19-3 1,0 18 3-16,34-18 0 0,-34 19 0 16,0 0 2-16,0-1 1 0,33-9-6 0,-33 10 3 15,0 0 1-15,33-1 1 0,-33 1-2 16,0-1 0-16,0-18 2 0,16 19 0 15,-16 9-2-15,17-9 0 0,-17-19 2 16,0 18 0-16,0 1-2 0,16-1 3 0,-16 1-8 16,0-19-37-16,0 9-25 0,0 10-6 15,0-19 3-15</inkml:trace>
  <inkml:trace contextRef="#ctx0" brushRef="#br0" timeOffset="13370.68">21034 372 50 0,'0'-19'33'0,"0"10"-4"16,0-9-1-16,0 18 8 0,0 0-11 16,0 0-12-16,0 0-4 0,0 0-5 15,0 0-4-15,-16 18-2 16,16-18 2-16,0 9 0 16,0 10 1-16,0 0 0 0,0-19-1 0,16 18 2 15,-16 1-2-15,0-19 2 0,17 18-2 16,-17-18 5-16,16 0-3 0,18 19-1 15,-34-19 2-15,33 0 0 0,0 0-3 0,-33 0 0 16,33 0 0-16,0-19-26 0,0 19-23 16,16 0-5-16</inkml:trace>
  <inkml:trace contextRef="#ctx0" brushRef="#br0" timeOffset="14720.34">22473 1153 28 0,'0'0'28'0,"0"0"-3"0,0 0-3 16,0 0-5-16,0 0-9 0,0 0-3 16,0 0-3-16,0 0 0 0,0-18 0 0,0 18-1 15,0 0-3 1,17 0-11-1,-17 0-13-15,0 0-8 16</inkml:trace>
  <inkml:trace contextRef="#ctx0" brushRef="#br0" timeOffset="15288.45">24557 2753 78 0,'0'0'85'0,"0"0"-23"15,0 0-25-15,0 0-19 0,0 0-10 0,0 0-3 16,0 0 5-16,-17 0 7 0,17 0 7 16,0 0 14-16,0 0 10 0,0 0-3 0,0 0-9 15,0 0-12-15,0 0-8 0,0 0-10 0,0 0-1 16,0 0-3-16,0 0 2 15,0 0-3-15,0 0-3 0,0 0 0 0,0 0 5 16,0 0-6-16,17 0 4 16,-17 0-3-16,0 0-8 0,0 0-26 15,0 0-26-15,0 0-13 0,-17 0-12 16,17 0 2-16,0 0 7 0,0 0-51 0</inkml:trace>
  <inkml:trace contextRef="#ctx0" brushRef="#br0" timeOffset="16003.76">20919 3070 105 0,'0'0'57'0,"0"0"-23"16,0 0-20-16,0 0-4 0,0 0-7 0,0 0-1 15,0 0-10 1,0 0-8-16,0 0-14 0,0 0-14 16,0 0-9-16</inkml:trace>
  <inkml:trace contextRef="#ctx0" brushRef="#br0" timeOffset="16185.47">20919 3070 63 0,'-33'0'40'0,"33"0"-22"16,0 0-7-16,0 0-6 0,0 0-2 0,0 0-2 16,0 0-1-16,0 0-3 0,0 0-5 15,0 0-10-15,0 0-8 0,0 0-5 16</inkml:trace>
  <inkml:trace contextRef="#ctx0" brushRef="#br0" timeOffset="16337.2">20919 3097 7 0,'0'0'5'0,"0"0"1"0,0 0-4 16,0-9 0-16,0 9-19 15</inkml:trace>
  <inkml:trace contextRef="#ctx0" brushRef="#br0" timeOffset="17450.55">23201 4381 16 0,'0'0'16'0,"0"0"-1"16,0 0-4-16,0-18-4 0,0 18-4 0,0 0 0 15,0 0-2-15,0 0 0 16,0 18-1 15,0-18-6-31,0 0-12 16,0 0-25-16</inkml:trace>
  <inkml:trace contextRef="#ctx0" brushRef="#br0" timeOffset="18349.89">6152 5228 71 0,'-17'0'42'0,"17"0"-14"0,0 0 6 0,0 0 6 16,0 0 2-16,0 0-4 0,0 0-10 0,0 0-6 16,0 0-4-16,0 0-3 0,0 0-1 15,0 0-3-15,0 0 5 0,0 0-3 0,0 0-11 16,0 0 2-16,0-19-4 0,0 19 4 0,0 0-6 16,0 0 0-16,0 0 3 0,0 0 0 15,0 0 2-15,0 0-7 16,0 0 1-16,0 0-19 0,0 0-22 0,0 0-17 15,0 0-8-15,0 0-1 0,0 0 4 16,0 0-37-16</inkml:trace>
  <inkml:trace contextRef="#ctx0" brushRef="#br0" timeOffset="18916.32">8004 4604 75 0,'-33'-18'42'0,"33"18"-9"0,0 0 6 0,0-19 12 15,0 19 15-15,0 0 3 0,0 0 2 0,0-18-11 16,0 18-19-16,0 0 1 0,-34 0-14 16,34 0-8-16,0 0-10 0,0 0-4 0,0 0-2 15,0 0-6-15,0 0 0 0,0 18 4 16,34-18-2-16,-34 19 2 0,0-1-1 15,0 1 3-15,0 0-4 0,0-10 12 0,0 28 40 16,0-18-26-16,0-1-10 0,0 19-7 0,0-27 17 16,0 27 43-16,0-18-22 0,0 18-23 15,33-28-10-15,-33 19-6 0,0 0-3 0,0-9-2 16,33-1 7-16,-33 1 1 0,0-1 44 16,0 1 1-16,0-10-15 0,16 10-16 0,-16-1-8 15,17-18 5-15,-1 19 16 0,-16-19-2 0,33 0 4 16,-33 0 8-16,0 19-8 0,33-19-5 15,-33 0-11-15,34 0-8 0,-34 0-7 0,33 0-9 16,-33-19 14-16,33 19-10 0,-33 0 2 0,16 0-1 16,1-19-7-16,-1 19 2 0,17 0 5 15,-33 0-7-15,0-18 3 0,0 18-10 0,33 0-63 16,-33 0-92-16,0-19-73 0,0 10-36 16,0 9 11-16,-33-9 44 0</inkml:trace>
  <inkml:trace contextRef="#ctx0" brushRef="#br0" timeOffset="19216.25">7971 4725 88 0,'0'0'76'15,"-34"-18"-29"-15,34 18-7 0,0 0 2 0,0-19 8 16,0 19-4-16,0-19-17 0,34 19-9 0,-34-9-10 15,0 0-1-15,33 0-6 0,-33 9-2 16,0 0 6-16,33 0-3 0,-33 0-4 16,16 0 3-16,1-19-2 0,-1 19-1 0,17 0 0 15,-33 0 0-15,33 0 2 0,-33 0-4 16,0 0 2-16,0 0 4 16,0 19-9-16,0-19-13 0,0 0-18 0,0 0-12 15,0 0 2-15,0 0-2 0,0 9-1 0,0-9 1 16,0 0 3-16,0 0 1 0,0 9 2 15</inkml:trace>
  <inkml:trace contextRef="#ctx0" brushRef="#br0" timeOffset="20198.5">8864 6055 49 0,'-34'0'31'0,"34"0"-7"15,0 0-3-15,0 0 6 0,0 10 7 0,0-10 2 16,0 0 1-16,0 9-2 0,0-9 1 0,0 0 7 16,34 0 2-16,-34 0 6 0,0 0-4 15,0 0-10-15,16 0-11 0,1 0-1 0,16 0 5 16,-17-9-13-16,17 9-7 0,0-10 0 15,0 10 2-15,1 0-6 0,-1 0-3 0,0-18 1 16,-17 18-2-16,17 0 1 0,0-19-2 16,0 19 0-16,-33 0-4 0,33 0 3 0,-16-18 2 15,0 18-5-15,-1 0 6 0,1 0-3 0,-17 0 1 16,16 0-1-16,-16 0-3 0,0 0-10 0,33 0-24 16,-33 0-22-16,0 0-11 0,0 0 0 0,0 0-3 15,0 0 3-15,0 0 5 0,-33 18 8 16,33-18 3-16,-16 0 6 0,-1 0-33 0</inkml:trace>
  <inkml:trace contextRef="#ctx0" brushRef="#br0" timeOffset="20515.28">8830 6195 30 0,'0'9'28'0,"0"1"-6"16,0-1-6-16,0-9 0 0,0 18 10 0,0-18 8 15,0 0 5-15,0 0 5 0,0 19 3 0,0-19 6 16,34 0 4-16,-34 0-2 0,16 0 0 16,1 0-7-16,16 0-4 0,16 0-6 0,-49 0-4 15,33 0-7-15,0 0-8 0,1-19-7 16,-18 19-1-16,17 0-1 0,0 0-2 0,0-18-4 16,0 18 2-16,0 0-3 0,-33-9-3 0,33 9-2 15,-33 0 3-15,17-10-1 0,0 10-2 0,-1 0 2 16,1 0-5-1,-17 0-3-15,0 0-27 0,0 0-18 0,0 0-11 16,0 10-9-16,0-10 3 0,0 0-5 16,-17 0 7-16,17 0 3 0,0 9 5 0,-16-9 5 15,16 0 7-15,-17 0 4 0</inkml:trace>
  <inkml:trace contextRef="#ctx0" brushRef="#br0" timeOffset="21997.56">8979 6465 81 0,'-33'0'69'16,"33"0"-23"-16,0 0-19 0,0 0-6 0,0 0 6 15,0 0 13-15,0 0 2 0,0 0-12 0,0 0-10 16,0-10-7-16,33 10-9 0,-33 0 1 16,0-9-2-16,33 9-1 0,-33 0-1 15,0-9-1-15,33 9 2 0,-33 0-2 16,34 0-2-16,-34-9 2 15,0 9-12-15,16 0-17 16,-16 0-16-16,-16 0-14 0,16 0-9 0,0-10 0 16,0 10 6-16</inkml:trace>
  <inkml:trace contextRef="#ctx0" brushRef="#br0" timeOffset="22579.43">8979 6297 5 0,'0'0'3'16,"0"0"4"-16,0 0 2 0,0 0 1 0,0 0-4 16,0 0-3-16,0 0 0 0,0 0-2 15,0 0-1 1,0 0-8-16,0 0-5 0</inkml:trace>
  <inkml:trace contextRef="#ctx0" brushRef="#br0" timeOffset="22996.37">8946 6307 5 0,'0'0'7'0,"0"0"12"16,0 0 2-16,0 9-4 0,0-9-5 0,0 0-4 15,0-9-2-15,0 9 1 0,0 0 1 16,0 0 0-16,0 9-4 0,0-9-1 16,0 9-3 30,33-9 0-46,-33 9 0 47,0-9 1-31,0 0-3 0,-33 0 2 30,33 0-2-30,0 0-8-16,0 0-5 0,0 0-3 16,0 0-6-16,0 0-25 0</inkml:trace>
  <inkml:trace contextRef="#ctx0" brushRef="#br0" timeOffset="24711">8797 6279 9 0,'0'0'13'16,"0"0"3"-16,0 0-2 0,0 0-4 0,0 0-5 16,0 0-1-16,0 0 0 0,0 0-1 0,0 0 0 15,0 0 0-15,0 0 0 31,0 0 4-31,0 0-1 0,0 0 0 16,0 0-2-16,33 0-3 0,-33 0 0 31,0 0-3 16,0 0-4-31,-33 0-7-16,33 0-5 0,0 0-9 0</inkml:trace>
  <inkml:trace contextRef="#ctx0" brushRef="#br0" timeOffset="25561.07">12270 4242 124 0,'0'0'85'0,"0"0"-39"0,0 0-14 15,0 0 34-15,0 0 18 0,0 0-16 0,-33 0-33 16,33 0-19-16,0 0-10 0,0 0-1 16,0 18-2-16,0-18-3 0,0 19 2 0,0-19 51 15,0 9-9-15,0 10-15 0,0-1-5 0,0 1 28 16,0 0-9-16,33 18-17 0,-33-28-7 15,0 28-4-15,0-18-2 0,0-1 13 0,0 20-7 16,0-29-7-16,17 28 2 0,-17-18-12 0,0-1 5 16,0 1-7-16,0 0 5 0,0-10-5 15,0 0 4-15,0 19-1 0,0-28-3 0,0 19 1 16,0-1-1-16,0-18-17 0,0 0-73 16,0 19-43-16,0-19-23 0,0 0-5 0,-17 0 19 15,17 0 22-15</inkml:trace>
  <inkml:trace contextRef="#ctx0" brushRef="#br0" timeOffset="26042.83">12237 4325 107 0,'0'0'47'16,"0"0"-6"-16,0-18-2 0,0 8 7 0,0 1-5 15,0 0-6-15,33 9-18 0,-33 0-5 16,0-19-4-16,17 19 4 0,-1-18-1 0,1 18 0 16,16 0-2-16,0 0-5 0,0 0-3 0,-33 0-1 15,33 0 0-15,0 0 0 0,-33 18 0 16,17-18 3-16,-1 0-3 0,1 19 3 0,-1-19 3 16,-16 18 0-16,0-8-2 0,0 8 0 15,0-18-2-15,0 19 0 0,0 0 0 0,-16-19 2 16,-1 18-4-16,1-18 0 0,-1 19 0 0,17-19 0 15,-33 9 0-15,0 0 2 0,33 1 0 16,-33-10-4-16,0 18 2 0,16-18 0 0,1 0 2 16,-1 0-4-16,1 0 2 0,-1 0 0 15,17 0 3-15,-33 0-3 0,33 0 2 0,0 0-4 16,0 0 5-16,0 0 1 0,0 0-6 16,0 0 2-16,0 0 1 0,0 19 1 15,33-19 4-15,-33 18-3 0,17-18-1 0,-1 19 1 16,1 0 1-16,16-10 0 0,0 10 0 15,0-1 1-15,0 1-5 0,0-1 2 0,-16 1-4 16,-1 0 5-16,17-19-2 0,-16 18-1 16,16-9 0-16,-33 10 0 0,33-19 0 0,-33 19 0 15,33-19 0-15,-33 0 6 0,0 18-24 0,33-18-51 16,-33 0-34-16,0 0-17 0,17 0-95 16</inkml:trace>
  <inkml:trace contextRef="#ctx0" brushRef="#br0" timeOffset="27525.47">12634 4893 11 0,'0'0'21'0,"0"0"6"16,0 0-4-16,0 0 0 0,0 0-7 16,0 0-4-16,0 0-2 0,0 0-2 15,0 0-1-15,0 0-2 0,0 0-1 0,0 0-2 16,0 0 0-16,0 0-4 31,0 0 4-15,0 0-4-16,0 0 3 47,0 9-1-47,0-9-2 31,0 0 4-16,0 0-2 1,0 0 1 0,0 0 0-1,0 0 2-15,0 0-2 16,0 0 1-16,0 0-1 16,0 0 1-1,0 0-1-15,0 0-3 16,0 0 4-1,0 0-4-15,0 0 4 16,0 9-2-16,0-9-2 31,0 0 3-15,0 0 1 0,0 0-4-16,0 0 3 15,0 0 1 1,0 0-1-1,0 0-3-15,0 0 3 16,0 0 1 15,0 0-6-31,0 19-16 0,0-19-16 16,0 0-13-16</inkml:trace>
  <inkml:trace contextRef="#ctx0" brushRef="#br0" timeOffset="28376.48">12386 4828 7 0,'0'0'3'0,"0"0"5"0,-33 0 0 0,33 0-3 16,0 0-2-16,0 0 0 0,0 0-12 31</inkml:trace>
  <inkml:trace contextRef="#ctx0" brushRef="#br0" timeOffset="28590.75">12568 4781 6 0,'0'0'5'0,"0"-9"4"0,0 9 0 0,0 0-5 15,0 0-1-15,0 0-5 0,0 0-10 16</inkml:trace>
  <inkml:trace contextRef="#ctx0" brushRef="#br0" timeOffset="29757.24">12667 4781 14 0,'0'0'20'0,"0"0"-3"0,0 0-4 16,0 0-5-16,0 0 0 0,0 0 1 0,0 0 1 15,0 0 0-15,0 0-1 0,0 0-2 16,0 0-1-16,0 0-2 0,0 0 0 0,0 0-1 15,0 0-2-15,0 0 0 0,0 0 1 32,0 0-1-1,0 0-3-31,0 0 4 0,0 0-4 16,0 0 3-16,0 9-1 15,0-9-2 1,0 0 3-1,0-9-1-15,0 9-3 16,0 0-12-16,0 0-6 16,0 0-6-16,0 0-7 0</inkml:trace>
  <inkml:trace contextRef="#ctx0" brushRef="#br0" timeOffset="30772.54">13180 4000 8 0,'0'0'11'0,"0"0"8"16,0 0-1-16,0 0 0 0,0 0 0 0,0 0 1 16,0 0 1-16,0 0 1 0,0 0 0 15,0 0 4-15,0 0 6 0,0 0 4 0,0 0 6 16,0 0 1-16,0 0 0 0,0 0-6 16,0 0-9-16,0 0 1 0,0 0-6 0,0 0-6 15,0-19-3-15,0 19-3 0,0 0-2 16,0 0-3-16,0 0-4 0,0 0 3 0,0 0-3 15,0 19 2 1,-17-19-3-16,17 0-2 0,0 0-2 0,0 0 5 16,-17 0-1-16,1 0 0 0,16 18 3 15,-17-18-6-15,17 0 6 0,-16 19-3 16,16-19-2-16,-33 0 4 0,33 9-4 0,0 1 3 16,-33 17-3-16,33-27 4 0,-33 19-2 0,16 0 0 15,1-19 0-15,-1 18 0 0,1 1-3 16,-1-1 3-16,0 10 0 0,1-9 2 15,16 0-2-15,0-1 0 0,-33 1 0 0,33-10 0 16,-33 28 5-16,33-18 20 0,0 0 10 0,0 18-16 16,0-19-7-16,0 10-3 0,0 9-2 15,0 1 7-15,0-10 32 0,0 9-11 0,33-19-12 16,-33 20-15-16,33-20 1 0,-33 10-3 16,16 9 4-16,1-18-5 0,16-1 6 0,-16 10-9 15,16-9-2-15,0 0 5 0,0-1-1 16,-33 1-4-16,33-10 3 0,-17 0-5 0,17 1 4 15,-16-1 4-15,0-9-6 0,16 9 1 0,-33-9-1 16,0 0 3-16,33 0-5 0,-33 0 2 16,0 0 1-16,33-9-39 0,-33 9-42 0,0 0-37 15,0-9-21-15,33 9 4 0,-33-10 10 16,0 1 18-16</inkml:trace>
  <inkml:trace contextRef="#ctx0" brushRef="#br0" timeOffset="31738.51">17942 3963 55 0,'0'18'24'0,"33"-18"-6"15,-33 0 11-15,0 19 6 0,33-19-6 16,-16 0-9-16,16 18-4 0,0 1 8 0,0-19 3 16,33 19-6-16,-49 8-8 0,32-8-6 15,-16 0-3-15,17-1 0 0,-17 10 1 0,0 9-2 16,0 1 18-16,0-20-8 0,-16 10-7 16,-1 9-2-16,1 1-2 0,16-1 1 0,-33-9-3 15,0 9 1-15,0 0 0 0,0-9 4 0,0 9-5 16,-33 0 5-16,0 1-5 0,0-11 3 15,0 11-3-15,-17-1 2 0,-16-9-4 16,0 9-32-16,16-18-33 0,-16-1-19 0,-17 10-4 16</inkml:trace>
  <inkml:trace contextRef="#ctx0" brushRef="#br0" timeOffset="32421.41">13593 4539 31 0,'0'0'28'16,"0"0"-9"-16,0 0-8 0,0 0-5 0,0 0-3 16,0 0 0-16,0 10-1 0,17-10-2 15,-17 0 2-15,-17 0 0 16,17 18-2-16,0-18-18 16,0 0-21-16</inkml:trace>
  <inkml:trace contextRef="#ctx0" brushRef="#br0" timeOffset="33587.48">20637 1460 63 0,'0'0'79'0,"0"0"-2"0,0 0-8 16,0-18-10-16,0 18-11 0,0 0-8 15,0 0-14-15,0 0-12 0,0 0-7 0,0 0-4 16,0 18-1-16,0-18-2 16,17 19 2-16,-17-19 8 0,17 19 34 0,16-19-7 15,-33 18-16-15,0 1 19 0,33-19 18 16,-33 9-4-16,0 10 3 0,16-19 18 0,1 18 22 15,-17-18 16-15,16 0 27 0,-16 0 0 16,17 0-14-16,-1-18-33 0,1 18-28 0,-1-28-27 16,18 28 0-16,-34-37 6 0,0 18-3 15,33 0-4-15,-33-18-14 0,33 9-13 16,-17-9-10-16,1 0-2 0,-1 9 0 0,1-9 2 16,-1 0-3-16,1 9-4 0,-17 9 0 15,16 0-59-15,18 1-111 0,-34-1-28 0,33 19-8 16,0-18-16-16,-33 18-6 0,33 0 17 15,0 18 22-15,0-18 36 0</inkml:trace>
  <inkml:trace contextRef="#ctx0" brushRef="#br0" timeOffset="33955.01">22423 1377 63 0,'0'0'27'0,"0"0"-11"0,0 18 9 0,0-18 8 15,0 19 9-15,17-19 6 0,-17 28-13 16,17-28-1-16,-17 18 7 0,16-18 12 0,-16 19 5 15,17-19-14-15,-17 0 5 0,16 19 10 16,1-19-1-16,-17 0 19 0,16 0 0 0,1 0-2 16,-1 0-2-16,17 0-27 0,-33 0-8 0,33-19-19 15,-16 19-5-15,-1-19-3 0,1 1 0 16,16 18-9-16,-16-28-2 0,16 9 4 16,-17 1-4-16,17-1 0 0,0 0-2 0,-33 1-22 15,33-1-111-15,-16 10-82 0,0 9-30 16,16-19 14-16</inkml:trace>
  <inkml:trace contextRef="#ctx0" brushRef="#br0" timeOffset="34289.21">23994 2809 222 0,'0'0'135'0,"17"0"-69"0,-17 0-30 0,16 0-18 16,1 0-10-16,0 0-5 0,-1 0-1 16,17 0-2-16,-33 0-2 0,33 0 2 0,-16 0 2 15,-1 0-7-15,17 0-33 0,-16 0-36 16,16-18-32-16,-16 18-11 0</inkml:trace>
  <inkml:trace contextRef="#ctx0" brushRef="#br0" timeOffset="35271.03">13676 4549 74 0,'0'0'53'16,"0"-10"-16"-16,0 1-11 0,0 0-3 0,0 9-7 16,0 0-5-16,0 0-6 0,0-19-2 15,0 19 0-15,33 0-3 0,-33 0 2 0,0 19 1 16,0-19-1-16,0 0 0 0,33 0 0 16,-33 9 3-16,0 0 7 0,16 1 18 0,1 8-9 15,-1 1-8-15,1-19-3 0,-1 18-5 0,18-18 0 16,-34 0 9-16,33 19 6 0,-33-19 4 15,33 0-8-15,-33 0-4 0,33-19-4 0,-33 19-3 16,16-18-1-16,17-1-2 0,-16 1-2 16,33-1 0-16,-50 10-17 0,33-29-25 0,0 20-16 15,0-1-14-15,-17-9-14 0,1 10-1 16</inkml:trace>
  <inkml:trace contextRef="#ctx0" brushRef="#br0" timeOffset="35585.36">14866 4502 105 0,'0'19'46'16,"17"-10"-27"-16,-17 0-6 0,0 1-7 0,0 8-3 15,16-18-3-15,-16 0 3 0,0 19 0 16,33-19-1-16,-33 0 13 0,0 18 10 0,33-18 6 15,-33 0-1-15,34 0-7 0,-34 0 0 16,0 0 1-16,16 0 8 0,1 0 12 0,-1-18 0 16,1 18 1-16,16-19-12 0,-17 1-11 0,17-1-11 15,-33 10-4-15,33-10-4 0,1 0-1 16,-34 1 2-16,16 18-1 0,17-19-2 0,-16 1-4 16,-1 8 8-16,1 1-5 0,-1 0 0 15,17 9-5-15,0-19-3 0,-33 19-37 0,34-18-31 16,-1-1-29-16,0 19-15 0,0-19 3 0</inkml:trace>
  <inkml:trace contextRef="#ctx0" brushRef="#br0" timeOffset="35886.03">16321 4297 122 0,'0'10'60'15,"17"8"-28"-15,-17 1-17 0,0-19-7 0,0 19 4 16,17-1 12-16,-17 1 9 0,0-19-15 0,16 9-5 16,-16-9-4-16,17 9 0 0,-1 1 4 15,-16-10-5-15,33 18-4 0,-33-18-4 0,33-18 0 16,-33 18 1-16,33-10 0 0,-16 1-1 16,-1 0 0-16,18-10 0 0,-1 1 0 0,16-1-2 15,-16 0 0-15,0-18 2 0,-16 9-4 0,16 10 4 16,0-1 0-16,0-18-2 0,0 18 2 0,0 10-2 15,0-10 3-15,-16 1-1 0,-1-1 0 16,1 19 0-16,-1-19-3 0,1 19 3 0,16 0 0 16,-33-18-26-16,33 18-32 0,-33-9-20 15,0 9-15-15</inkml:trace>
  <inkml:trace contextRef="#ctx0" brushRef="#br0" timeOffset="37516.11">14073 6158 7 0,'0'0'7'0,"0"0"7"15,0 0 7-15,0 0 0 0,0-19-4 16,0 19-4-16,-34 0-3 0,34 0-1 0,0 0 2 16,-16 0 0-16,16 0-2 0,-17 0-2 0,1 0 3 15,16 0 2-15,-17 0 2 0,1 0 1 16,16 0 1-16,0 0-2 0,-33 0-2 16,33 0-4-16,0 0-3 0,0 0-4 0,0 0 2 15,0 19-2-15,0-19 1 0,0 0-4 16,0 0 5-1,0 0-1-15,0 0 4 0,0 18-2 0,0-18-1 16,33 0 4-16,-33 0 10 0,0 0 1 0,33 10 0 16,-17-10 1-16,17 0-5 0,1 0 1 15,-1 9 14-15,0-9 11 0,0 0-11 16,0 0-14-16,16 0-7 0,-16 0-2 0,34 0 1 16,-34 0 22-16,16-9 12 0,17 9-15 0,1 0-9 15,-18 0-4-15,17-10-10 0,1 10 4 16,-1 0-2-16,0 0 13 0,16 0 18 15,-15 0-5-15,-1 0-12 0,16 0-12 0,1 0 1 16,16 0-4-16,-16 0 10 0,0 0 39 0,-1 0 2 16,1 0-19-16,16 0-14 0,-33 0-9 15,1 0-8-15,15 0-2 0,-16 0-1 0,1 0-6 16,15 0 7-16,-16 0 5 0,-16 0-8 16,49 0 0-16,-33 0-2 0,-33 0 5 0,34 0-3 15,15 0 37-15,-49 0 51 0,34 0-22 16,-18 0-25-16,17-18-13 0,-16 18-10 0,-1 0-9 15,1 0-1-15,16 0 17 0,-16 0 7 0,16 0-1 16,0 0-13-16,-33 0-2 0,33 0-2 16,-16 0-5-16,16 0 3 0,-33 0-5 0,33 0 7 15,-16 0-3-15,-17 0 2 0,33 0-3 16,-49 0 8-16,32 0 2 0,-16 0-6 0,17 0-2 16,-17 0-1-16,17 0 32 0,-17 0 13 0,16 0-31 15,1 0-15-15,-17 0-6 0,0 0 3 16,0 0 0-16,17 0-10 0,-17 0 8 0,33 0-5 15,-33 0 7-15,0 0-7 0,17 0 5 16,-17 0-13-16,33 0 19 0,-33 0-9 0,17 0-4 16,-1 0 7-16,1 0-5 0,16 0-5 0,-33 0 11 15,17 0 1-15,16 0-9 0,-33 0-3 16,17 0 5-16,-1 0 1 0,1 0 1 0,16 0-5 16,-50 0 3-16,34 0 6 0,0 0 0 15,-17 0-4-15,0 0-2 0,0 0-6 0,0 0 4 16,0-19 9-16,0 19-11 0,0 0 11 0,-16 0-11 15,16 0 8-15,0 0-6 0,-33 0 5 16,33 0 2-16,-17 0 0 0,1 0-4 0,16 0-6 16,-16 0 5-16,16 0 0 0,0 0 0 0,-33 0 3 15,33 0 1-15,-17 0-8 0,1 0 4 16,-1 0 0-16,1 0 6 0,-17 0-11 16,17 0 7-16,-1 0-2 0,-16 0 2 0,17 0 3 15,-17 0-2-15,16 0-3 0,-16 0-2 0,0 0 10 16,0 0-4-16,17 0 2 0,-17 0-10 15,0-18-1-15,-17 18 0 16,17 0-7-16,0 0-60 0,-16-19-53 0,-1 19-55 16,17-9-26-16,-16-1-14 0,-1 10-7 0,0-9 6 15,17 0 14-15,-16-1-119 0</inkml:trace>
  <inkml:trace contextRef="#ctx0" brushRef="#br0" timeOffset="40518.15">30708 5832 8 0,'0'0'11'0,"0"0"7"0,0 0 0 16,0-18-3-16,0 18 0 0,0 0-2 0,0 0 0 15,0 0-2-15,0 0 2 0,0 0-4 0,0 0 1 16,0 0-1-16,17 0-3 0,-17 0-1 15,0 0 0-15,0 18-3 0,0-18 0 16,0 0-1 0,0 0-10-1,0 0-12-15,0 0-22 0,0 0-66 16</inkml:trace>
  <inkml:trace contextRef="#ctx0" brushRef="#br0" timeOffset="41147.47">31006 5488 12 0,'0'0'16'0,"-17"0"-2"0,17 0-6 16,0 9-4-16,0-9-2 0,0 0 0 16,0 0 2-16,0 0 3 0,0 0 1 15,0 0-2-15,0 0-2 0,0 0-2 16,0 0 0-16,-16 0-1 15,16 0 1-15,0 0 0 32,0 0-1-17,0 0 0-15,0 0-7 0,0-9-22 0</inkml:trace>
  <inkml:trace contextRef="#ctx0" brushRef="#br0" timeOffset="42146.24">20522 3497 29 0,'-33'0'27'0,"-33"0"-9"16,16 0-3-16,33 0 0 0,-16 0-1 0,17 0-4 16,16 0-3-16,-33 0-3 0,33 0-3 15,0 19 0-15,0-19 0 16,0 0 2-16,33 0 5 0,-33 0 6 15,16 0-3-15,34 0 3 0,-17 0 5 0,50 0-1 16,-34-19-9-16,34 19-2 0,33-18 23 16,-34-1 3-16,51 10-15 0,-18-10-6 0,34 1-5 15,17-1-2-15,16 1 13 0,-1-1 27 16,1-9-19-16,17 9-13 0,-1 1-4 0,1 18-6 16,16-19-2-16,0 1 0 0,-17 18 4 15,0 0-5-15,17-19 1 0,-16 19-1 0,-1 0 5 16,1 0-2-16,-17 0 2 0,16 0 11 15,-16 0 5-15,-17-19-1 0,17 19-8 0,-16-9-4 16,-1 9-3-16,-16 0-2 0,0-18-2 16,-1 18 5-16,-32-19 3 0,0 0 48 0,-33 1-22 15,-1 18-13-15,1-28 3 0,-17 18 27 0,-16 1 12 16,-1-9-27-16,1 18-12 0,-17-19-11 16,17 0-9-16,-17 19-3 0,-17-18 0 15,17 18 3-15,-16-19-5 0,-1 19 5 0,1-9-5 16,0 9-3-16,-17 0-1 15,0-9 6-15,0 18-1 0,0-9-3 0,0 0 5 16,0 9-1-16,0 10-2 0,0-19 0 16,-17 18-40-16,17-18-51 0,-17 19-28 0,1 0-24 15,16-19-4-15,-17 18 11 0,1-9 14 16</inkml:trace>
  <inkml:trace contextRef="#ctx0" brushRef="#br0" timeOffset="44144.67">30692 5432 7 0,'0'0'5'0,"0"0"6"0,0 0 4 0,0 0-5 15,0 0-4-15,0 0-2 0,0 0-1 16,0 0 1-16,0 0 1 0,0 0 4 0,0 0 2 15,0 0 0-15,0 0 1 0,0 0 0 16,0 0 0-16,0 0 0 0,0 0-2 0,0 0-2 16,0 0 3-16,0 0-3 0,0 0-2 15,0 0 3-15,0 0 1 0,0 0 5 0,0 0 0 16,0 0 6-16,0 0-1 0,0 0 7 16,0 0-2-16,0 0 6 0,0-18 0 0,0 18 2 15,0 0 4-15,0 0 0 0,0 0-1 16,0 0-5-16,0 0 0 0,0 0-6 0,0 0-10 15,0-19-8-15,0 19-7 0,0-19 5 16,0 10-7-16,0 0 4 0,-17 0-2 0,17-10 4 16,0 0-9-16,-16 1 7 0,16-20-2 15,-17 20 0-15,1-10 0 0,-1 9 0 0,17-18 0 16,-17 0 3-16,-16 9-6 0,17-9 3 16,-17-10 0-16,16 10 2 0,-16-19-5 0,0 10 1 15,-17 9 5-15,1-29-3 0,-1 11 0 16,1-1 2-16,-18-9-2 0,1 9-2 0,0 9-1 15,0-27 6-15,0 28-5 0,-17-20 2 16,17 11 0-16,0-1 0 0,-17 9 0 0,-16-9-2 16,16-9 4-16,-16 28-2 0,0-28 4 15,0 9-6-15,16 10 2 0,0-10 2 0,1 19 0 16,-1-10-2-16,-16 10-3 0,16 0 7 16,0 9-2-16,-16-9-4 0,16-1-1 0,1 1 1 15,-1 9 5-15,17-9-7 0,-17 19 5 16,17-20-1-16,-17 10 0 0,1-9 3 0,-17 19-8 15,16-1 7-15,0-9-2 0,-16-9 2 16,16 18-2-16,34 1-2 0,-51-20 2 0,18 29-2 16,-1-9 2-16,0-1 0 0,1 0-2 15,16 1 2-15,-17-10 0 0,17 9 0 0,-17 19 0 16,17-18 3-16,0-1-3 0,0 19 2 16,0-19-2-16,-1 19 0 0,1-18 1 0,0 18-3 15,0-19 2-15,0 19 2 0,0-9 0 16,-1 0-2-16,18-1-2 0,-34 10-2 0,17 0 4 15,16-18 2-15,-16 18-4 0,17 0 2 16,-1-19 0-16,-16 19 2 0,16 0-2 0,-16 0 0 16,17-18 0-16,-1 18-3 0,-16 0 1 0,16 0 4 15,-16 0-2-15,33 0-2 0,-50 0 2 16,34-19 4-16,-1 19-4 0,17 0 3 0,-33 0-5 16,16 0 4-16,-16 0-6 0,33 0 4 15,-33 0 3-15,0 0-3 0,16 0 0 0,-16 0 0 16,0 0 0-16,16-19-2 0,-16 19 0 15,0 0 6-15,16 0-6 0,-16 0 2 0,17 0 1 16,-1 0-3-16,0-9 6 0,1 9-6 16,-17 0 2-16,16 0-2 0,-16 0 2 0,16 0 0 15,-16 0 0-15,0 0 0 0,16 0 0 16,-16 0-2-16,0-9 2 0,16 9 0 0,-16 0 1 16,17 0-3-16,-1 0 2 0,17 0 4 15,-17 0-4-15,17 9 0 0,-33-9 0 0,33 0 0 16,0 0-2-16,-17 0 4 0,17 0-2 0,0 9-4 15,-16-9 7-15,16 0-3 0,0 0-3 16,-1 19 3-16,1-19 4 0,-16 0-3 0,16 0-1 16,0 0 0-16,0 19 0 0,-1-19 0 15,1 0-3-15,-16 0 6 0,16 0-3 0,0 18 0 16,0-18 0-16,16 0 0 0,0 0-3 16,-16 0 6-16,0 0-3 0,17 0-3 0,-17 19-1 15,16-19 8-15,1 0-4 0,-1 0 0 0,-16 0-2 16,17 0 4-16,16 0-5 15,-34 0 3-15,34 0 2 0,-33 0-1 16,33 0 2-16,-16 0-6 0,-1 0 3 0,17 18 3 16,0-18-7-16,-16 0 1 0,16 0 4 0,-17 0 2 15,17 0 0-15,-16 0-6 0,16 0 4 16,0 0-3-16,-17 0 2 16,17 0 2-16,0 0-5 15,0 0 4-15,17 0 2 0,-17 0-5 0,0 0-1 16,0 0 5-16,0 0-5 15,-17 0 6 1,17 0 0-16,0 0-5 16,0 0 0-16,-16 0-36 0,16 0-19 0,0 0-15 15,0 0-2-15,-17 0-5 0,17 0-10 16,0 0 0-16</inkml:trace>
  <inkml:trace contextRef="#ctx0" brushRef="#br0" timeOffset="44565.51">21745 2670 66 0,'-49'18'21'0,"32"1"-9"0,-16-1-6 15,0-8-3-15,0-1-1 0,17 19-2 0,-18-28 5 16,-15 19 25-16,-1-1-13 0,17-18-8 0,0 19-4 16,17-1-3-16,-18-18 0 0,1 10-1 0,0-10-1 15,17 9 1-15,-1 0-1 0,1-9 0 16,-1 19 3-16,17-19 3 15,0 0 0-15,0 0 2 0,0 0 3 0,17 0-4 16,-1 18 1-16,1-18-2 0,16 0-1 0,16 19 2 16,-15-19 8-16,15 0 5 0,17 19-9 15,0-19-7-15,-16 0 2 0,16 18-4 0,0-18 0 16,1 10-2-16,-51-1 0 0,17 0 0 16,0 10 2-16,-16-1-2 0,16-18 1 0,-17 19-1 15,17 0-4-15,-33-1-34 0,0-9-23 16,33 10-11-16</inkml:trace>
  <inkml:trace contextRef="#ctx0" brushRef="#br0" timeOffset="47174.41">10517 7125 13 0,'-33'0'25'16,"33"19"2"-16,-33-19 1 0,0 0 1 15,16 0-1-15,1 0 5 0,16 0 5 0,-17 0 6 16,17 0-6-16,0 0-4 0,0 0-11 0,0 0-5 16,0 0-9-16,0 0-1 0,17 0-4 15,-17 0 1-15,16 0-5 0,34 0 2 0,-50 0 2 16,33 0-4-16,0 0 2 0,0 0-2 16,0 0 0-16,0 0 4 0,17 0-4 0,-17 0 0 15,0 0 6-15,0 0-2 0,0 0-2 16,17 0 4-16,16-19-2 0,-33 19-4 0,0 0 7 15,33-18-4-15,-16 18 4 0,16-19 2 0,0 19 6 16,17-19-3-16,-17 10-4 0,-16-10 3 16,49 10-3-16,-33 0-3 0,-16-10 2 0,16 19 0 15,0-18 2-15,0 18 26 0,17-19-5 16,16 19-13-16,-33 0-7 0,17 0-1 0,16 0-2 16,17-19-2-16,-50 19 12 0,33 0-6 15,-16 0-7-15,0 19 0 0,16-19 1 0,-33 0-3 16,17 0 3-16,16 0-7 0,-50 19 6 0,18-19-1 15,-1 0 3-15,0 0-9 0,-33 0 5 16,50 0 4-16,-50 0 20 0,33 0 17 16,-17 0-6-16,18 0 1 0,-1 0-2 0,-17 0-4 15,17 0-15-15,34-19-4 0,-51 19-3 0,51 0 0 16,-34-19-4-16,16 19 0 0,18-9-6 16,-34 9 2-16,0-9 2 0,17 9 4 0,-17 0 5 15,16 0-1-15,-15 9-3 0,-1-9-2 0,0 0 0 16,16 0-7-16,-48 9 3 0,15-18 3 15,1 9 0-15,-1 0 20 0,-16 9 17 0,1-9 0 16,-18 0 0-16,17 0-8 0,0 0-12 16,0 0 1-16,0 0-2 0,0-9 4 0,1 9-1 15,-1-9-1-15,0 9-3 0,0-9 18 0,16 9-1 16,-16-10-8-16,0 10 2 0,-33-9 5 16,34 9-10-16,-1-19-3 0,-17 19-4 0,17 0-6 15,0-18-10-15,0 18 5 0,-33 0-6 16,33 0 2-16,-33 0-4 0,17-19 1 0,0 19-2 15,-1 0 6-15,-16 0-14 0,0 0 3 0,0 0 3 16,0 0 3-16,0 0 1 0,0 0-4 16,-16 0-18-16,-1 0-30 0,17 0-26 0,-17 0-28 15,17 0-30-15,-33 0-27 0,33 19-8 16,0-19-6-16,-33 0 4 0,33 0 11 0,0 0 11 16,-33-19 20-16,17 19-75 0</inkml:trace>
  <inkml:trace contextRef="#ctx0" brushRef="#br0" timeOffset="48556.94">12667 6930 2 0,'0'0'3'0,"0"0"1"0,0 0 9 0,0 9 8 16,0-9 0-16,0 0-6 0,0 0-1 16,0 0-2-16,0 0 4 0,0 0 4 0,0 0 7 15,0 0 0-15,0 0 3 0,0 0 1 0,0 0 4 16,0 0 5-16,0 0 16 0,0 0 10 16,0 0-2-16,0 0-15 0,0-9-8 15,0 9-9-15,0-9 3 0,0-1-2 0,-33 1-4 16,33 9 5-16,0-19-10 0,0 19-7 15,0-18 1-15,0-1 3 0,0 0 3 0,0 10 8 16,0-9 2-16,0-1-3 0,0 0 1 0,0 1-5 16,0-1-3-16,0 1 0 0,0-10-5 15,0 9-1-15,0 0 2 0,33 1 1 0,-33-19-2 16,0 9 2-16,0 9-13 0,0-18 5 0,33 18 13 16,-33-18-9-16,0 9-9 0,0-9 5 15,17 0-11-15,-17 9 5 0,16-9-1 0,1-1-6 16,-17-8 4-16,16 9-2 0,-16 0 3 15,17-1 0-15,16 10-11 0,-33-27 10 0,0 17-2 16,0 11-7-16,33-29 5 0,-33 19 0 0,0-10 6 16,33 10-6-16,-33-10 2 0,16 10-6 0,-16-19 7 15,17 10-1-15,0 9 4 0,-1-19 6 16,1 28-1-16,-1-9 5 0,1-10-10 16,16 10-3-16,-33 0 4 0,33-10-3 0,-33 10 6 15,0 18-10-15,33-27 8 0,-33 9-6 16,0-1-2-16,16 1-3 0,1-9 0 0,16 9 3 15,-16-10 0-15,16 10 0 0,0-19-3 0,0 9 8 16,-33-8-5-16,33-1-2 0,0 9 4 16,0-18 1-16,17 9-5 0,-50 1 0 0,33 8 8 15,0-9-11-15,0 10 8 0,16-10-3 0,-15 0-2 16,-1 10 2-16,0-19-2 0,0 27 4 16,16-17-6-16,-16-11 8 0,0 11-6 15,34 8 7-15,-34-9-5 0,0 0 3 0,0 10-2 16,16-10-4-16,-15 10 3 0,32-10-2 0,-33-9-2 15,16 9 0-15,-16-9 6 0,34 9 4 16,-34-9-8-16,16 0 2 0,17 9 7 0,1-9-9 16,-1 9 2-16,-17-9-3 0,17 9 4 0,1-9-4 15,-18 9 5-15,1 0-4 0,-1 10 5 16,18-10-3-16,-18-9 0 0,1 28 0 16,-1-28 0-16,18 9-2 0,-34 9-2 0,16 10 6 15,17-19 1-15,-33 10-3 0,17 9-5 16,0-19 9-16,32 9-4 0,-49 10-4 0,34-9 4 15,-18-10-2-15,17 0 2 0,0 9 0 16,1-8 0-16,15 8 3 0,-16-9-3 0,-16 10-2 16,49-10 4-16,-33 19-2 0,1-10-4 0,15 10 4 15,-16 0 0-15,-16 9 1 0,16-9-5 16,0 18 6-16,-33-18-7 0,17 28 5 0,-17-29 1 16,33 20 4-16,-33-1-7 0,17 1-2 15,-1-1 2-15,1-9 0 0,16 9 2 16,-16 1 1-16,16-19-3 0,0 9 0 0,0 9 7 15,0-18-10-15,17 18 1 0,-33-27 4 16,16 27 0-16,0-18 0 0,0 18-5 0,-16-18 7 16,16 9-6-16,0 10 4 0,-16-1 0 15,16 1 2-15,0-1-7 0,0 0 5 16,0 10-6-16,-16-10 11 0,16 19-12 16,0-18 10-16,-16 18 0 0,16-19-7 0,0 19 4 15,-16 0 3-15,-1 0-3 0,1-18 0 16,16 18-2-16,-33 0 2 0,0 0 0 15,17 0-3-15,-17 0 3 0,0 0 1 16,0 0 0-16,0 0 4 0,0 0-7 0,-16 0-2 16,16 0 0-16,0 0-16 0,0 0-9 15,-17 0-12-15,1 0-8 0,0 18-14 0,16-18-7 16,-17 0-9-16,1 0-14 0,-1 0-12 16,1 0-26-16,16 0-10 0,-33 0 6 15,33 0 8-15,-33 0-3 0</inkml:trace>
  <inkml:trace contextRef="#ctx0" brushRef="#br0" timeOffset="51754.2">15792 2614 20 0,'0'0'19'15,"0"0"-2"-15,0 0-5 0,0 0-2 0,-33 0-5 16,33 0 0-16,-16 0 1 0,16 0 0 16,0 0-3-16,0 0 1 0,-17 0-3 0,17 0 2 15,0 0-1-15,-16 0-2 0,16 0 2 16,0 0 3-16,0 0-1 0,0 0 2 0,-17 0 2 15,17 0 1-15,0 0 4 0,0 0 3 16,0 0 2-16,0 0-3 0,-16 0-2 16,16 0-2-16,0 0-1 0,0 0-2 0,0-10-2 0,-17 10-4 15,17 0 0-15,0 0-2 16,-17 0 0-16,17 0 0 0,0-18 0 16,-33 18 0-16,33 0 0 15,0 0 1-15,-33 0 8 0,33 0 7 16,0 0 8-16,0 0 3 0,0-19-3 15,0 19-9-15,0 0-4 0,0 0-3 0,0-18-7 16,0 18 1-16,0-19 0 0,0 0 2 0,0 1-4 16,33 9 1-16,-33-29 1 0,33 20-2 15,-16-19 0-15,16 9 2 0,0-10 1 16,33 1-3-16,0-9 7 0,-32-10 3 0,48 9-2 16,17-8 6-16,-16-11 2 0,16 11 11 0,17-1-1 15,16-9-1-15,-16 0-7 0,16 9-5 16,17-9-4-16,0 9-5 0,0-9-1 15,0 9 0-15,16 0-1 0,-16 10-1 0,16-10-1 16,-16 28 0-16,33-9 3 0,-66 0-3 0,33 9-2 16,-17-10 2-16,0 20 2 0,17-1 0 15,-50 1-2-15,17-1-2 0,-33 10 2 0,16-10 0 16,-16 19 0-16,16-19 1 0,-50 1 1 16,18 18-2-16,-1-19-3 0,0 19 6 15,-33-18-1-15,17 18-5 0,-17-19 5 0,33 19 1 16,-33-9-3-16,-17 9 0 0,17-19 0 15,1 19 0-15,-18 0-2 0,1 0 0 0,-1 0 2 16,1 0 0-16,-17 0 3 0,33-18-3 16,-33 18-2-16,0 0 3 0,0 0-5 15,0 0 2-15,0 0 4 16,0 0 0-16,0 0-5 16,0 0 5-16,0 0 2 0,0 18-2 0,-33-18-4 15,33 0 5-15,0 0 0 0,-17 0-7 16,17 19 4-16,-16-19 0 0,-1 0-13 15,1 0-11-15,16 9-8 0,-17-9-17 0,0 19-7 16,1-19-13-16,-1 0-9 0,17 0 0 16,-16 0 9-16,16 0 5 0</inkml:trace>
  <inkml:trace contextRef="#ctx0" brushRef="#br0" timeOffset="52337.48">19496 772 22 0,'0'0'23'0,"17"0"-9"15,0 0-5-15,-17 0-1 0,16 19-4 16,1-19 0-16,16 0-2 0,0 18 8 0,-33-18 2 15,33 19 12-15,-17-10 4 0,1 10-4 16,-1-1-5-16,18 20-3 0,-34-20-1 16,16 1 0-16,-16 9 2 0,0-10 0 0,0 1-2 15,0 18-4-15,-16-18-6 0,-1 9-2 16,-16-10 0-16,16 1-1 0,1-1-2 0,-17 20 0 16,-17-29-3-16,17 10-6 0,0 18-15 15,0-37-11-15,0 18-7 0,33 1 1 16,-33-10 2-16,0 10-2 0,16-19-43 0</inkml:trace>
  <inkml:trace contextRef="#ctx0" brushRef="#br0" timeOffset="52919.93">19447 614 7 0,'0'0'11'0,"0"-19"6"0,16 19 0 15,-16 0 1-15,0 0-1 0,0-9-6 16,0 9-3-16,0 0 0 0,0 0-3 16,17-19 0-16,-17 19 1 0,0 0 0 0,0 0-1 15,16-18 0-15,-16 18-3 0,17 0-2 16,0-19 1-16,16 1 2 0,-17 18-3 0,34-19 0 16,-17 19 0-16,0-28 3 0,17 28-2 15,16-19 0-15,0 19 0 0,0-18 1 16,0-1-2-16,17 19 0 0,-17-18 2 15,17-1 16-15,-1 19-6 0,-16-19-4 0,34 10-2 16,-18 9-2-16,1-18 2 0,0 18-6 16,-1 0 2-16,18 0-2 0,-34 0 0 0,0 0 3 15,17 0-2-15,-34 0-1 0,17 0 3 16,0 0-2-16,-32 18 1 0,32-18 0 16,-33 9 1-16,0 10 0 0,16 0-1 15,-49-19-2-15,34 18 3 0,-18 1 2 0,1-19-3 16,-17 18 2-16,16 1-2 0,1-10-2 15,-17 10 2-15,16 0-2 0,-16-19 0 0,17 18 0 16,-17 1-2-16,0-19 3 0,16 18-1 16,1-18 2-16,-17 19-2 0,16-19 2 0,-16 0-2 15,33 0-2-15,-33 9 2 16,0-9 0-16,0 0-8 0,0 0-14 16,0 0-10-16,0-9-10 0,0 9-13 15</inkml:trace>
  <inkml:trace contextRef="#ctx0" brushRef="#br0" timeOffset="54801.06">14254 3414 5 0,'0'0'19'0,"0"0"10"0,0 0 3 16,0 0-2-16,0-19-4 0,0 19-4 15,33 0-8-15,-33 0-3 0,0-18-5 0,0 18 0 16,0-19-2-16,34 19-2 0,-34-28 0 0,33 28 4 15,-33-19-1-15,33 1-3 0,-17 18 3 16,1-19-2-16,16 1 0 0,16-1 8 0,-15 0 9 16,-1 10 2-16,16-28-6 0,1 18-4 0,33 1-5 15,-50-20-1-15,33 11 9 0,16-11 2 16,-15 1-2-16,15 9-9 0,17-9-2 16,-32 0 1-16,48 0-1 0,-32 9-2 0,0-9-4 15,32 18 0-15,-32-28 2 0,16 29 2 0,-32-19 0 16,15 18-4-16,17-28 0 0,-16 29 5 15,16-19-3-15,-33 18 1 0,17-18 1 16,16 9-2-16,-32-9 3 0,15 0 12 0,1 9-5 16,0-10-1-16,32 1-6 0,-32-9 1 0,16 9-1 15,0-1-3-15,17-8 0 0,-17 9 3 16,17-1-3-16,-33-8-2 0,49 9 2 0,-33 18 0 16,17-27 0-16,0 27-2 0,0-18 2 15,-17 0 0-15,17 9 0 0,-17 9 0 0,0 0-3 16,0 1 6-16,-16-1-6 0,16 1 3 0,-16-10 1 15,0 9 2-15,-17 19-5 0,0-18 2 16,0-1 0-16,-16 19 2 0,16-19-2 16,0 19-2-16,-33-18 2 0,33 18 2 0,-16-19-2 15,16 10 0-15,0 9 1 0,-16-19 0 16,16 19-1-16,0-18 5 0,0-1 1 0,17 19 2 16,-34-19-8-16,1 19 3 0,16 0-3 0,17-18 3 15,-50 18 2-15,33-19-2 0,17 10-3 16,-34 9 2-16,17-19 3 0,1 19 0 15,-1-18 2-15,0 18-5 0,17-19-2 0,-17 19 1 16,-33-19-1-16,33 19 4 0,-16-18-8 16,16 18 6-16,0-28-2 0,16 28-2 0,-32-19 3 15,16 1 3-15,33-1-6 0,-49 19 4 0,33-18 0 16,-1-1-4-16,-15 19 2 0,-1-9 0 16,16-10 3-16,-15 19 5 0,-1-19 18 15,16 19-10-15,-32-18-5 0,16 18-1 0,0-19-8 16,0 19 0-16,-16 0-5 0,0-18 8 15,-1 18-5-15,17 0 0 0,-16 0 0 0,0-19 0 16,-1 19 0-16,-16 0 9 0,17 0 1 16,-17 0-4-16,17 0 1 0,-17 0-4 15,16 0 2-15,1 0-7 0,0 0 4 0,-1 0-2 16,-16 0 3-16,33 0 1 0,-33 0 0 16,17 0-2-16,0 0 0 0,-1 0 1 0,1 0-3 15,-17 0 0-15,17 0 4 0,-17 0-2 16,16 0-2-16,-16 0 4 0,0 0-4 0,0 0 2 15,0 0-2-15,1 0 0 0,15 0 1 16,-49 0-1-16,33 19 2 0,0-19 1 0,-16 0-1 16,16 0 1-16,0 0-7 0,0 0 10 15,0 18-5-15,-16-18-1 0,16 0 3 16,0 19-3-16,0-19 2 0,-17 0-5 0,18 18 3 16,15-18 2-16,-32 0 2 0,-1 19-9 15,1-19 3-15,-1 0 4 0,17 19-2 0,-16-19 0 16,-1 9 0-16,1-9 2 0,-17 0-4 15,33 0 3-15,-33 19 1 0,33-19 3 0,-33 0-11 16,0 0 6-16,0 18 0 0,17-18 4 16,-1 0-6-16,1 0 3 0,-1 19-1 15,1-19 0-15,-1 0 1 0,-16 0 1 0,17 0-1 16,-1 18-1-16,-16-18-3 0,17 0-3 16,-17 0 11-16,33 0-5 15,-33 0 1-15,0 0 1 0,0 0 1 0,0 0-6 16,0 0 1-16,0 19 2 0,33-19 2 15,-33 0 0-15,0 0-6 0,0 0 2 0,0 0 5 16,0 0-5-16,0 0 3 0,0 0-3 16,0 0-2-1,0 0-17-15,0 0-14 0,0 0-6 16,0 0-7-16,0-19-8 0,0 19-15 0,0 0-15 16,-33 0-13-16,33 0-3 0</inkml:trace>
  <inkml:trace contextRef="#ctx0" brushRef="#br0" timeOffset="57265.93">23531 3674 10 0,'-16'0'7'16,"16"9"4"-16,-17-9 3 0,1 0 6 0,16 0 7 16,-17 0 0-16,17 0-3 0,0 0-6 0,0 0 4 15,0 0 8-15,0 0 1 0,0 0 10 16,-33 0 2-16,33 0 9 0,0 0 6 0,0 0 0 15,0 0 4-15,0 0 6 0,0 0-5 16,0 0-5-16,0 0-10 0,0 0 0 0,0-9-4 16,0 9 2-16,0 0 5 0,0 0 0 0,0 0-4 15,0 0-8-15,0 0-5 0,0 0-3 16,0 0-9-16,0-18-4 0,0 18-5 0,0 0-6 16,0 0 6-16,0 0-10 15,0 0-7-15,0 0 7 0,0 0 0 0,0 0-8 16,0 0-2-16,0 18 7 0,-16-18-3 0,16 0 0 15,0 9 3-15,0 10 0 0,0 0 0 16,-17 18 2-16,17-18-2 0,0-1-2 0,0 10 2 16,0 9 3-16,0 0-5 0,0-9-1 15,0 10 6-15,0-1 1 0,0 0-2 16,0-9-4-16,0 9 2 0,0 0 0 0,17-18 3 0,-17-1-6 16,0 10 1-16,0-9-1 0,0 0 12 15,16-1-3-15,-16 1-13 0,0-10 9 16,0 10-2-16,0-1 0 0,33-18 2 0,-33 19 2 15,0-19-2-15,0 19-4 0,0-19 3 0,0 0 5 16,17 18 10-16,-17-18-1 0,16 0 6 16,-16 0-4-16,17 0-8 0,-1 0 5 0,1 0-6 15,-1 0-2-15,18 0-1 0,-1 0-1 0,16 0-7 16,-49 0 5-16,50 0 0 0,-17 0-5 16,0 0 0-16,0 0 8 0,0 0-1 0,0 0-8 15,0 0 4-15,0 0 2 0,0 0-2 0,-16-18 6 16,16 18-2-16,-16 0-11 0,-1 0 13 15,-16 0-4-15,0 0 0 0,33 0-9 0,-33 0 5 16,0 0-11-16,0 0-38 0,0 0-50 16,0 0-60-16,0 0-36 0,0-19-46 0,0 19 7 15,0 0-145-15</inkml:trace>
  <inkml:trace contextRef="#ctx0" brushRef="#br0" timeOffset="57482.45">23961 4102 17 0,'-16'0'23'0,"16"0"-6"0,0 0-8 0,0 0 2 15,0 19 5-15,0-19 0 0,16 18-3 0,1-18 8 16,-17 19 8-16,33-10 9 0,-17 0 7 16,1 19-4-16,0-9-11 0,-1 0 1 0,17-1-2 15,-33 1 4-15,17-1-6 0,-17 10-11 0,16-9-8 16,-32 0-1-16,16-1-3 0,-17 1 3 15,-16-1-3-15,17 10-9 0,-34-9-8 16,17-1-31-16,-17 1-27 0,-16 9-14 0,16 9-15 16</inkml:trace>
  <inkml:trace contextRef="#ctx0" brushRef="#br0" timeOffset="58981.32">22771 3209 14 0,'0'0'13'0,"0"0"0"0,0 0 1 0,0 0 0 16,0 0 0-16,0 0-2 0,0 0-1 15,0-18 5-15,0 18-1 0,0 0 3 0,0 0-5 16,0 0 0-16,0 0 1 0,0 0-2 0,0 0 1 16,0 0-6-16,0 0 1 0,0 0 0 15,0 0 0-15,0 0-2 0,0 0 3 16,0-19 4-16,0 19 4 0,0 0 3 0,0 0-1 15,0 0 1-15,0 0-1 0,0 0 0 16,0 0 0-16,0 0 1 0,0 0 2 0,0 0 5 16,0 0 1-16,-17 0 1 0,17 0-2 15,0 0-11-15,0 0-9 0,0 0 1 0,-16-19-3 16,16 19-1-16,-17 0-7 0,1 0 3 16,-1-18 0-16,0 18 3 0,1 0-5 0,-1 0 3 15,17-19-1-15,-33 19-2 0,0-9 6 0,17 9-6 16,-1-10 3-16,1 10-1 0,-1 0-2 15,1 0 5-15,16-9-3 0,-17 9 2 0,17 0-1 16,0 0-3-16,0 0-1 0,0 0-1 16,0 0 2-16,0 0 3 0,17 0-1 15,-17 9 1-15,16 1 2 0,1-10-5 16,-1 0 0-16,1 9 2 0,-1 10 4 0,17-19-2 16,-33 0-2-16,33 18-2 0,-33-18 3 15,33 19 6-15,-16-19-7 0,0 19 4 0,-1-19-2 16,17 18 0-16,-16-18 1 0,32 28 3 15,-16-28-1-15,-16 19 1 0,33-1-3 0,-1 1 0 16,-16 18 3-16,33-28-3 0,-33 29-5 16,17-20 6-16,0 19-4 0,-1-18-2 0,-16 9 5 15,-16 9-3-15,16-18 2 0,-17 18-2 16,1-9 2-16,0-10-2 0,-1 1 4 0,-16 18-4 16,0-18 0-16,17 9 0 0,-17-10 5 0,0 1-2 15,0 0-3-15,0-1-2 0,0 1 0 16,0 9-6-16,0-10-14 0,0 1-9 0,0-1-37 15,0-18-21-15,0 19-20 0,0-10-17 16,0 1-87-16</inkml:trace>
  <inkml:trace contextRef="#ctx0" brushRef="#br0" timeOffset="60346.95">25003 4446 43 0,'0'-18'42'0,"-16"8"-9"16,16 1 1-16,0 0 1 0,-17-10 15 0,17 19 7 15,0-18-9-15,0 18 1 0,-33-19-1 16,33 19 3-16,0 0-8 0,0 0-17 0,0-19-10 16,0 19-12-16,0 0 1 0,0 19 0 15,0-19-3-15,0 0 0 0,0 19-2 16,-33-1 4-16,33-18-2 0,0 19 4 0,0-1-2 15,-17 10-2-15,17-9 1 0,0-1 6 0,0 20 30 16,0-29-15-16,0 28-1 0,0-18-4 16,0-1 3-16,0 1-2 0,0 0 6 0,17-1-4 15,-17 10-7-15,0-28 6 0,33 19-7 16,-33-1 3-16,0-18-2 0,33 19 3 0,-33-19-3 16,0 18-2-16,17-18-3 0,-17 0-3 15,16 0 0-15,-16 0-3 0,17 0-4 0,-1 0-2 16,-16 0-3-16,17 0 1 0,-1-18-31 15,-16 18-48-15,0-19-47 0,17 19-34 0,-17-18-16 16,0-1 16-16</inkml:trace>
  <inkml:trace contextRef="#ctx0" brushRef="#br0" timeOffset="60596">24805 4344 108 0,'0'0'63'0,"0"-19"-26"0,0 19-7 15,0-18-1-15,0 18-5 0,16-10 3 0,1 1-11 16,-17 9-7-16,16-9-5 0,1 9 3 0,16 0-7 16,0 0 0-16,0 0 2 0,-33 0-2 15,33-19-3-15,-16 19 1 0,-1 19-4 16,1-19 3-16,-17 0-21 0,16 0-21 0,-16 0-12 15,17 0-10-15,-17 9-74 0</inkml:trace>
  <inkml:trace contextRef="#ctx0" brushRef="#br0" timeOffset="60779.47">24887 4521 86 0,'0'0'50'0,"0"9"5"0,0-9 7 15,0-9-3-15,0 9-2 0,0 0-15 0,17 0-18 16,-17-19-11-16,33 19-8 0,-33 0-5 16,33 0 0-16,-33 0-2 0,17-19-5 0,-1 19 2 15,1 0-17-15,-1 0-41 0,1 0-21 0,-1 0-9 16,1 0-81-16</inkml:trace>
  <inkml:trace contextRef="#ctx0" brushRef="#br0" timeOffset="61329.37">25251 4521 75 0,'0'0'70'0,"0"0"-35"0,-16 0-19 16,16 0-8-16,0 0-5 0,-17 9 10 0,17-9-1 15,0 0 6-15,0 9-1 0,0 1 3 16,0 8-3-16,17-18-6 0,-17 19-5 15,0-19-2-15,0 18-4 0,0-18 0 0,0 19 2 16,0-19-1-16,0 19 1 0,0-19-4 0,0 0 8 16,0 0 37-16,0 0 25 15,0 0 24-15,0 0-4 0,0 0-20 0,0 0-27 16,0-19-8-16,0 19-8 0,16-19-9 16,-16 1 6-16,0-1-8 0,17 1 1 0,-17-1 1 15,16 10-4-15,-16 9 7 0,0-19-10 16,17 19-1-16,-17 0-5 0,16-19 2 0,1 19-9 15,16 19 7 1,-33-19-3-16,0 0-7 0,33 19 7 0,-33-19 0 16,0 9 1-16,0 0-3 0,17 19 10 0,-17-28-10 15,16 19 3-15,-16-19 4 0,0 18-8 16,17-18 3-16,-17 0 2 0,0 19-6 0,0-19 8 16,0 0-3-16,0 0 4 0,0 0 2 0,0 0-5 15,0 0 1-15,0-19-2 0,0 19-1 16,16-18 0-16,-16-1 4 0,0 1-2 0,17-1-4 15,-17 10 5-15,16-10 1 0,1 0 3 16,-17 19-3-16,0-18 2 0,16 18-5 0,-16-19 4 16,17 19-5-16,16 19 3 15,-33-19-3-15,0 18 1 0,0-18 3 16,16 19-2-16,-16 0-2 0,17-19 3 0,-17 18-2 16,0-8-4-16,17 8 1 0,-17 1-13 0,0-1-46 15,-17-18-52-15,17 19-49 0,0 0-44 16,-17-19 10-16</inkml:trace>
  <inkml:trace contextRef="#ctx0" brushRef="#br0" timeOffset="62630.64">20919 2725 21 0,'0'0'25'0,"0"0"-1"0,0 0-1 0,0 0-2 15,0 0-5-15,-33 0-7 0,33 0-4 0,0 0-2 16,0 0-2-16,0 0 0 0,0 0 1 15,0 0-1-15,0 0 3 0,0 10-3 0,0-1 2 16,33 0 0-16,-33 10 1 0,0-19 0 16,0 19 4-16,0-19-5 0,0 18 2 0,0-18 3 15,0 19 0-15,0-19-3 0,0 18 2 16,0-18 3-16,0 0 5 0,0 0 3 0,0 10 15 16,0-10 16-16,0 0 22 0,0 0 25 15,0-10 25-15,0 10-6 0,0 0-29 0,0 0-28 16,0 0-18-16,0-18 2 0,0 18 10 0,0-19-11 15,0 19-2-15,0-18-6 0,0-1-7 16,0 19 3-16,0-19-9 0,0 10-3 0,0 0-6 16,0 9-6-16,0-10-5 0,0 10 3 15,0 0-8-15,33 0 9 0,-33 10-6 16,0-1 3-16,16-9-5 0,1 9 2 16,-17 10 5-16,16-19-7 0,-16 19 5 0,17-19-3 15,-17 18 6-15,16-18-4 0,-16 0 0 0,0 19 3 16,0-19-6-16,0 0 8 15,17 0-5-15,-17 0-2 16,0 0 3 0,0-19-1-16,0 19 0 0,16-18 0 15,-16-1 3-15,34 0-3 0,-34 1 0 0,0 8 1 16,0-8-4-16,33 18 0 0,-33-19 0 16,0 19 5-16,0 0-5 0,0 0 3 0,0 0 2 15,0 0-4-15,0 0 0 0,33 19 2 16,-33-19 0-16,0 0 0 0,0 18-4 0,16-8 5 15,-16-1 3-15,17 0-6 0,-17 10 2 0,16-19-15 16,-16 19-30-16,0-19-46 0,17 18-33 16,-17-18-32-16,0 19-26 0,0-19-5 0,0 0 26 15,0 0-104-15</inkml:trace>
  <inkml:trace contextRef="#ctx0" brushRef="#br0" timeOffset="63031.42">21349 2586 54 0,'0'-19'66'0,"0"1"-16"0,0 18-7 16,0-19 0-16,0 19-14 0,-34 0-15 0,34 0-8 16,0 0-2-16,0 0-4 0,0 19 2 0,0-1-4 15,34-18 4-15,-34 37-1 0,0-27-1 16,0 27 29-16,0-18-10 0,16 18-7 0,1-19 26 16,-17 10-7-16,16 10-13 0,1-20-10 15,-1 19 0-15,-16-9 0 0,0 9-8 0,17-18 4 16,-17 18 0-16,0-18 2 0,0 9-4 15,0-10 6-15,0 1 6 0,0-19 12 0,0 0 25 16,0 19 41-16,0-19 19 0,0 0-23 0,0-19-33 16,-17 19-19-16,17-19-10 0,-16 1-10 15,16-10 5-15,0 9-12 0,-17-18-3 0,17 0-5 16,0-10-1-16,17 10 9 0,-17-19-2 16,16 10 4-16,1 9 0 0,-1-1 0 0,-16 10 0 15,17 10-2-15,-1-1-1 0,17 1-5 0,-33-1-6 16,34 19 3-16,-34 0-2 0,16 0 2 15,1 0 1-15,-1 19-5 0,-16-1 7 16,17-18-3-16,-17 19 4 0,16-1-1 0,-16 1 5 16,-16 9 5-16,16-9-9 0,-17-1-1 0,1 1-10 15,-17-1-16-15,33-18-49 0,-34 19-66 16,-15-10-66-16,16 10-53 0,0-19 28 0</inkml:trace>
  <inkml:trace contextRef="#ctx0" brushRef="#br0" timeOffset="64012.03">25747 4428 34 0,'0'-10'44'16,"0"1"-11"-16,0 0-9 0,0 9 2 0,0-19 6 16,0 19 9-16,17-18 10 0,-17 18-4 15,0 0-16-15,0-19 3 0,0 19-2 0,0 0 4 16,0 0-7-16,0 0-10 0,0 0-5 0,0 0-6 15,0 0-2-15,0 0-5 0,0 0 3 16,33 19-3-16,-33-19 0 0,0 0 5 0,0 18 0 16,0 1 2-16,0-10 20 0,0 28 4 0,0-18-14 15,16-1 2-15,-16 20 51 0,0-20-12 16,17 10-28-16,-1 9-15 0,-16-18-3 16,0 18-7-16,17-9 0 0,-17 9 1 0,17 0-1 15,-17-9-1-15,0 10-3 0,16-1-2 0,-16-9-2 16,0 9 4-16,0-18 5 0,0 18-7 15,17-28 0-15,-17 19-13 0,0 0-30 0,0-28-28 16,0 18-16-16,0-18-2 0,0 0-6 16,0 0-15-16,0 0 5 0,0 0 13 0,0-18 15 15,-17 18-32-15</inkml:trace>
  <inkml:trace contextRef="#ctx0" brushRef="#br0" timeOffset="64227.21">25896 4790 21 0,'0'-28'37'0,"0"-27"5"15,17 17-7-15,-17 11 0 0,16-11-1 16,-16 1 12-16,0 9 9 0,17 10 8 0,-17-1 3 15,0 0-3-15,16 1-9 0,-16-1-9 0,0 1-6 16,17 8-17-16,-17 1-6 0,0 0-8 16,0 9-6-16,33 0 2 0,-33 0-8 15,0 9 4-15,0-9 5 0,16 9-5 0,-16 19 3 16,0-28 0-16,17 19-1 0,-17-1 2 0,0-18 1 16,0 19-3-16,-17 0 1 0,17-1-5 15,-16-8-1-15,16 8-5 0,-33 1-10 0,16-1-28 16,1-18-28-16,-1 19-26 0,-16-19-20 0,17 0-5 15,-1 19-88-15</inkml:trace>
  <inkml:trace contextRef="#ctx0" brushRef="#br0" timeOffset="64593.31">26558 4056 21 0,'0'-10'28'15,"0"10"-5"-15,0-9-2 0,0 9-3 0,0 0 8 16,-17 0-5-16,17 0-8 0,-17 0-7 15,17 0-3-15,-16 0 0 0,-1 9 0 16,-16 1 0-16,17 17 14 0,-17-8 4 0,16 0 9 16,1 18-2-16,-17-9-3 0,16 9-7 0,1 0 13 15,-1-9-7-15,0 9-8 0,17 1 18 0,0-1-13 16,0-9-8-16,0 9-1 0,17 0-8 16,-17-9 1-16,17 9 4 0,-1-18-7 15,1 18 6-15,16-18-7 0,-17-10 1 0,1 9 1 16,16 1-5-16,-17 0 2 0,1-19-11 0,-1 18-40 15,17-18-38-15,-16 0-15 0,16 0-13 16</inkml:trace>
  <inkml:trace contextRef="#ctx0" brushRef="#br0" timeOffset="66341.89">26673 4428 8 0,'0'18'17'0,"17"-18"25"0,-17 0 4 16,16 0-2-16,-16 0-4 0,17 0-1 0,-1 0 3 15,1 0 7-15,0-18-2 0,16 18-5 16,-17-10-5-16,34 1-3 0,-50 9 11 0,16-9 4 15,17 9-2-15,-16-19-3 0,-1 19 5 16,1-18-2-16,-1 18-8 0,1-19 2 0,0 0-17 16,-17 19-8-16,16-18 4 0,-16-1 3 0,0 10 5 15,0 9 3-15,0-19-5 0,0 19-2 16,0-18-3-16,0 18-1 0,0 0-15 0,0 0 1 16,-16-19-8-16,16 19 7 0,-17 0-9 15,0 19 4-15,1-19-3 16,-1 0 4-16,1 18-1 0,-1 1-2 0,1-10 2 15,-1 0 3-15,17 19-5 0,-16-9-3 0,16 0 2 16,0-1 0-16,0 1 3 0,0-10-5 0,0 10 6 16,0-1-1-16,16 1 3 0,-16-1 2 15,17-18 2-15,-1 19 0 0,17-19 4 0,-16 19-6 16,-1-19-1-16,18 0-7 0,-18 9 1 0,34-9 4 16,-50 0-7-16,33 0-16 0,-17-9-33 15,17 9-36-15,-16 0-26 0,-1-19-29 16,1 19-16-16,0-19 8 0,-1 1 17 0,1 18 28 15</inkml:trace>
  <inkml:trace contextRef="#ctx0" brushRef="#br0" timeOffset="66540.69">27384 4279 57 0,'0'-19'46'0,"0"19"-5"0,0 0 1 0,-16 0 8 15,16-18 8-15,0 18-14 0,0 0-19 0,0 0-12 16,0 0-8-16,0 0-3 15,0 18-2-15,0-18 3 0,0 19 4 16,0-10 14-16,16 0-9 0,-16 1-4 0,0 8-6 16,0 1 3-16,17 0-5 0,-17-19 2 15,16 18 0-15,-16 1 1 0,0-19 0 0,17 9-3 16,-17 0-5-16,0 1-17 0,17 8-35 0,-17-18-35 16,0 0-8-16</inkml:trace>
  <inkml:trace contextRef="#ctx0" brushRef="#br0" timeOffset="66707.83">27401 4046 93 0,'-17'-9'33'0,"1"9"-17"0,16-19-7 16,-17 19-4-16,17 0-2 15,0 0-2-15,0 0-4 0,17 0-12 16,-17 0-15-16,16 19-14 0</inkml:trace>
  <inkml:trace contextRef="#ctx0" brushRef="#br0" timeOffset="67140.58">27930 4176 54 0,'0'0'50'0,"0"0"-11"0,0 0-11 15,-16 0 4-15,16 0 4 0,-17 0-2 0,0 0-6 16,17 0-12-16,-16 0 0 0,-17 10 5 15,16 8-1-15,1-18-10 0,-1 19-2 0,1-19-5 16,-1 19 2-16,1-19-1 0,16 18 1 0,-17 1 0 16,17-19-3-16,0 9 1 0,0 0 3 15,0 1-1-15,17 8 2 0,-17-18 2 0,16 0 0 16,1 19 1-16,-1-19-2 0,1 0-2 16,-1 0 6-16,1 0 1 0,-1-19-1 0,1 19 6 15,-17-18-2-15,16 8-2 0,1-8 0 16,-17-1 1-16,17 1-4 0,-17-1 2 0,0 0-5 15,0-27 1-15,0 27 0 0,0-18 2 16,0 0 5-16,0 9 18 0,0 9 5 0,0-18 4 16,-17 19 0-16,17-1 0 0,0 0-7 0,-17 10 1 15,17 9-14-15,0-19-11 0,0 19-10 16,0 0-8-16,0 19 4 16,-16-19 0-16,16 9-2 0,0 10 0 0,0 18 4 15,16-18 3-15,-16-1-1 0,17 10 1 0,-17 9-1 16,17-18 3-16,-1 18 0 0,1-18-3 15,-1 9 1-15,1 9 2 0,-1-18-2 0,1-1-3 16,-1 10 0-16,1-9 0 0,-1-1 7 0,1 20-10 16,-17-38-14-16,0 18-46 0,16 1-55 15,-16-10-40-15,0 0-40 0,0 1 7 0</inkml:trace>
  <inkml:trace contextRef="#ctx0" brushRef="#br0" timeOffset="67342.42">28410 4363 29 0,'0'18'16'0,"0"-18"-4"0,0 0 11 16,0 19 10-16,-17-19 1 0,17 0 1 0,0 9-16 16,0 0-9-16,0 1-4 0,0 8-6 15,0 1 3-15,0-19-1 0,-16 18 1 0,16-18-1 16,0 19 0-16,-17 0 1 0,0-10-13 0,17 0-17 15,-33 19-27-15,17-28-85 0</inkml:trace>
  <inkml:trace contextRef="#ctx0" brushRef="#br0" timeOffset="68040.28">28790 4260 17 0,'0'0'35'0,"17"0"10"0,-17 0 1 0,16 19 7 16,1-19 11-16,-17 0 8 0,16 0 3 15,1 0 3-15,-1 0 0 0,1 0 1 0,-1-19-5 16,1 19-2-16,-1 0 2 0,17-18-1 0,-33 18-6 15,0 0-8-15,17-19-3 0,-17 19-17 16,16-19-9-16,-16 1-9 0,0 8-4 0,0-8-8 16,0 18 4-16,0-19-3 0,0 19-1 0,0-18-4 15,-16 18-5-15,16 0 1 0,0 0-3 16,-17 0-4-16,17 0 9 0,-33 0-6 16,33 0 3-16,-16 18 0 0,-1-18 0 0,1 19-2 15,-1-19-4-15,17 18 0 0,-16-8 6 16,16 8-2-16,0 1-4 0,16 0 3 0,-16-1 4 15,17 1 1-15,-1-19 2 0,1 18-4 0,-1-8 2 16,17 8-2-16,-16 1 5 0,16-19-8 16,-16 0 3-16,16 19 0 0,0-19-3 0,0 0-2 15,-17 0-7-15,17 0-22 0,-16 0-42 0,-1 0-43 16,1 0-42-16,0-19-34 0,-1 19-9 16,-16-19 28-16,17 19-87 0</inkml:trace>
  <inkml:trace contextRef="#ctx0" brushRef="#br0" timeOffset="68672.85">29270 4121 47 0,'0'0'36'0,"0"0"-9"16,0-19-3-16,0 19-2 0,0 0-1 0,0 0-9 16,0 0-4-16,0 19 1 0,16-19-2 15,-16 0-2-15,0 18 0 0,17 1 1 16,-17-10-3-16,0 10 2 0,16-1 0 0,-16 1 0 16,0 0 0-16,17-1-2 0,-17 1 1 15,0-10 1-15,0 0-2 0,0 1 4 0,0 8 6 16,0-18 2-16,0 0 7 0,0 0 10 15,0 0 20-15,0 0 21 0,0 0 23 0,0 0 15 16,0 0-29-16,0-18-25 0,0 18 3 0,0-10 17 16,0 1 24-16,0 0-2 0,0-10-23 15,0 19-15-15,0-18-9 0,16-1-2 0,1 0-9 16,-17 1-7-16,16-1-8 0,17 10-10 16,-33-10-9-16,0 19 2 0,17-18-8 0,-1 18-1 15,1 0 0-15,0 0 0 16,-17 0-9-16,16 0 13 0,-16 18-11 0,17-18 7 15,-17 19 2-15,16-10-7 0,-16 0 3 16,17 1 2-16,-17 8 3 0,16 1-3 0,-16 0 3 16,17-19-6-16,-17 18 8 0,16-18-2 15,-16 0-6-15,0 19 1 0,0-19 7 0,33 0-18 16,-33 0-21-16,0 0-60 0,0 0-46 0,0 0-67 16,0 0-52-16,17 0-3 0,-17 0 39 15</inkml:trace>
  <inkml:trace contextRef="#ctx0" brushRef="#br0" timeOffset="69588.53">29997 4037 58 0,'-16'0'24'0,"-1"0"-13"16,1-19-5-16,-1 19 10 0,17 19 4 0,-17-19-2 16,1 0-1-16,-1 9-4 0,1 1 0 15,-1-1-3-15,17 9 1 0,-16-18-3 0,16 19 2 16,0 0 2-16,0-19 1 0,-17 18 3 0,17-18 5 15,0 0 6-15,0 19 3 0,17-19 16 16,-17 0 13-16,16 0 11 0,-16 9 0 0,17-9-20 16,-1-9-15-16,1 9-14 0,-1 0-10 15,-16 0-7-15,17-19 0 0,0 19-4 0,-1 0 0 16,1-18 0-16,-1 18 0 0,-16 0-7 16,17 0-2-16,-17 0-15 0,16 0-23 0,-16 0-7 15,17 0 5-15,-17 0 5 0,0 0 20 16,16 18 7-16,-16-18 8 0,17 0 6 15,-1 19 6-15,-16-19-1 16,0 0 2-16,17 0 2 0,-17 0 8 0,0 0 4 16,16 0-6-16,-16 0 0 0,0 0 2 15,17 0-6-15,-17 9-5 0,0-9 2 0,16 0-1 16,-16 9 1-16,0-9-1 0,0 10 0 16,17 8-1-16,-17-18 5 0,0 0-5 0,0 0 1 15,0 0-2-15,0 0 0 0,0 19-2 0,0-19 4 16,0 0 4-16,0 0 14 0,0 0 8 15,0-19 17-15,0 19 17 0,0 0 8 16,17 0-30-16,-17 0-19 0,0 0-3 0,16-18-5 16,-16 18 5-16,17-10-5 0,-17 1-6 15,16 0 3-15,1 9-1 0,-17-19-6 0,16 19 2 16,1 0-4-16,-17 0 3 0,16-18-5 16,1 18 2-16,-17 0-5 0,16 0-1 15,1 18 7-15,-17-18-7 16,16 19 3-16,-16-19 0 0,0 9 2 0,0 0-2 15,17 1 0-15,-17 8 4 0,0-18-4 16,0 0 2-16,0 0 1 0,0 0 1 16,0 0-2-16,0 0 4 0,0 0 0 15,0 0 7-15,0 0 0 0,0 0-5 0,0 0-5 16,0 0 0-16,0 0-2 0,17-18 2 16,-17 8 0-16,0 1 0 0,16 0-5 0,-16 9 6 15,17-19-4-15,-17 1-6 0,16 18 6 16,-16-19-4-16,17 19 9 0,-17 0-7 0,16-19-2 15,-16 19 0-15,17 0 4 16,-17 0-9-16,0 0 10 0,16 19-3 0,-16-19 5 16,0 0 0-16,17 19-3 0,-17-19-3 15,0 18 3-15,16-18 3 0,-16 0-5 0,0 0 3 16,17 19 2-16,-17-19 0 0,16 0 1 16,1 0-7-16,0 0 5 0,-1 0-4 0,1 0 5 15,-1 0 0-15,-16-19-3 0,17 19 0 16,-1 0 2-16,1-18-2 0,-17 18 9 0,16-19-2 15,-16 19 5-15,0-19 4 0,17 1-3 16,-17 9 1-16,0-1-6 0,0 1-8 0,0 9-3 16,0 0-2-16,-17 0 6 0,17-19-1 0,0 19 2 15,-16 0-4-15,16 19 5 0,-17-19-9 16,17 0 7-16,-16 9-5 0,16 1 1 16,0-1 3-16,0 9-2 0,0 1 0 0,0-19-5 15,16 19 7-15,-16-1-7 0,17-18-28 16,-17 19-36-16,16-10-37 0,1 10-68 0,-1-1-48 15,17-18 9-15</inkml:trace>
  <inkml:trace contextRef="#ctx0" brushRef="#br0" timeOffset="69821.84">31155 4139 11 0,'0'0'2'16,"0"19"19"-16,0-19 25 0,0 18-1 0,0-8 0 15,0 8-5-15,0 1-17 0,0 0-12 16,-17-19-8-16,17 18 5 0,0 1-2 16,-16-10-2-16,-1 0 2 0,1 19-2 0,-1-28 0 15,0 19-4-15,-16-19-6 0,0 19-21 16,0-19-30-16,0 18-29 0</inkml:trace>
  <inkml:trace contextRef="#ctx0" brushRef="#br0" timeOffset="70988.55">31419 3944 55 0,'0'-9'33'16,"17"-1"-16"-16,-17 1 4 0,0-10 4 0,0 19 11 15,0-18 0-15,0 18-15 0,-17 0-10 16,17 0-8-16,-16-19 0 0,16 19 0 15,-17 0-5-15,1 19 2 0,16-19 2 16,-17 0-1-16,17 18-3 0,0-18 5 0,0 19 3 16,0-10 0-16,0 1-1 0,0 18 4 15,17-10 4-15,-17 1-1 0,16-1-2 16,1 1-4-16,-1 0-3 0,-16 8-3 0,17-8 1 16,-1-19 0-16,-16 19 4 0,0-1-2 15,0 1 7-15,0-19 6 0,0 9-3 0,0-9 1 16,-16 9-6-16,-1-9-1 0,1 10-7 15,-1-10-5-15,1 0-12 0,-1 0-25 0,1 0-29 16,-17-10-19-16</inkml:trace>
  <inkml:trace contextRef="#ctx0" brushRef="#br0" timeOffset="71587.37">31651 3897 58 0,'0'0'14'0,"0"0"-8"16,-17 0-4-16,17 0 1 0,0 0 5 16,-16 19 1-16,16-19 0 0,0 9-3 0,-17 1 6 15,17-1 0-15,-16 10-4 0,16-1-3 16,-17 1-2-16,17-19-3 0,0 18 0 16,-16-18 5-16,16 19-1 0,0-19 2 0,0 9 1 15,0 1 2-15,0-10 8 0,0 0 15 16,0 0 19-16,0 0 32 0,0 0 8 0,0 0-2 15,16 0-12-15,-16-10-4 0,17 1-4 16,-17 9-14-16,16-19-9 0,-16 1-13 0,17 18-5 16,-1-19-12-16,-16 1-8 0,17 18-3 15,-17 0-2-15,16-19-2 0,-16 19-3 0,17 0 2 16,-1 19-5 0,-16-19 7-16,17 0-2 0,-1 18 2 15,-16-18-5-15,17 19 5 0,0-19-6 0,-1 18 4 16,-16-18 3-16,17 0-16 0,-1 19-22 15,1-19-40-15,-17 0-36 0,16 0-18 0,1 0-10 16,-1 0 14-16,1-19 22 0,-1 19 26 16,1-18 25-16,-17-1 23 0,16 1 15 0,-16-1 8 15,0 0 10-15,0 10 7 0,0-28 4 16,0 18 2-16,-16 1-1 0,16-20 1 0,0 11 0 16,0-11 0-16,0 1 1 0,0 9 11 15,0 10 14-15,0-1 13 0,-17-18 2 0,17 37-7 16,0-28 3-16,0 28-19 0,0-19-17 15,0 19-9-15,0 0-8 0,-16 0-1 16,16 19 2-16,0-19-2 0,0 28 0 0,0-10 1 16,0 20 8-16,0-20 17 0,0 10-3 15,16 9-4-15,-16 1-3 0,17-11-9 0,-1 11 2 16,1-1-5-16,-17 0-2 0,17-18 3 16,-1 9-5-16,1 9 2 0,-1-19-4 15,-16 1 2-15,17 0 2 0,-17 8-21 0,0-27-46 16,16 19-46-16,-16-19-30 0,0 19-5 0</inkml:trace>
  <inkml:trace contextRef="#ctx0" brushRef="#br0" timeOffset="72335.77">32378 3860 88 0,'0'0'28'0,"-16"0"-12"0,-1 0-7 0,17 0-3 16,-16 0 6-16,-1 0-1 0,1 0-5 15,-1 19-1-15,1-19 1 0,16 18-2 16,-17-18-2-16,1 19 2 0,16-10 2 16,-17 1-2-16,17-1 2 0,0 10-2 0,0-19 3 15,0 0 3-15,0 18 8 0,0-18 14 16,0 0 11-16,17 0 9 0,-17 0 7 0,16-18-4 16,-16 18-11-16,17 0-13 0,-1-19-6 15,-16 10-4-15,17 9-6 0,-1-10-5 16,-16 1 1-16,0 9-7 0,17 0-4 0,-17 0 1 15,16 0-4-15,1 0 3 16,-1 9 2 0,-16 1 3-16,17-1-10 0,-17 10 7 15,16-19-12-15,1 18-1 0,-17-18-11 16,17 0-29-16,-1 0 4 0,1 0 7 16,-17 0 7-16,16 0 15 0,1 0 10 0,-17 0 4 15,16-18-1-15,-16 18 3 0,17 0 4 16,-17-19 0-16,16 10-2 0,-16-1 0 15,17 10 0-15,-17-9 0 0,0 9 3 0,0 0-2 16,0 0 0-16,0 0 1 0,16 0 0 16,-16 0 3-16,0 0-3 0,0 9-2 15,0-9 2-15,17 10 0 0,-17-1-2 16,16 10 3-16,-16-19-5 0,0 18 2 16,17-18-2-16,-17 0 2 0,17 0 0 15,-17 0-3-15,16 19 1 0,-16-19 0 0,17 0 0 16,-17-19 2-16,16 19-2 0,-16 0 2 15,17-18 0-15,-17 18 0 0,16-19 3 16,1 10-3-16,-17-1 2 16,0 1-2-16,16 9 0 0,-16 0 0 15,0 0-2-15,0 0 0 16,0 0 5-16,0 0-5 16,17 0 2-16,-17 0-2 15,0 0-1-15,0 0 1 0,16 9 0 16,1-9 2-16,-17 0-8 15,0 10 3-15,0-10-1 0,16 0 6 0,-16 0-2 16,17 0-1-16,-17 9 1 0,16-9 4 16,-16 0-1-16,0 0 1 15,17 0-2 1,-17 19 2-16,0-19-2 16,0 18 1-16,0 1 0 15,0-19 1-15,0 18-4 0,0-18-2 16,0 19-7-16,0-19-28 0,-17 9-49 0,17-9-29 15</inkml:trace>
  <inkml:trace contextRef="#ctx0" brushRef="#br0" timeOffset="72635.52">32957 3535 75 0,'0'-19'15'0,"0"19"-6"15,17 0-1-15,-1 0 5 0,-16 0 6 16,17 19-1-16,16-1-1 0,-17 1 11 0,17 9-1 16,1 9 5-16,-1 0 6 0,0 28 20 15,0-9-11-15,0 9 24 0,0-9-15 16,-17 9-19-16,1 0-1 0,-17 10-12 15,-17-20-8-15,1 11-5 0,-17-20 1 0,-17 10-6 16,-16 0-6-16,0-10-5 0,-17 10-9 16,-16-19-30-16,0 10-36 0,0 9-15 15,-1-10-14-15,1-9-6 0,0 0 15 0</inkml:trace>
  <inkml:trace contextRef="#ctx0" brushRef="#br0" timeOffset="75217.45">16652 2865 57 0,'0'0'42'0,"0"0"-20"16,0 0-12-16,0 0-4 0,0 0-4 16,33 0 0-16,-33 0-1 15,0 0 1 1,0 0 4-16,0 0-3 0,0 0-2 15,0 0 1-15,0 0-1 0,0-9 1 0,0 9 0 16,0 0-4-16,0 0 4 0,0 0-1 31,0 0 0 1,-33 0 3-17,33 0 4-15,0 9-1 0,0-9 0 16,0 0 0-16,0 0-4 0,0 0 2 0,0 0-4 15,0 0 0 1,0 0 3-16,0 0-1 16,0 0 3-16,0-9 0 0,0 9 2 15,0 0 2-15,0 0-3 0,0 0 1 0,0 0-2 16,0 0-1-16,0 0-1 0,0 0 0 16,0 0 0-16,0 0-1 0,0 0-1 15,0 0 0-15,0 0-1 16,0 0 1-1,0 0-4 1,0 0 4-16,0 0-5 16,0 0 4-1,0 0 0-15,0 0-1 16,0 9-3 0,0-18 5-16,0 9-5 0,-33 0 0 15,33 0 0-15,0 0 1 0,-16 0 0 16,16 0-3-16,-17 0-22 0,17 0-14 15,-16 0-13-15,-1 0-11 0</inkml:trace>
  <inkml:trace contextRef="#ctx0" brushRef="#br0" timeOffset="77182.97">24689 5190 18 0,'0'0'19'0,"0"0"-6"16,0 0-2-16,33 0-2 0,-33 0 0 15,0-18 1-15,0 18 1 0,0 0-2 0,0 0-2 16,0 0 0-16,0 0 0 0,33 0-1 15,-33 0-1-15,17-19 2 0,16 19 2 0,0 0 2 16,0-9 3-16,0 9-4 0,33-9 1 0,-49 9-2 16,32-10 2-16,1 10 2 0,16 0-5 15,-33-9 3-15,33 9-2 0,-16 0 3 0,16-9 1 16,-16 9-1-16,16 0-6 0,-17 0 2 0,17 0-1 16,-16 0-3-16,16 0 0 0,-16 0-1 15,-1 9 5-15,18-9-4 0,-18 0 6 16,-16 0 3-16,33 0-3 0,-33 0 6 0,17 0-1 15,16 9 3-15,-16-9-4 0,16 0-1 0,0 0-5 16,17 10 2-16,-34-10-5 0,18 0-1 16,-1 9-2-16,0-9 1 0,0 0 0 0,0 9-3 15,-16-9 0-15,-1 0 0 0,1 0 1 16,0 0-1-16,-17 0 0 0,16 0 3 0,-16 0-3 16,0 0 0-16,17 0 0 0,-17 0 0 0,17 0 2 15,-34 0-2-15,34 0 2 0,-17 0 0 0,17 0-1 16,16-9 3-16,-50 9 2 0,34 0-3 15,-1 0-1-15,1-9-2 0,-17 9 4 16,17 0-1-16,-1 0 2 0,-16 0-1 0,17 0-1 16,0 0-5-16,-17 0 5 0,16 0-3 0,-16 0 0 15,17 0 3-15,-17 0-3 0,17-10 0 16,-17 10 2-16,16 0-2 0,-16 0 2 0,17 0-4 16,-17 0 4-16,17 0-1 0,-17 0 1 15,0 0 0-15,16 0-2 0,-15 0 0 0,-1 0 0 16,16 0 0-16,-16 0 3 0,0 0-5 0,17 0 2 15,-17 0 0-15,0 0-2 0,17 0 3 16,-17 10-1-16,16-10 2 0,-16 0 0 0,17 0-2 16,-17 0 6-16,17 0 1 0,-1 0-2 15,-16 0 0-15,17 0-2 0,0 0 1 0,-1 0-4 16,-16 0 4-16,17 0-1 0,0 0-3 0,-1 0 0 16,17 0 3-16,-49 0-6 0,32 0 6 15,1 0-1-15,0 0-1 0,-1 0-3 0,-16 0 2 16,17 0 0-16,0 0 4 0,-1 0-4 15,1 0 0-15,-17-10 3 0,16 10 5 0,-15 0-1 16,-1 0 0-16,0-9 0 0,0 9 2 16,0 0-1-16,0-9-2 0,0 9 0 0,0 0-4 15,0 0 1-15,17 0-3 0,-17 0 1 0,0-19 5 16,0 19-8-16,17 0 0 0,-17 0 5 16,16 0-1-16,-16 0-2 0,17 0-2 15,0 0-1-15,16 0 3 0,-17 0 0 0,1 0 3 16,0 0-3-16,-1 0 3 0,1 0-3 0,-1 0 0 15,-16 0-2-15,17 19 2 0,-17-19 1 16,0 0 1-16,17 0 0 0,-17 0 2 0,0 0 2 16,0 0 9-16,-16 0 4 0,16 0-8 0,0 0 3 15,0 0-2-15,0 0 2 0,-17 0 3 16,17 0-1-16,1 0-4 0,-1 0-5 16,-17 0 2-16,17 0-2 0,17 0 1 0,-17 0-5 15,0 0-3-15,0 0 5 0,0-19-5 16,0 19 0-16,0 0 1 0,17 0 2 0,-17 0-6 15,0 0 3-15,0 0-3 0,17 0 3 16,-17 0 2-16,0 0-1 0,0 0-3 16,17 0 2-16,-17 0 0 0,-17 0 3 0,17 0 6 15,0 0-4-15,0 0 0 0,-16 0-2 16,-1 0-7-16,18 0 10 0,-18 0-2 0,1 0-3 16,16 0 3-16,-17 0-4 0,1 0 1 15,-1 0-1-15,1 0 0 0,-1 0 0 16,17 0 2-16,-16 19-2 0,-1-19 1 0,1 0-1 15,0 0 4-15,-1 0-7 16,1 0 4-16,-1 0-1 16,-16 0 5-16,17 0-7 0,-17 0-3 15,16 0 1-15,-16 0-4 16,0 0-9-16,-16 0-18 0,16 0-18 16,0 0-34-16,-17 0-16 0,1 0-28 15,-1-19-22-15,1 19 11 0</inkml:trace>
  <inkml:trace contextRef="#ctx0" brushRef="#br0" timeOffset="82794.28">26971 4725 4 0,'0'0'3'0,"0"0"3"0,0 0 2 0,16 0 3 16,-16 0 0-16,0 0 0 0,0 0-3 15,0 0-1-15,17 0-2 0,-17 0-1 16,0 0-1-16,0 0 0 0,0 0 1 0,0 0 2 16,0 0-1-16,0 0-1 0,0 0 0 0,0 0 0 15,0 0 2-15,0 0-1 0,0 0 1 16,0 0 1-16,0 0-1 0,0 0-2 0,0 0-1 15,-17 0-1 1,1 0-2 0,-1 0 0-1,17 0 1-15,-16 0-3 0,-1 0 2 16,1 0 0 0,-1 0 0-16,17 0 2 15,0 0 1 1,-16 0-2-16,16 0 3 0,0 0 5 15,0 0-1-15,0 0 3 0,0 0 1 16,0 0 0-16,16-18 0 0,-16 18-2 0,0 0-4 16,0 0-2-16,0 0 2 0,17 0-4 15,-17 0 0-15,0 0-2 0,16 0 4 16,-16 0-2-16,17 0-2 0,-1 0 1 16,-16 0 1-16,17 0 0 0,-17-19-2 15,16 19 0-15,1 0 3 0,-17 0 2 0,17 0 1 16,-1 0 1-16,34 0 3 0,-50 0-4 15,16 0 1-15,1 0-4 0,-1 0 4 0,1 0-2 16,16 0 0-16,-17 0 1 0,1 0-3 16,0 0 4-16,-1-19-1 0,1 19-1 0,16 0 3 15,-33 0-2-15,16 0-2 0,-16 0 1 16,17 0 2-16,-17 0-3 0,16 0 1 0,-16 0-2 16,17 0 3-16,-17 0-2 0,16 0-2 15,1 0 2-15,-17-9 1 0,16 9-3 0,1 0 0 16,0 0 3-16,-1 0-4 0,1 0 2 15,16 0 2-15,-33 0-2 0,16 0 3 16,1-9 1-16,-1 9-2 0,1 0 0 0,-1 0-2 16,-16 0 2-16,17 0-1 0,-1 0-1 15,1 0-3-15,-1 0 4 0,1 0 1 0,0-9-2 16,-1 9 0-16,1 0 0 16,-1 0 2-16,1 0 1 0,-1 0-2 15,1 0-1-15,-17 0 4 0,16 0-7 0,1 0 6 16,-1 0-3-16,1 0 4 0,-1 0-1 0,-16 0-3 15,17 0 1-15,0 0 0 0,-1 0 4 16,-16 0-2-16,17 0-1 0,-1 0-3 0,-16 0 1 16,17 0-1-16,-17 0 0 0,16 0-2 0,1 0 0 15,-17 0-2-15,16 0 2 0,1 0 4 16,-1 0-4-16,1 0 0 0,-1 0 3 16,-16 0-5-16,17 0 5 0,0 0-1 15,-1 0-2-15,1 0 0 0,-1 0 2 16,1 0 3-1,-1 0-3-15,-16 0 2 0,17 0 1 0,-17 0 1 16,16 0 1-16,-16 0 0 0,17 0-2 0,-17 0 3 16,16 0 0-16,-16 0-3 0,17 0 2 15,-17 0 0-15,0-19-1 0,16 19 2 16,-16 0-2-16,33 0 2 0,-33 0-4 0,0 0 2 16,0 0-2-16,0 0 0 0,17 0-4 0,-17 0 4 15,17 0-3-15,-17 0 1 0,0 0 0 16,16 0 0-16,-16 0 0 0,0 0 0 15,17 0 1-15,-17 0-1 0,16 0 0 16,-16 0-6-16,0 0 7 0,0 0 0 0,0 0-5 16,0 0 4-16,0 0 0 0,0 0 5 15,0 0-4-15,0 0-7 0,0 0-10 0,0 0-16 16,-16 0-38-16,16 0-54 0,-17 0-47 16,1-19-167-16</inkml:trace>
  <inkml:trace contextRef="#ctx0" brushRef="#br0" timeOffset="83776.42">27318 4828 10 0,'0'0'10'0,"0"0"3"0,0 0 0 15,0 0 1-15,0 0-2 0,0 0-4 16,17 0-4-16,-17 0-3 0,0 0 0 16,0 0-3-1,0 0-4-15,0 0-7 0,0 0-5 16,-17 0-24-16</inkml:trace>
  <inkml:trace contextRef="#ctx0" brushRef="#br0" timeOffset="83992.69">27335 4828 3 0,'0'-19'0'16,"0"19"-1"0</inkml:trace>
  <inkml:trace contextRef="#ctx0" brushRef="#br0" timeOffset="84464.43">27335 4846 4 0,'0'0'3'0,"0"0"-1"16,0 0 1-16,0 0-1 0,0 0 0 78,0 0 0-78,0 0 1 0,16 0 0 0,-16 0 0 16,0 0 0-16,0 0 0 0,0 0 0 0,0 0 0 15,0 0-1-15,0 0 1 0,0 0-2 16,0 0 0-16,0 0 0 0,0 0 1 15</inkml:trace>
  <inkml:trace contextRef="#ctx0" brushRef="#br0" timeOffset="84527.89">27351 4846 50 0,'0'0'-3'16,"0"0"-7"-16,0 0-4 16</inkml:trace>
  <inkml:trace contextRef="#ctx0" brushRef="#br0" timeOffset="84759.59">27351 4846 1 0,'0'-18'1'16,"0"18"-2"-1</inkml:trace>
  <inkml:trace contextRef="#ctx0" brushRef="#br0" timeOffset="86807.06">19910 1395 16 0,'0'0'24'0,"0"0"5"0,0 0 5 16,16 0 10-16,-16 0 11 0,0 0 5 0,17 0 3 15,-17-18-6-15,17 18-2 0,16 0-8 16,-17-19-3-16,34 19-4 0,-50-19-6 0,33 19-1 16,16-18-5-16,-16-1-3 0,1 10-5 15,32 9 2-15,-33-19-1 0,0 19 3 16,0-18-2-16,0 18-3 0,17-19-7 0,-17 19 3 15,0 0-10-15,0-18 1 0,0 18-1 16,-17 0 0-16,17 0-3 0,1 0 0 0,-1-19-2 16,0 19 0-16,-33 0 0 0,16 0 0 15,1 0 4-15,-1 0-4 0,1 0 1 0,-17 0 1 16,16 0 3-16,-16 0-1 0,0 0 7 16,0 0 0-16,0 0 0 0,0 0 3 15,0 0-5-15,0 0 2 0,0 0-2 16,-16 0-9-16,16 0 3 0,-17 0-5 0,17 0 5 15,-33 0-3-15,17 0 1 0,-17 19 2 16,33-19-3-16,-50 0 3 0,17 18-3 16,0-18-3-16,0 0 6 0,0 19 0 0,0-19-6 15,0 0 5-15,0 18-4 0,-1-18 2 16,1 19 0-16,0-19 0 0,17 9 0 0,-17 10 2 16,-17-19-4-16,17 18 2 0,0 1 0 15,0-19 0-15,0 0 2 0,0 19-6 0,0-19 5 16,16 0 2-16,1 18 3 0,-1-18-6 15,17 0-2-15,-16 0-2 0,16 0 6 0,0 0-4 16,0 0-5-16,0 0 2 16,0 0 3-16,0 0 2 0,16 0-9 0,1 0 9 15,16-18 3-15,0 18-3 0,0 0-2 16,-17-19 4-16,34 19-4 0,-17-19 2 0,17 19-41 16,16-18-55-16,-50 18-50 0,34-19-37 15,0 10-2-15</inkml:trace>
  <inkml:trace contextRef="#ctx0" brushRef="#br0" timeOffset="91685.92">24639 3963 5 0,'0'-19'8'0,"0"10"4"0,-16-1 3 15,16 1 2-15,0 9 2 0,-17-19-1 0,17 19-2 16,0 0 0-16,0-18-3 0,0 18 1 15,-16 0 2-15,16-19 2 0,0 19 0 0,0-18 11 16,-17 18-7-16,17 0-3 0,0-19-2 16,-16 10-1-16,16 9-2 0,-17-10-5 0,17 10-2 15,0-9-7-15,-33 9 0 0,33 9 0 16,0-9 2-16,0 10-4 0,-33 18 2 0,33-10 0 16,-17 19 2-16,17-9-2 0,-16 28 1 15,16-19 1-15,0 28-2 0,0-9 4 0,0 9-4 16,0-9 4-16,0 9-4 0,16 10 2 15,-16-10-2-15,17 0 2 0,16 9-2 0,-33 10 0 16,0-28 0-16,33 28 1 0,-33-38 1 0,0 29 0 16,0-29-2-16,0 10-3 0,17-19 6 15,-17 0-2-15,0 10-1 0,0-10 0 0,0-18-2 16,0 8 2-16,-17-8-4 0,17 0-2 16,17-1-16-16,-17-18-3 0,0 19 1 0,0-19-19 15,0 0-8-15,0 0-13 0</inkml:trace>
  <inkml:trace contextRef="#ctx0" brushRef="#br0" timeOffset="92502.38">18802 1535 5 0,'0'0'3'0,"0"-19"-3"0,0 19 1 16,0 0 1-16,0 0 2 15,0 0 4-15,0 0 1 0,0 0 2 0,0 0 1 16,0 0-1-16,0-18 2 0,0 18 2 16,0 0 1-16,0 0-2 0,0 0-2 0,0 0-3 15,0 0-6-15,0 0-3 0,0 0 3 16,-33 0-1-16,33 0 0 0,0-19-2 15,0 19-2-15,-33 0 2 0,33 0-3 16,0 0 0-16,0 0-6 0,-17 0-9 16,17 0-6-16,0 0-2 0,0 0-3 15</inkml:trace>
  <inkml:trace contextRef="#ctx0" brushRef="#br0" timeOffset="94934.35">18835 1051 4 0,'0'0'4'0,"0"-19"4"15,0 1 0-15,-33-1 3 0,33 19 0 16,0-18 0-16,0 18-1 0,0-19 3 0,0 10 0 16,0 9 1-16,0 0 3 0,0-19-1 15,0 19-3-15,0 0-1 0,0 0 0 16,0 0-4-16,0 0-6 0,0-18 0 16,0 36-2-16,0 1 0 15,0-10 2-15,0 10-4 16,0 18 2-16,0-19 0 0,0 29 2 0,0-10-2 15,33 0 0-15,-33 29 0 0,0-29 2 16,17 28-2-16,-1-9 2 0,1 9-2 16,-1 9 0-16,1-9 2 0,-1-9-1 0,1 28 1 15,16-28-2-15,-33 9 2 0,0 0-1 16,33 9-1-16,-33-9 2 0,0 10 0 0,0-10-2 16,0 9 2-16,33 10-2 0,-33-19 0 0,0 10 1 15,0-10 4-15,0-10 13 0,0 11-7 16,0-11-8-16,17 11 2 0,-17-11-2 15,16 10-3-15,1 1 0 0,-1-11 1 0,1 10 0 16,-1 10 1-16,1-29-2 0,-17 10 1 0,33 0-1 16,-33-9 0-16,33-10 11 0,-33 0 2 15,16 9-8-15,-16-27 0 0,17 18-2 0,-17-18 5 16,17-10 9-16,-1 10 3 0,-16-19 8 16,0 18 11-16,17-18 11 0,-17 0 2 0,0 0-9 15,16 0-6-15,-16 0-9 0,17 0-11 16,-1 0-8-16,1 0-4 0,16 0-5 0,-33 0 3 15,33 0-2-15,-17 0 4 0,17 0-5 0,1 0-3 16,-1 0 5-16,33 0-2 0,-33 0 0 16,0 0 3-16,17 0-9 0,-1 0 8 0,1 0-2 15,-1 0-2-15,1 0 3 0,0 19-1 16,16-19 0-16,-33 0 2 0,16 0-4 0,-16 0 2 16,17 0 0-16,0 19 0 0,-17-19 0 0,-17 0 3 15,17 0-3-15,17 0 2 0,-17 0 1 16,17 0 4-16,-1 0 4 0,1 0 0 0,-1 0 4 15,18 0-5-15,-34 0 2 0,33 0 1 16,17 0 3-16,-17 0-1 0,-17-19 2 0,17 19-1 16,1 0-4-16,-1 0 3 0,16 0 3 15,-15 0-5-15,15-19 4 0,17 19-1 0,-32 0-2 16,-1 0-2-16,16 0 3 0,1 0-2 0,-17-18-1 16,33 18-3-16,-32 0-4 0,15 0-3 15,1 0 2-15,16-19 3 0,0 19-5 0,-32-9 0 16,15 9 1-16,1 0-3 0,0-19 2 0,-1 19 1 15,-16 0-1-15,1-18-2 0,15 18 5 16,-16-19 2-16,1 19 10 0,15-19-4 0,-32 19-1 16,-1-18-5-16,18 18-3 0,-1 0 5 15,-17-19-3-15,18 10 0 0,-18 9-1 0,1 0-5 16,16-19 5-16,-17 19-7 0,34 0 10 0,-50-18-11 16,33 18-2-16,1 0 5 0,-18 0 5 15,17-19-4-15,0 19 3 0,-16 0-1 16,16 0-1-16,0-18 0 0,-16 18-6 0,16 0 4 15,-16 0-4-15,16-19 7 0,0 19-3 0,-16 0 3 16,16-19-8-16,-17 19 9 0,34-9-4 16,-33 9 5-16,16 0-4 0,0 0-5 0,-33-19 6 15,33 19 0-15,-16 0-6 0,16 0 7 16,-33 0-5-16,17-18 3 0,-1 18-4 0,1 0 10 16,-1 0-7-16,1 0-3 0,0 0-1 15,-1 0 9-15,1 0-7 0,-1 0 4 0,1 0 0 16,-17 0-2-16,17 0 5 0,-1-19-3 15,1 19-5-15,-17 0 3 0,17-18 1 0,-17 18-3 16,0 0 6-16,0-19-2 0,17 19-1 0,-17-19 3 16,0 10-7-16,0 9 3 0,0-18 2 15,0 18-2-15,0-19-3 0,0 19 7 16,0-19-7-16,0 19 7 0,17-18-6 0,-34 18 12 16,1-19-1-16,16 10 3 0,-17-1-7 0,18 1 15 15,-18-9-2-15,17 18 9 0,-16-19 3 16,16 0-1-16,-33 1-8 0,16-1 2 15,-16 1-11-15,17 8-5 0,-1-8 0 0,1-20-6 16,-17 20-1-16,16-10 0 0,1 9 0 0,-17 1 4 16,16-19-7-16,-16 18 4 0,0-18 1 15,17 9 0-15,-17-9-6 0,17-1 4 16,-17 10-2-16,0-9 2 0,0 0 0 0,0-9 0 16,16 8-2-16,-16 1 0 0,0 9 4 15,0-9-2-15,17 0 0 0,-17-10-3 0,0 10 3 16,0 0-4-16,0 0 4 0,0 9 2 0,33-28-6 15,-33 19 4-15,0 9-5 0,0-9 5 16,0-1-6-16,0-8 2 0,0 9 1 0,0 0 1 16,0-10-5-16,0 10 5 0,0 0 3 15,0-10-4-15,-33 10-1 0,33 0 2 0,-17-10-1 16,17 10 3-16,-16 18-5 0,16-27 3 16,-17 9 8-16,0 18-6 0,1-18-3 15,16-10 3-15,-17 29 0 0,1-19-2 0,-1 18-1 16,17-9 1-16,-16-9 5 0,16 18-5 15,-17 1 2-15,17-10 2 0,-16 9-2 16,16 0 0-16,0 1-4 0,0-1 6 0,-33 1-5 16,33-1 1-16,-17 10-1 0,17 9-1 15,-16-19 1-15,-1 1 6 0,1 18 2 16,-1-19-4-16,0 19-5 0,1-19 4 0,-17 1-8 16,16 18 13-16,1-19-2 0,16 10-8 15,-33-10 11-15,16 19-6 0,1-18-6 16,-1-1 6-16,1 0 5 0,-1 19-7 0,0-18 5 15,-16-1-2-15,17 10-4 0,-1 9 1 16,1-19 0-16,16 1 2 0,-33 18 0 16,0-19 0-16,16 1 0 0,-16 18-3 15,17-19 3-15,-18 0-2 0,1 10 2 0,-16-10-3 16,-1 1 6-16,1-1-3 0,-1 1-2 16,17-1 7-16,-50 0-7 0,34 10 4 15,-18-10-6-15,18 1 2 0,-1-1 2 0,-16 19 0 16,16-18 0-16,1-1 5 0,-1 0-7 15,-16 10-1-15,33-9 0 0,-66-1 6 16,16 19-7-16,17-19 1 0,-33 1-1 16,16-1 9-16,0-9-5 0,1 28 2 0,-1-18-5 15,17-1 3-15,-17 0-2 0,17 1 6 16,-50-1-8-16,50 19 6 0,-33-18-6 16,16 8 8-16,1 10-1 0,15 0 0 15,-15-18-3-15,16 18-2 0,-1 0 0 16,1 0-1-16,0 0 3 0,-17-19 0 0,1 19 0 15,-1 0 3-15,0 0-1 0,17 0-4 16,-33 0-1-16,16 0 7 0,17 0-9 16,-16 0 3-16,15 0 3 0,-15 0-1 15,-1 0 0-15,0 0 6 0,-16 0-12 16,33 0 6-16,-17 0 3 0,1 0-8 0,15 0 8 16,1 0-1-16,0 0-4 0,0-18-2 15,-17 18 4-15,1 0 4 0,16 0-7 16,-50 0 3-16,17-19 0 0,16 19-4 15,0 0 10-15,0 0-6 0,17 0 0 0,-16 0-3 16,16 0 1-16,-17 0-2 0,17 0 5 16,0-19 3-16,-17 19-2 0,17 0 1 15,0 0-6-15,16 19-1 0,-16-19 4 0,33 0 0 16,-33 0 0-16,16 0 0 0,0 0-2 16,1 19 0-16,16-19 6 0,-33 0-1 15,16 18 0-15,-16-18-6 0,0 0-2 16,0 19 5-16,16-19 3 0,-16 0-7 15,0 18 4-15,-1-18 0 0,18 0 0 0,16 0 0 16,-33 10 2-16,16-10-2 0,0 18-2 16,34-18 2-16,-50 0 0 0,33 19 1 15,-17-19-1-15,0 18 0 0,1-18 0 16,-1 19 0-16,1-19 0 0,-1 19 0 16,-16-1 3-16,16-18-10 0,1 28 8 0,-1-28-1 15,17 19 2-15,0-1-2 0,-17 1 2 16,1-19-4-16,16 19 2 0,16-1 2 15,-16-9-2-15,0 10 3 0,-17 0-3 16,17-19-4-16,0 18 4 0,0 1-5 0,0-19 11 16,0 18-6-16,-33 1-2 0,16-10 9 15,17 10-9-15,0-19-1 0,0 19 3 16,-33-1 2-16,33-18-2 0,0 19-7 16,-17-1 12-16,17 1-5 0,33-19 0 0,-50 9-2 15,34 10-5-15,-1 0 5 0,17-19-6 16,-16 18-1-16,16-18 7 0,0 0-1 15,0 19-3-15,0-19 3 0,0 18 5 16,0-18-9-16,0 0 1 0,0 0 8 16,0 0-7-16,0 0-16 0,0 19-19 0,0-19-9 15,0 0 1-15,0 0-11 0,0 0-24 16,0 0-11-16,-17 9-33 0,17-9-10 16,0 19 2-16,0-19 3 0,0 0 25 15,17 0-68-15</inkml:trace>
  <inkml:trace contextRef="#ctx0" brushRef="#br0" timeOffset="95316.49">19530 1898 24 0,'0'0'7'0,"0"0"-4"0,-17 0-2 15,17 0-1-15,-17 0-4 0,17 0-7 16</inkml:trace>
  <inkml:trace contextRef="#ctx0" brushRef="#br0" timeOffset="98697.14">21613 3777 76 0,'0'0'18'0,"0"-19"-8"15,0 19-1-15,0 0 5 0,17-19 7 16,-17 19 9-16,0-18-1 0,0 18-2 0,0 0-4 16,0-19 1-16,0 10 4 0,0 9-7 15,0-10-5-15,0 10-4 0,0-9-2 0,16 9-1 16,-16 0-6-16,0 0 0 0,0 0-7 15,0 0 6-15,0 0-5 0,0 0 4 0,0 9-1 16,17-9 3-16,-17 10 4 0,0 18 2 16,16-28-4-16,-16 37-2 0,0-18 1 0,0-1 13 15,17 10 3-15,-17 9-8 0,0 0-4 0,0 1 0 16,0 8-4-16,0-9 4 0,16-9-4 16,-16 9 5-16,0 1 7 0,33-1 1 15,-33-9-1-15,0 9 2 0,0-18 9 0,34 18-2 16,-34-19-10-16,16 10 23 0,1-9 45 15,-1 0-14-15,1-1-20 0,16 1-18 0,0-10 4 16,16 10-1-16,-16-1-4 0,17-18-8 0,0 0-17 16,-1 19 7-16,17-19-7 0,-16 0-5 15,0 0 4-15,-1 0-2 0,17 0-2 0,-32 0 2 16,15 0 3-16,-16-19-3 0,0 19-1 0,0 0-3 16,0 0-12-16,-16-18-43 0,-1 18-41 15,-16-10-34-15,17 1-25 0,-17 0-11 0,17 9 12 16,-17-19 26-16</inkml:trace>
  <inkml:trace contextRef="#ctx0" brushRef="#br0" timeOffset="99063.33">22109 3451 7 0,'0'0'2'0,"0"0"1"16,0 0 0-16,0 0 3 0,0 0 7 0,0 0 5 15,0 0 1-15,0 0 0 0,0 0-1 16,0 0 2-16,0 0 1 0,0 0-2 0,0 0-1 16,0 0 2-16,0 0 0 0,-16 0 7 15,16 0 1-15,0 0-2 0,0 0 5 0,0 0-6 16,0 0-2-16,0 0 2 0,0 0-1 16,0 0-2-16,0 0-2 0,0 0-7 0,0 0 3 15</inkml:trace>
  <inkml:trace contextRef="#ctx0" brushRef="#br0" timeOffset="101577.39">22556 4400 44 0,'-17'0'24'15,"-16"0"-7"-15,17 0-7 0,-1 0 2 0,-16 0 5 16,16 0 8-16,17 0 6 0,-33 0 1 16,33 0-2-16,0 0-4 0,-33 0-2 0,33 0-1 15,-16 9-4-15,16-9 1 0,-17 9 1 0,17 1 6 16,0-10-2-16,0 18 4 0,0-18 5 15,0 0 0-15,17 19 2 0,-17-19 19 0,16 18 17 16,-16-18 20-16,33 0 3 0,0 0-3 16,-16 0-9-16,16 0-6 0,17 0-19 0,32 0 6 15,-32-18 1-15,16 18-4 0,33-19 3 0,-16 19-8 16,16 0-2-16,0-18-7 0,17 8-8 16,-17 10-13-16,17-9 0 0,0 9-6 0,-17 0-8 15,0 0-6-15,17 0 0 0,-17 0-4 16,-16 0 3-16,16 0 5 0,-33 0-8 0,1 0-8 15,-1 0 11-15,0 0-2 0,-33 0-3 0,33 0 6 16,-33 0-4-16,-16 9-7 0,-1-9 8 0,1 0 2 16,-1 0 9-16,1 0 7 0,-1 0 0 0,-16 0 4 15,17-9-8-15,-1 9-6 16,-16 0-3-16,0 0-2 0,0 0-2 0,0 0-2 16,0 0-8-16,0 0-52 0,0 0-66 15,0-9-57-15,0 9-46 0,0 0-21 0,0-19-5 16,-16 19 22-16,16 0 35 0,0-18 38 15</inkml:trace>
  <inkml:trace contextRef="#ctx0" brushRef="#br0" timeOffset="102010.84">24143 4102 182 0,'-16'-19'66'0,"-1"19"-32"0,17 0-16 15,-49-18 3-15,32 18 28 0,0-9 34 16,17 9 7-16,-16 0-13 0,-1 0-27 16,17-10-17-16,-16 10-4 0,16 10-9 0,0-10 8 15,0 9 19-15,0 9 17 0,0-18 6 0,16 19 20 16,1-19 26-16,-1 19 30 0,1-19 23 0,16 18 10 15,0 1-5-15,0-10 0 0,0 0-136 16,17 19-38-16,-17-28 0 0,33 19 0 0,-49 0 0 16,32-1 0-16,-16 1 0 0,-16-19 0 0,16 18 0 15,0 10 0-15,-33-9 0 0,33 0 0 16,-33-1 0-16,0 1 0 0,0 9 0 0,-33 9 0 16,33 0 0-16,-50 0 0 0,34 10 0 0,-34-10 0 15,1 0 0-15,-1 10 0 0,-16-10 0 16,0 0 0-16,16 10 0 0,-33-10 0 0,34 0 0 15,-17 10 0-15,0-10 0 0,16-9 0 0,0 9 0 16,17 0 0-16,0 0 0 0,-16-9 0 16,32 9-229-16,-16-18-123 0,0 9-8 0,16-10 22 15,1 1 49-15,16 0 63 0</inkml:trace>
  <inkml:trace contextRef="#ctx0" brushRef="#br0" timeOffset="102693.19">25433 5209 10 0,'0'0'19'0,"0"0"1"0,-16 0-3 16,16 0-3-16,0 0-5 0,0 0-3 0,0 0 4 15,0 0 0-15,0 0 4 0,0 0-2 0,0 0 11 16,0 0 18-16,0 0-6 0,0 0-14 15,0 0-11-15,0 0 0 0,0 0 18 0,0 0 15 16,0 0-4-16,0 0-5 0,0 0-6 0,0 0 3 16,0 0 1-16,0 0-1 0,0 0-6 0,0 0 3 15,0 0-8-15,0 0-4 0,0 0-1 16,0 0-7-16,0 0-2 0,0 0-3 0,0 0-5 16,0 0-23-1,0 0-45-15,0 0-41 0,0 0-19 16,0 0 1-16</inkml:trace>
  <inkml:trace contextRef="#ctx0" brushRef="#br0" timeOffset="102892.55">25466 5228 100 0,'0'0'83'0,"0"0"-4"0,0 0-29 15,0 0-26-15,-16 0-11 0,16 0-1 0,0 0 8 16,0 0-8-16,0 0-8 0,0-19-4 0,-17 19 0 16,17 0-27-16,0 0-26 0,0 0-23 15,0 0-10-15,0 0-67 0</inkml:trace>
  <inkml:trace contextRef="#ctx0" brushRef="#br0" timeOffset="103076.45">25615 5228 112 0,'-17'0'83'0,"17"0"-32"0,-16-19-25 16,16 19-16-16,0 0-5 0,0 0-2 16,0 0-3-16,-33 0 3 0,33 0-5 15,0 0-13-15,0 0-15 0,0 0-16 0,33-19-6 16,-33 19-4-16</inkml:trace>
  <inkml:trace contextRef="#ctx0" brushRef="#br0" timeOffset="103492.89">25036 5051 10 0,'0'0'18'0,"0"0"2"15,0 0-3-15,0 0-6 0,17 0-2 0,-17 0-3 16,0 0-3-16,16 0 2 0,1 0 1 0,-1 0 1 16,1 0-2-16,16 0 0 0,0 0-3 15,-33-19-1-15,33 19 1 0,17 0-2 0,-17 0 0 16,33-9 1-16,-16 9-1 0,16 0 0 0,0 0 2 15,17-9-2-15,-1 9 0 0,1-10-4 16,16 1-10-16,17 0-4 0,-33 9-7 0,49-19-3 16</inkml:trace>
  <inkml:trace contextRef="#ctx0" brushRef="#br0" timeOffset="103742.93">27583 4809 31 0,'82'0'37'15,"-15"0"-8"-15,-18 0-10 0,1-19-3 0,-1 19 0 16,-15 0-3-16,-1-9 4 0,16 9 3 15,-32 0-1-15,16-9-3 0,0 9-3 0,0 0-2 16,-16 0-2-16,-1 0 1 0,17 0-2 0,-16 0-2 16,-1 0 3-16,1 0 2 0,-1 0-3 15,-16 0 3-15,17 0-3 0,-1 0 0 0,-16 0-5 16,17 0-5-16,-17 0 5 0,0 0-1 16,16 0 0-16,-16 0-4 31,0 0-1-31,0 0 0 0,0 0-6 0,0 0-12 15,0 0-12-15,0 0-6 0,0 0-3 0,0 0-6 16,0 0 0-16,0 0 1 0</inkml:trace>
  <inkml:trace contextRef="#ctx0" brushRef="#br0" timeOffset="108371.51">27583 2725 50 0,'0'0'42'0,"0"-18"-10"0,0 18-3 16,0 0 10-16,0-19 12 0,0 1 12 0,-17 18-4 15,17-19 4-15,-16 19-1 0,16-19-1 16,-17 1-5-16,17 8-5 0,-16 10-4 0,16-18 0 16,0 18-12-16,0 0-2 0,-33-19-10 0,33 19-10 15,-17 0-4-15,1 0-7 0,16 0 0 16,-17 0-2-16,0 0 0 0,17 0 0 0,-16 19 0 15,-1-19 1-15,1 18 1 0,-1-8-2 16,1 8 0-16,-1 1 4 0,1 0-4 0,16 18 0 16,-33-19-2-16,16 10 5 0,1 10-6 15,16-20 8-15,-17 19-5 0,17-18 3 0,0 27 7 16,-17-27-5-16,17 18-1 0,0 10 3 0,0-29-1 16,0 20 7-16,17-1-2 0,-17 9-3 15,0-8 4-15,17-11-2 0,-17 11-8 0,16-1 5 16,1 0-2-16,16-9-1 0,-33 9-1 15,16-18-2-15,1 18 4 0,-1-9-5 0,1 9 0 16,-1-18 1-16,1 18 4 0,-1-9-5 0,1-10 0 16,0 1 0-16,-1 0 0 0,1-1 3 15,-17 1 6-15,33 9-6 0,-33-10-5 0,16-18 9 16,1 19 5-16,-17-19 8 0,16 19 1 16,1-19-6-16,-1 0 5 0,1 18-5 0,-1-18-7 15,1 0 0-15,-1 0 3 0,1-18-11 0,0 18 10 16,16 0 2-16,-17 0 16 0,1 0 25 15,-1-19 2-15,17 0 11 0,-16 19 0 16,-1-18-12-16,1-10-3 0,-1 9-2 0,1 1-9 16,0-1 7-16,-1-18-10 0,1 9 3 0,-1-9-8 15,-16 18-13-15,17-18-13 0,-17-10 8 16,0 10-9-16,0 0 4 0,16-10 1 0,-16 10 9 16,0 0 2-16,-16 9 0 0,16-9 4 15,0 0-6-15,-17-1-6 0,17 11-5 0,-16-11-1 16,16 1 1-16,-17 9 2 0,1-9-2 0,-1 18-3 15,17-18 5-15,-17 9-8 0,1 10 4 16,-1-19 0-16,1 18-1 0,16 0-5 0,-17 1 0 16,1 8 0-16,16-8 0 0,-17-1 0 0,17 19 0 15,-16-18 0-15,-1 18 0 16,17-19 0-16,-16 19 0 0,16 0 0 16,-17 0 0-16,1 0 0 15,-1 0 0 1,17 0 0-1,-17 0 0 17,17 19 0-32,0-19-4 15,0 0-4-15,0 0 5 16,0 0-3-16,0 0-18 0,0 0-15 16,0 0-6-16,0 0-19 0,0 0-8 0,0 0 4 15,0 0-17-15,0 18 0 0,0-18-20 16,0 0-16-16,0 0-2 0,0 0-8 0,0 0-6 15,0 0 7-15,0 19-6 0,0-19 3 0,0 0 11 16,0 0 12-16,0 18 14 0,0-18 7 16</inkml:trace>
  <inkml:trace contextRef="#ctx0" brushRef="#br0" timeOffset="109720.5">27699 4018 82 0,'0'0'67'0,"0"0"-8"0,0 0-4 0,0 0-5 15,0 0-24-15,0 0-12 0,0 0-8 16,0 0-1-16,0 0 2 0,0 0-2 15,0 0-2-15,0 0-1 0,0 19-2 0,16-19 7 16,-16 9-2-16,0 1 4 0,0 17 0 16,17-8 3-16,-17 0 1 0,0-1 7 0,16 1 1 15,-16-1 12-15,0 10 11 0,17 10 11 0,-17-1-8 16,0 9-10-16,0-27-14 0,0 18 1 16,0 10 8-16,-17 8 3 0,17-17 4 0,0 8-2 15,-16 10 4-15,-1-10 3 0,1 10-4 0,-1 9-10 16,0-9-13-16,1 0-5 0,-17 9 1 15,16-9-10-15,-16 9 4 0,0-9-2 0,17 9-1 16,-50 0-1-16,32 10-3 0,-15-10 6 16,-1 0 0-16,1 9 1 0,-1-18 3 0,0 9-4 15,1-9 22-15,16 9 30 0,-33-9-23 0,-1 9-12 16,1-9 17-16,0 9 5 0,0-9-29 0,0 9-6 16,0-9-2-16,-17 9-4 0,17-19-4 0,-17 10 0 15,17-9 7-15,-17 8 14 0,1 1 16 16,-1-19-16-16,-16 10-6 0,0-10-13 0,16 0 0 15,-33 10-7-15,17-10 12 0,-33 0-5 0,16 10 0 16,-16-10-2-16,-1-18-3 0,34 27 10 16,-50-9-7-16,17-18 5 0,0 9-11 0,-17 9 4 15,17 0 2-15,-17-18 0 0,16 18 0 16,1-9 0-16,-17 9 0 0,17-9 0 0,16 0-5 16,-49 18 7-16,33-27 7 0,-1 9-12 0,1 9 4 15,0-18-1-15,-1 18 12 0,-15-18 1 0,48 8-6 16,-48-8 3-16,32 0-3 0,-17-1-2 15,18 1 1-15,16-1 2 0,-17-8 60 0,17 8-18 16,-17 1-24-16,33-19 1 0,-16 19 27 0,16-1-30 16,1 1-13-16,-18-10 10 0,18 0-11 0,-1 1-4 15,0 8 6-15,1 1-6 0,-1-1-3 16,17-18 1-16,-17 19-6 0,17 0 10 0,0-19 19 16,0 18-4-16,-1-8-10 0,1-1-9 15,17 0 2-15,-17-9 26 0,16 19-6 0,0-19-26 16,1 0 0-16,-1 0 0 0,17 0 0 0,-17 0 0 15,17 0 0-15,17 0 0 0,-50 0 0 0,33 0 0 16,16 0 0-16,-16-19 0 0,16 19 0 0,-16 0 0 16,17-9 0-16,-17 9 0 0,33-9 0 15,-50 9 0-15,34 0 0 0,-17-10 0 0,16 10 0 16,-16 0 0-16,0 0 0 0,33 0 0 16,-33 0 0-16,-17 0 0 0,34 0 0 0,-17 0 0 15,0 0 0-15,16 0 0 0,-16 10 0 0,0-10 0 16,0 0 0-16,0 0 0 0,0 9 0 0,0-9 0 15,16 0 0-15,-16 0 0 0,0 9 0 16,-17-9 0-16,1 0 0 0,16 0 0 0,16 19 0 16,-49-19 0-16,16 0 0 0,17 0 0 15,-16 0 0-15,32 0 0 0,-49 18 0 0,16-18 0 16,17 0 0-16,0 0 0 0,0 0 0 0,0 0 0 16,-33 0 0-16,33 0 0 0,0 0 0 15,0 0 0-15,16 0 0 0,-16 0 0 0,0 0 0 16,33 0 0-16,-33 0 0 0,16 0 0 0,1-18 0 15,-1 18 0-15,1 0 0 0,-1 0 0 16,17-19 0-16,-16 19 0 16,-1 0 0-1,17 0 0 1,-33 19 0-16,33-19 0 16,-33 0-65-16,33 0-18 15,0 0-14-15,-33 0-24 0,16 0-14 16,17 0-27-16,-16 0-28 0,16-19-23 0,0 10-7 15,0 9 13-15,0-9 27 0,0-10 28 0</inkml:trace>
  <inkml:trace contextRef="#ctx0" brushRef="#br0" timeOffset="110186.38">18190 7255 261 0,'-33'0'216'0,"33"0"-101"16,-33 10-62-16,33-10-23 0,-33 9-17 15,16-9 14-15,-16 9-2 0,17 1-13 0,-1-10-7 16,17 9-2-16,-16 0-3 0,-1 10 3 16,17-19 4-16,0 18 32 0,-33 1 7 0,33-10-3 15,-33 1-6-15,33 8-7 0,-33 10-5 0,16-9-3 16,-16-1-3-16,17 1-2 0,-17 0 7 15,16-1 6-15,-16 10 11 0,0-9 0 0,33-1-1 16,-50 1-14-16,34-10-9 0,-17 10-7 16,0-1-4-16,16 1 8 0,-16 0 0 0,33-1 10 15,-33 1-7-15,33-19 1 0,-33 9-3 0,33 0 1 16,0 1-8-16,-17-10 2 0,17 9 4 0,17 0 9 16,-17-9 0-16,33 19 5 0,-33-19 4 15,0 18-3-15,33-18 3 0,0 19 4 0,-16-19-6 16,16 19-11-16,0-19-7 0,33 18-5 15,-33-8-2-15,0 8-5 0,0 1 7 0,17 18-7 16,16-18 0-16,-33-10 2 0,17 19-6 0,-17 0-2 16,16-10 15-16,1 20-6 0,-17-20-3 0,0 10-14 15,17-9-47-15,-17 18-49 0,0-19-36 16,0-8-27-16,0 8-7 0,-33-8 5 0,33 18 5 16,-33-10 12-16,17-18 16 0,-17 19 22 15,0-1 19-15,16-18 23 0</inkml:trace>
  <inkml:trace contextRef="#ctx0" brushRef="#br0" timeOffset="110869.39">17214 8102 27 0,'0'0'28'0,"0"0"-14"0,-16 0-6 16,16 0-5-16,0 0-1 0,0-9-8 15,0 9 2-15,0 0-1 0,0 0-2 16,0 0-3-16,0 9-4 0,0-9-15 16</inkml:trace>
  <inkml:trace contextRef="#ctx0" brushRef="#br0" timeOffset="112200.93">16801 8037 5 0,'-16'0'8'0,"16"0"7"15,0 18 1-15,0-18-6 0,-17 0-4 16,17 0-2-16,0 0 0 0,0 19 2 0,0-19 1 15,0 0-2-15,0 0 2 0,0 0-2 0,0 0 3 16,0 0-2-16,0 0 1 0,0 0 0 16,0 0 1-16,0 0-3 0,0-19-1 0,0 19-1 15,0 0-1-15,0 0 0 16,0 0-4 0,0 0 4-16,0 0-4 15,0 0-5-15,0 0-8 0,0 0-8 0,-17 0-7 16,17 19-37-16</inkml:trace>
  <inkml:trace contextRef="#ctx0" brushRef="#br0" timeOffset="112568.93">16520 8297 32 0,'0'-18'22'0,"0"18"-11"15,0 0-7-15,0 0-1 0,0 0-12 16,0 0-13-16</inkml:trace>
  <inkml:trace contextRef="#ctx0" brushRef="#br0" timeOffset="112752.19">16503 8437 84 0,'0'0'25'0,"0"0"-13"16,-33 0-5-16,33 0-4 0,0 0-2 0,0 0-4 16,0 0-12-16,0 0-9 0,0 0-7 0,0 0-26 15</inkml:trace>
  <inkml:trace contextRef="#ctx0" brushRef="#br0" timeOffset="113566.8">15743 8660 5 0,'0'0'2'16,"0"0"2"-16,0 0 8 0,0 0 9 16,0 0-6-16,16 0-1 0,-16 0-2 15,33 0 1-15,-33 0 6 0,0 0 5 0,0 0 5 16,33 0 0-16,-33 0-7 0,33 0 0 0,-16 0 4 15,0-19 7-15,16 19 8 0,16 0 0 16,-16-18-7-16,33 8-9 0,-32-8-8 0,15 9-6 16,17-1-4-16,-33 1-2 0,33 0-2 0,-16 9-1 15,16 0 0-15,-33 0-5 0,17 0 4 16,-17 0-1-16,0 0 2 0,0 0-1 0,0 0-7 16,-33 0 9-16,33 0-2 0,-33 0-1 15,33 0 1-15,-33 0 2 0,0 0-5 16,0 0 5-16,0 0-1 0,0 0 0 15,-33 0-2-15,33-19-3 0,0 19 0 16,0 0-4-16,-33 0 3 0,33 0-14 0,-33 0 2 16,17 0-9-16,-1 19 3 0,-16-19 0 15,16 0 3-15,-16 0 2 0,33 9 3 0,-33 0-1 16,0-9 4-16,-16 10 4 0,16-1-3 16,-1 0 7-16,1 0-2 0,0-9 1 0,0 10 2 15,0 8 2-15,0-18 0 0,0 19 0 0,0-19 0 16,16 19 1-16,-16-19 0 0,0 0-1 15,33 9 0-15,-33-9 0 0,17 0 0 16,16 9 2-16,0-9 2 0,16 0 2 0,17 0 0 16,-33-9-2-16,33 9 0 0,0-9-1 15,-16 9-1-15,16-19 0 0,0 19-2 16,33-19 0-16,-33 1 1 0,17-1-1 0,-17 10 3 16,17-10-3-16,-1 10 0 0,-16 0-2 0,0 9 2 15,-33 0 0-15,17 0-12 0,-1 0 0 0,-16 0-6 16,0 0-5-16,0 0-4 0,-16 9 3 15,-1 0 8-15,17 1 6 0,-33-1 5 16,0 0 1-16,0 0 4 0,17 1 0 0,-17 8 0 16,-1-18 0-16,18 19 0 0,-1-19 0 0,-16 0 0 15,33 19 0-15,-33-19 0 0,33 0-2 0,-33 9 3 16,33-9-3-16,-16 9 0 0,16 0-1 16,0-9-5-16,0 0-3 0,0 0-1 15,0 0-3-15,16 0 0 0,-16-9-2 0,33 9-3 16,-33-9-24-16</inkml:trace>
  <inkml:trace contextRef="#ctx0" brushRef="#br0" timeOffset="113816.47">16255 8465 10 0,'0'9'10'0,"0"-9"6"15,0 0 1-15,0 0-2 0,0 0-4 16,0 0-5-16,0 0-1 0,0 0-4 0,0 0 0 16,0 0 1-16,0 0 0 0,0-9-6 15,0 9-5-15,0 9-7 16,0-9-9-16</inkml:trace>
  <inkml:trace contextRef="#ctx0" brushRef="#br0" timeOffset="114049.55">16437 8474 81 0,'0'0'30'0,"0"0"-14"0,0 0-10 0,0 0-1 0,0 0 1 16,0 0-3-16,0 0-1 0,0 0-2 15,0 0-2 1,0 0-3-16,33 9-7 16,-33-9-7-16,0 0-2 0,0 0-4 0,0 0 1 15</inkml:trace>
  <inkml:trace contextRef="#ctx0" brushRef="#br0" timeOffset="114283.42">16437 8520 7 0,'0'0'8'16,"0"0"4"-16,0 0 0 0,0 0-5 0,0-18-3 16,0 18-2-16,0 0-2 0,0 0 2 0,0-9-2 15,0 9-5 1,33 0-11-16</inkml:trace>
  <inkml:trace contextRef="#ctx0" brushRef="#br0" timeOffset="114467.23">16503 8502 101 0,'0'0'32'15,"0"0"-20"-15,0 0-4 0,0-9-3 16,0 9-4-16,0 0-13 0,0-10-14 0,0 10-8 15,0 0-4-15</inkml:trace>
  <inkml:trace contextRef="#ctx0" brushRef="#br0" timeOffset="114632.46">16503 8539 17 0,'0'0'29'0,"0"0"-12"0,0 0-9 0,0-19-3 16,0 19-3-16,0 0-13 16,0 0-10-16,0 0-24 0</inkml:trace>
  <inkml:trace contextRef="#ctx0" brushRef="#br0" timeOffset="116183.45">28062 4744 5 0,'0'0'4'0,"0"0"5"16,-16 0 3-16,16 0-1 0,0 0-1 15,0 0 1-15,0 0 5 0,0 0-2 0,0 0-6 16,0 0 0-16,0 0 8 0,0 0 9 16,0 0 2-16,0 18-5 0,0-18 1 0,0 0 6 15,0 0 0-15,0 10 0 0,16-10 1 16,-16 9-1-16,0 0 8 0,0 10 2 0,17-19-6 15,-17 19-6-15,0-19 10 0,0 18-2 0,0-18-4 16,0 19-7-16,0-10 16 0,0 10 9 16,0-1 5-16,0 1-3 0,0 0-8 0,-17-1-11 15,17 1 3-15,0 9-1 0,-16-10 9 0,16 19-3 16,0-18 6-16,0 9 0 0,0 0 2 16,0 0-13-16,0 9 2 0,0-9-3 0,0 9-4 15,0 19 3-15,0-28-3 0,0 28 22 16,16-19-3-16,-16 0-16 0,0 28-4 0,-16-28-4 15,16 10-8-15,0 9 5 0,0-10 9 16,-17 10-7-16,17-9-5 0,-16 8-3 0,16 1-4 16,-17-9 3-16,1 8 2 0,16-17-10 0,0 27 13 15,-17-37 0-15,17 27 0 0,0-17 24 0,-16 8 15 16,16-9-22-16,0 19 5 0,16-28-21 16,-16 9 4-16,0 1-24 0,0-1-1 0,0 9 0 15,0-9 0-15,0-18 0 0,0 18 0 16,0 10 0-16,0-10 0 0,17-18 0 0,-17 27 0 15,-17-27 0-15,17 18 0 0,0-18 0 16,0 8 0-16,0 11 0 0,0-20 0 0,-16 1 0 16,16-10 0-16,0 10 0 0,-17-10 0 0,17 19 0 15,0-28 0-15,0 19 0 0,-16-19 0 0,16 0 0 16,0 18-44-16,0-18-145 0,0 0-27 0,0 0-24 16,0 0-14-16,0 0-6 0,0 0 14 15,0-18 41-15,0 18 51 0,0 0 42 0</inkml:trace>
  <inkml:trace contextRef="#ctx0" brushRef="#br0" timeOffset="116514.38">27649 7023 71 0,'-17'0'67'0,"1"0"-3"0,16-19 0 15,-17 19 12-15,17 0 18 0,-16 0 10 0,16 0-11 16,0 0-20-16,0 0-17 0,0 0-20 15,0 0-6-15,-17 0 11 0,17 0 17 16,0 0 25-16,17 0 17 0,-17 19 1 0,0-19 5 0,0 9 26 16,16 0 152-16,1 1-48 0,-17-1-158 15,16 19-78-15,1-28 0 0,-1 19 0 0,18-1 0 16,-18-18 0-16,1 19 0 0,16-19 0 16,-17 9 0-16,1-9 0 0,16 0 0 0,-17 0 0 15,17 0 0-15,-16 0 0 0,16 0 0 0,0-9 0 16,-16 9 0-16,16-19 0 0,0 19 0 0,-17-18 0 15,1-1 0-15,-1 0 0 0,1 1 0 16,16-10 0-16,-16 9 0 0,-1 1 0 0,1-20-261 16,-1 11-130-16,1 8-20 0,-1-18 36 15,-16 18 79-15</inkml:trace>
  <inkml:trace contextRef="#ctx0" brushRef="#br0" timeOffset="117868.48">25979 8213 79 0,'33'-18'43'0,"-33"-1"-19"16,16 1 1-16,1-1 20 0,-1 0 19 0,1 1 8 15,-17 9 0-15,0-10-2 0,0 19-7 16,0 0-29-16,-17-19-15 0,1 19-6 0,-1 0-8 16,1 0 3-16,-50 0 14 0,33 19 24 15,-17 0 20-15,-16-10 5 0,16 9-7 0,1 1-1 16,16 0-22-16,-17-1-6 0,33 1-14 0,1 9-6 15,-17-10-7-15,33 1 4 0,0 0-3 0,0-1 2 16,33 1-6-16,-33-19 1 0,16 18 1 16,18-18-7-16,-1 0 6 0,0 0-3 0,-17 0 1 15,34 0-7-15,-17-18 5 0,-17-1-2 16,17 1 0-16,-16-1 5 0,0-9 11 0,-1 9 15 16,1 1 18-16,-17-1 10 0,16-18 12 0,-16 9-21 15,0-9-11-15,0 18-7 0,-16-18-5 16,16 0 13-16,-17 9 91 0,1-9-17 0,-1 9-50 15,17 0-41-15,-17 19 9 0,1-10 31 16,16 0-12-16,-17 19-51 0,17-18 0 0,-16 18 0 16,16 18 0-16,0 1 0 15,0 0 0-15,0-10 0 0,16 10 0 0,-16 18 0 16,17-19 0-16,-17 20 0 0,16-20 0 16,1 10 0-16,0 9 0 0,-1-18 0 0,1 9 0 15,-1-10 0-15,17 20 0 0,-16-20 0 16,16 19 0-16,-33-18 0 0,0 9 0 0,16 9 0 15,-16-18 0-15,17-1-18 0,-17 1-260 0,0 0-48 16,16-10-1-16,-16 9 42 0,0-18 43 16,0 0 39-16,0 0 44 0</inkml:trace>
  <inkml:trace contextRef="#ctx0" brushRef="#br0" timeOffset="118196.45">26260 8130 153 0,'0'0'64'16,"-17"9"-32"-16,1-9-6 0,16 19 30 0,-33-19 7 16,33 18-8-16,-17-18-24 0,17 19-6 0,0-19 13 15,-16 18 1-15,16-8 0 0,16-1-10 16,-16 10 0-16,17-10 5 0,16 10 7 0,-33-19 8 16,16 18-3-16,1-18-8 0,16 0 7 0,0 0-10 15,-16 0-12-15,16 0-15 0,0 0 23 16,0-18 47-16,-17 18 37 0,1-19 27 0,-1 0-4 15,-16 10-34-15,17 0-16 0,-17-1-5 0,-17-8-26 16,17-1-18-16,-16 19-18 0,-1-18-10 16,1-1-6-16,16 10-3 0,-50-1-5 0,34 1 6 15,-17 9-3-15,0 0-7 0,16 0 7 0,-16 0-3 16,0 0 1-16,33 0-46 0,-50 9-69 16,34-9-62-16,-1 0-41 0,1 0-21 0,-1 10 2 15,1-10 7-15,16 0 32 0,0 0 33 0,16 0-87 16</inkml:trace>
  <inkml:trace contextRef="#ctx0" brushRef="#br0" timeOffset="118745.63">26624 8074 104 0,'0'0'75'0,"0"0"-29"0,0 0-8 16,0 0 10-16,33 0 11 0,-33 0-8 16,0 0-12-16,0 0-17 0,16 19 14 15,1-19 17-15,-1 9-3 0,-16 0-16 0,17 0-16 16,-1 1-3-16,1-1-8 0,-17 10-6 0,17-19 6 16,-17 18-2-16,16-18 0 0,-16 0 5 0,0 0 18 15,0 0 31-15,0 19 42 0,0-38 33 16,0 19 17-16,0 0-24 0,17 0-36 0,-17 0 0 15,0-18 18-15,0 18-18 0,0-19-40 16,16 0-22-16,-16 10-6 0,17 0 5 0,16 0-1 16,-33 9-8-16,0-19-15 0,16 19-9 0,-16 0 7 15,17 0 0-15,-17 0-7 0,16 0 6 0,-16 0-1 16,0 19-2-16,17-19-3 0,-1 9 2 16,-16 0 7-16,17 0-4 0,-17 10-6 0,16 0 6 15,-16-19 3-15,0 18 0 0,17-18-5 16,-17 0 9-16,0 19 1 0,0-19-5 0,0 0 8 15,0 0 8-15,0 0 13 0,0-19-13 0,0 19 2 16,0 0-13-16,17 0-1 0,-17-18-6 16,0-1-1-16,16 10-4 0,-16-1 7 0,17 1-3 15,-17-9 7-15,33 18-3 0,-33-19-4 0,0 19 9 16,16-19-4-16,-16 19-5 0,17 0-9 0,-17 0 7 16,16-18-1-16,-16 18-4 0,0 18 0 15,17-18 9-15,-17 0-2 0,0 19 2 16,0-19-5-16,0 19 1 15,16-19-25-15,-16 9-108 0,0 0-88 0,0 0-71 16,0 1-37-16,0-1 7 0,0-9 51 0,0 19-121 16</inkml:trace>
  <inkml:trace contextRef="#ctx0" brushRef="#br0" timeOffset="119078.42">27649 7674 140 0,'0'0'98'0,"0"-19"-38"0,0 10 2 0,0 9 39 16,0-9 16-16,-17-1-31 0,17 10-45 15,0 0-20-15,0 0-11 0,-16 10-8 0,-1-1 7 16,17 0 11-16,-16 29 34 0,-17-20 105 15,16 10-4-15,1 9-58 0,-17 0-36 0,0 1-5 16,16-1 60-16,0 9 27 0,1 1-14 0,-1-10-44 16,17 19-34-16,0-28-23 0,0 28-15 0,0-19 0 15,17-9-3-15,-1 9-1 0,1 0 1 16,16 0-7-16,-16-18-3 0,16 0 2 0,0 8-2 16,0-8-14-16,0-19-108 0,0 19-100 15,-17-19-70-15,18-19-19 0,-1 19 30 0,0 0 33 16,0-19 49-16</inkml:trace>
  <inkml:trace contextRef="#ctx0" brushRef="#br0" timeOffset="119995.95">28112 7916 120 0,'0'-19'99'0,"0"19"6"16,0-9 26-16,0 9 36 0,0-9 21 0,0-1 0 15,0 1-3-15,0 0 4 0,0 9 2 0,0 0 3 16,0-19-26-16,0 19-46 0,0 0-122 16,-17 0 0-16,17 0 0 15,0 19 0 1,0-19 0-16,0 9 0 0,0 0 0 16,-16 10 0-16,16-10 0 0,0 10 0 0,0-1 0 15,0 1 0-15,0-19 0 0,0 19 0 16,0-19 0-16,16 9 0 0,-16 0 0 0,17 1 0 15,0-10 0-15,-1 0 0 0,1 0 0 0,16 0 0 16,-17-10 0-16,17 1 0 0,-16 0 0 16,-1 9 0-16,1-19 0 0,-17 0 0 0,16 19 0 15,17-18 0-15,-33-10 0 0,0 9 0 16,0 1 0-16,0-1 0 0,-33 0 0 0,33 1 0 16,0-10 0-16,-16 19 0 0,-1-1 0 0,1 1 0 15,-1 0 0-15,1 9 0 0,-1 0 0 0,1 0 0 16,-17 9 0-16,0 0 0 0,16 1 0 15,-16 8 0-15,16 1 0 0,1-1 0 0,-17 20 0 16,16-20 0-16,1 1 0 0,16 27 0 16,-17-27 0-16,17 9 0 0,0-9 0 0,17 18 0 15,-17-19 0-15,16 20 0 0,1-29 0 0,-1 9 0 16,17 1 0-16,-16 0 0 0,16-1 0 16,0-18 0-16,0 19 0 0,0-19 0 0,0 0 0 15,17 0 0-15,-1 0 0 0,-32-19 0 0,33 19 0 16,-17-18 0-16,0-1 0 0,-17 10 0 0,17-10 0 15,0 1 0-15,-16-1 0 0,0-18 0 16,-1 9 0-16,1 9 0 0,-1 1 0 0,1-1 0 16,-17 0 0-16,16 19 0 0,-16-18 0 0,0 18 0 15,0-19 0-15,0 38 0 16,0-1 0 0,0-18 0-16,17 19 0 15,-17 0 0-15,16-19 0 0,1 18 0 0,-17 1 0 16,16-10 0-16,17 10 0 0,-33-1 0 0,17 1 0 15,0-19 0-15,-1 19 0 0,1-19 0 16,-1 9-172-16,-16-9-154 0,17 0-37 0,-17 0 12 16,0-9 47-16,16 9 67 0</inkml:trace>
  <inkml:trace contextRef="#ctx0" brushRef="#br0" timeOffset="120145.19">28724 7590 150 0,'-17'0'73'16,"1"-18"-27"-16,16 18 13 0,-17 0 6 0,17-19-26 16,0 19-22-16,0 0-9 0,0 0-8 0,17 0-26 15,-17 0-42-15,16 0-33 0,1 0-9 16</inkml:trace>
  <inkml:trace contextRef="#ctx0" brushRef="#br0" timeOffset="120544.52">29203 7795 265 0,'0'0'74'0,"-33"18"-27"16,0-18 39-16,17 19 67 0,-17-19 16 0,16 19-30 15,-16-10-44-15,16 0 35 0,1 1 48 16,-1-1-79-16,17 0-54 0,0 10-16 0,-33-19-13 16,33 18-7-16,0-18 3 0,0 19-6 0,0-19 2 15,0 0-3-15,33 19-2 0,-33-19 5 16,17 0-7-16,-1 0 4 15,1-19-2-15,0 19-3 0,-1-19-3 16,1 1-1-16,-17-1 9 0,16 1-5 0,1-10-3 16,-17 9 6-16,16-18-3 0,-16 0-6 15,0 9 4-15,0-9 2 0,0-1 5 0,0 1-7 16,0 9 3-16,0 10-1 0,-16-1 18 0,16-9 9 16,0 10 16-16,-17 8-5 0,17 1-17 0,0 9-10 15,-16 0-3-15,16 0-4 0,0 9 3 16,0 1 24-16,-17 8 32 0,17 10 22 0,17-9 16 15,-17-1-90-15,16 10-11 0,1 9 0 0,-1 1 0 16,17-1 0-16,0-9 0 0,-16 9 0 16,-1 0 0-16,18-18 0 0,-18 9 0 0,17-10 0 15,-16 1 0-15,-1-1 0 0,-16 1 0 16,17 0-91-16,-17-10-306 0,0 0-2 0,16-9 31 16,-16 10 57-16,0-10 78 0</inkml:trace>
  <inkml:trace contextRef="#ctx0" brushRef="#br0" timeOffset="120795.51">29203 7386 226 0,'0'-10'103'0,"0"1"-48"16,0 9-7-16,0 0 40 0,17 0 12 0,16 0-20 15,-16 0-30-15,16 0 118 0,0 9 38 0,16 19-43 16,-16 0-75-16,17 9-38 0,-17 1 5 15,0 8 21-15,0 10-6 0,-16 9-16 16,-1-9-4-16,17-10-5 0,-66 10-13 0,33 0-12 16,-16 9 4-16,-17-28-21 0,-17 28 1 0,0-27-4 15,-16 8-3-15,-16-9-100 0,-1 10-86 0,0 9-77 16,1-19-34-16,15-9 17 0,-15 9 26 16,-1 0 49-16</inkml:trace>
  <inkml:trace contextRef="#ctx0" brushRef="#br0" timeOffset="121360.4">27847 8604 30 0,'0'0'26'16,"0"0"-7"-16,-16 0-9 0,16-9-5 0,0 9-2 15,0 0-13-15,0 0-10 0,0-9-36 16</inkml:trace>
  <inkml:trace contextRef="#ctx0" brushRef="#br0" timeOffset="125807.56">29997 8437 85 0,'0'-19'56'0,"-16"0"-24"0,16 19-10 16,0-27 17-16,0 17 33 0,0 1 13 0,0 0-18 16,-17-1-19-16,17 10-27 0,0 0-11 15,0 0-5-15,0 0 0 0,-16 0-5 0,16 10 4 16,-17 8-4-16,0-8-2 0,17 17 4 15,-16-8-2-15,-1 0 5 0,17-1-4 0,0 1 4 16,-16 0 15-16,16 8 1 0,0-8-4 0,16 0-2 16,-16-19-1-16,17 18 6 0,-1-8 12 15,1-1 10-15,16 0 4 0,-16-9-10 16,16 0-5-16,0 0-13 0,-17 0-1 0,17 0 4 16,-16-9 23-16,16 0 23 0,-17-1 9 0,1 1 12 15,0 0-7-15,-17-10-24 0,16 0-11 16,-16 1-20-16,0-1-6 0,0 1-10 0,-16-1-10 15,16 10 2-15,-17-29-5 0,0 20 1 16,1 9 2-16,-1-10 0 0,1 10 3 0,-17-1-3 16,16 10-3-16,-16 0 3 0,17-18-3 0,-1 18-2 15,-16 0 7-15,17 0-4 0,-1 0-10 16,0 18-41-16,1-18-37 0,-1 0-34 0,1 10-33 16,16-10-16-16,-17 9-8 0,17 0 9 15,0-9 17-15,0 10 23 0</inkml:trace>
  <inkml:trace contextRef="#ctx0" brushRef="#br0" timeOffset="126226.3">30278 8344 79 0,'0'0'25'0,"0"-10"-14"0,0 10 8 15,0 0 9-15,0 0 0 0,0 0-11 16,0 0-10-16,0 0-6 0,0-18 1 0,0 36 0 16,0-18-2-16,0 0 3 15,0 10 6-15,0-1 11 0,0 0 10 16,0 1-11-16,0-1-3 0,0 9-1 0,0-18 10 16,0 19 11-16,17-19 7 0,-17 19 4 0,0-19-4 15,16 9 5-15,1 0 17 0,-17-9 5 16,16 10-11-16,1-10-26 0,16 9-7 15,-16-9-10-15,-1 0 4 0,1-9 15 0,-1 9 15 16,1 0 7-16,-1 0 7 0,1-10 14 0,-17 1 9 16,16 9-2-16,-16-9-16 0,0 9-22 15,0-19-13-15,0 19-18 0,0-19-6 0,-16 1-3 16,16 9 0-16,-17-1-9 0,1-8 4 16,-1 18-6-16,1-10 1 0,-1 10 3 0,1-18 1 15,-1 18-1-15,0 0 3 0,1 0-8 0,-1 0-16 16,1 0-50-16,-1 0-49 0,1 0-46 15,-1 0-33-15,17 0-18 0,0 0 0 16,0 18 28-16,0-18-103 0</inkml:trace>
  <inkml:trace contextRef="#ctx0" brushRef="#br0" timeOffset="126622.04">30708 8344 106 0,'-16'0'40'0,"-1"0"-19"15,17 0 0-15,0 0 7 0,-16 0-7 16,16 0-9-16,0 0-3 0,0 0-5 0,0 9 2 16,0 0 1-16,0 1 0 0,0 17 4 15,0-27 8-15,0 19 11 0,16-19 1 0,1 19 3 16,-17-19 7-16,33 9 12 0,-17-9 4 15,1 9 11-15,-1-9-2 0,17 0-5 0,-16 0-6 16,16 0 0-16,-16-9 7 0,-1 0 21 16,1 9 21-16,-1 0 14 0,1-19-7 0,-17 19-19 15,0-19-33-15,0 19-24 0,0-27-19 0,0 17-5 16,0-8-1-16,-17 8-10 0,17-8 0 16,-16-1-3-16,-1 19 6 0,1-18-3 0,-1 18 0 15,-16-19 2-15,16 10-5 0,1-1 3 16,-1 10-5-16,-16 0 3 0,17 0-3 0,-1 0-32 15,1 10-52-15,-1-10-35 0,1 9-28 0,-1-9-14 16,1 19-6-16,-1-19 3 0,17 0 9 16,0 18-13-16,-17 1-131 0</inkml:trace>
  <inkml:trace contextRef="#ctx0" brushRef="#br0" timeOffset="128088.42">31221 8195 38 0,'0'0'31'0,"0"-19"2"0,0 19 0 0,0 0 4 15,0 0 10-15,0 0 5 0,0 0 16 16,0-18 0-16,0 18-4 0,0 0 3 0,0 0-4 16,0 0-1-16,0 0-17 0,0 0-16 15,0 0-4-15,-17 0-10 0,17 0-9 0,0 0-3 16,0 0 1-16,0 0 1 0,0 0 3 0,0 18 7 15,0-18 2-15,0 19 6 0,17-1 16 16,-17-8 9-16,0 8-2 0,0 1-6 16,16 0-10-16,-16-1 0 0,17 1-8 0,-17 9-2 15,16-10 1-15,-16 1-8 0,17-1-7 0,-17 1-2 16,0 0 4-16,17-10-12 0,-17 0 5 16,0 1 2-16,0-1-6 0,0 0 5 0,0 1 1 15,0-10 0-15,0 0-29 0,0 0-53 16,0 9-61-16,0-9-59 0,0-9-67 15,0 9 31-15</inkml:trace>
  <inkml:trace contextRef="#ctx0" brushRef="#br0" timeOffset="128872.78">30311 9525 69 0,'0'0'88'0,"0"0"1"0,0 0 5 0,0 0 31 16,0 0 45-16,0 0 14 0,0-19-21 16,0 19-57-16,0 0-45 0,0 0-24 0,0 0-11 15,17-18-1-15,-17 18-12 0,0 0-13 16,0 0 5-16,16 0-7 0,-16 0-1 15,0 0-1-15,0-19 4 0,0 19-13 0,0 0-76 16,0 0-57-16,0 0-41 0,0 0-16 16,0 0 9-16,0 0 27 0,0 0-79 0</inkml:trace>
  <inkml:trace contextRef="#ctx0" brushRef="#br0" timeOffset="129770.21">30493 9451 99 0,'-16'-10'43'0,"16"10"-9"0,0-9 8 0,-17 0 16 16,17-1 12-16,0 10-6 0,-16-9-21 15,16 9-18-15,-17 0-10 0,1 0 6 0,16 0 1 16,-17 0-6-16,0 0-1 0,1 9-6 16,-1 1-1-16,1-1 4 0,-1 10-4 0,1-10 5 15,16 19-2-15,-17-10-3 0,17-18 3 0,-16 19-6 16,16-10 1-16,0 10-1 0,0 0-1 16,0-1-1-16,0-18 5 0,16 19-4 0,-16-19 3 15,17 0-7-15,-17 18 4 0,16-18-2 16,1 0-2-16,-17 0 3 0,16-18 4 0,1 18 2 15,-1 0 18-15,-16-19 15 0,17 19 6 0,0-18 7 16,-17 8-1-16,16 1 0 0,1 0 7 16,-17-1 6-16,0 1 14 0,0 9 3 0,16 0 4 15,-16 0-17-15,0 0-32 0,-16 0-19 16,16 0-13-16,0 0-3 0,0 0 4 16,0 9-4-16,0 10-8 0,0-10 7 0,0 19-3 15,0-9 5-15,0-1-5 0,0-8 2 0,0 8 3 16,0 1-5-16,0-1 0 0,0 1 3 0,0 0-8 15,0-1 5-15,0-8 4 0,-17-1-4 16,17 9 0-16,0-8-22 0,0-1-73 0,0-9-54 16,0 9-41-16,0-9-60 0,0 0-8 15,0-9 31-15,0 9 59 0</inkml:trace>
  <inkml:trace contextRef="#ctx0" brushRef="#br0" timeOffset="130136.51">30824 9506 144 0,'0'0'89'0,"0"-18"-34"16,-17 18-7-16,17 0 30 0,0-19 30 15,-16 19-11-15,16-9-38 0,-17 9-30 0,17 0-13 16,-16 0-11-16,-1 0 1 0,17 9 3 16,-16 10-6-16,-1-19 1 0,1 18-4 0,16-18 3 15,-17 19-3-15,1-10 3 0,16 1 0 0,-17-1-2 16,17 0-1-16,0 1 1 15,0-10 0-15,17 0 1 0,-17 18 5 0,16-18-7 16,1-18 2-16,-1 18-5 0,1 0 5 16,-17-10 4-16,16 10 0 0,1 0 4 15,-17-9 12-15,16 9 11 0,-16 0 4 0,0-9 2 16,17 9-14-16,-17 0-15 0,0 0-4 16,0 0-1-16,0 9-3 0,0-9 0 0,0 9-1 15,0 1 2-15,0 8 0 0,0-18-3 0,0 19 0 16,0-1 6-16,0-18-6 15,0 10 3-15,0-1-3 0,0 0 2 0,0 1 2 16,0-1-4-16,0-9-4 0,0 9-59 0,0-9-63 16,0 0-43-16,16 0-19 0,-16 0 14 15,0 0-96-15</inkml:trace>
  <inkml:trace contextRef="#ctx0" brushRef="#br0" timeOffset="130502.38">31155 9460 191 0,'0'-9'90'0,"0"-1"-29"0,0 10 12 16,-17-9 45-16,17 9 19 0,-16-9-34 15,16 9-47-15,-17 0-31 0,1 0-8 0,16 0 5 16,-17 9 1-16,0-9-9 0,17 9-2 0,-16 1-8 16,-1-1 6-16,17 0-10 0,-16 10 4 15,16-19-2-15,-17 0-4 0,17 18 2 0,0-18 5 0,0 19-5 16,0-19 4-16,17 0-6 0,-17 0 6 15,16 0 1-15,1 0-2 0,-17 0-8 16,16 0 5-16,1 0 1 0,0 0 0 0,-1-19 1 16,-16 19 3-16,17 0 21 15,-17 0 12-15,0 0-10 0,16 0-12 0,-16 0-8 16,0 0-4-16,0 0-1 0,0 0-5 16,0 19 2-16,0-19-2 0,0 0 0 15,0 9 4-15,-16 10-2 0,16-10 2 0,0 1-2 16,0-10 6-16,0 18-6 0,0-18 0 15,0 19 3-15,0-19 2 0,0 18-5 16,0-18-10-16,0 0-57 0,0 0-74 0,0 0-60 16,0 0-22-16,16 0 20 0</inkml:trace>
  <inkml:trace contextRef="#ctx0" brushRef="#br0" timeOffset="130753.82">31485 9432 84 0,'-16'0'102'0,"16"0"-28"16,-17 0-24-16,1 0 9 0,-1 0 38 0,17 0 22 16,-16 9-17-16,-1-9-33 0,1 10-30 15,-1-1-1-15,1 19 8 0,-1-28 9 0,17 18-4 16,-16 1-12-16,16-10-8 0,0 1-4 16,0 8 1-16,0 10-10 0,0-28 1 0,16 19-5 15,1-1-7-15,-17-18-2 0,16 10 2 0,1-1-5 16,-1 0 0-16,-16 1 2 0,17-10-7 15,-17 9 0-15,0-9-1 0,0 9-2 16,0-9-35-16,-17 0-34 0,1 0-35 16,16 9-37-16,-17-9-48 0,-16 0-15 15,33 0 41-15</inkml:trace>
  <inkml:trace contextRef="#ctx0" brushRef="#br0" timeOffset="131667.59">27202 8613 57 0,'0'-9'44'0,"0"9"-21"15,-16-9-9-15,-1 9 3 0,17-9 19 0,-16 9 9 16,16 0-12-16,-17-10-16 0,17 10-9 0,-16 0-4 16,-1 10-1-16,17-1 5 0,-16 0 4 15,16 0 6-15,0 1 7 0,0 8 11 0,0 1 4 16,0 0 9-16,16 8 9 0,1-8-1 16,-1 0 4-16,1-1 19 0,16 1 20 0,0-1-3 15,17 1-24-15,-1 0-10 0,17-1 5 0,1-8 7 16,-1 8 6-16,16 1-11 0,1-19-19 15,16 18-12-15,0-8-7 0,1-1-1 0,-1 0 8 16,17 1-3-16,-1-1-8 0,-15 9 2 16,-1 1-16-16,17 0 2 0,-17-19-3 0,0 18-10 15,-16 1-6-15,16 9 8 0,-16-10 1 0,-1 1-6 16,-16 0 2-16,1-1-2 0,-18-8 0 16,17 8 3-16,-33-9-8 0,1 1 5 0,-18-1 2 15,17-9-4-15,-33 9 2 0,17-9 5 16,-1 0 3-16,-16 0 2 0,0 0 11 0,0 0-4 15,17 0 0-15,-17-9-14 16,0 0-3-16,0-1-10 16,-17 1 1-16,17 0-63 0,-16 0-63 0,16-1-50 15,-17 10-17-15,1-18 2 0,-1 18 15 16,1-19 12-16,16 19 24 0,-17-19 17 0,0 19 22 16,1-9 21-16,-1 0-46 0</inkml:trace>
  <inkml:trace contextRef="#ctx0" brushRef="#br0" timeOffset="131884.34">29385 9004 14 0,'0'0'42'0,"0"0"13"16,0 0 1-16,0-19-21 0,33 19-6 0,-33-9 6 16,0 9 10-16,0-9 4 0,0 9-14 0,0 0-12 15,0 0-12-15,0 0-3 0,17 0 1 16,-17 9 8-16,16 0 12 0,1 10 11 0,0 0-2 16,-17-1-9-16,16-8-12 0,1 8-1 15,-17 10-4-15,0 0-2 0,16-9-3 0,-32-1-5 16,16 10 0-16,-17 0 2 0,1 0 0 0,-18 9-3 15,1-28-1-15,0 19 2 0,0-9-7 16,-16 9-4-16,16-28-40 0,-17 18-21 0,33 1-21 16,-32-19-7-16,16 0 4 0,0 9 13 0,16-9 10 15,1-9-36-15</inkml:trace>
  <inkml:trace contextRef="#ctx0" brushRef="#br0" timeOffset="132633.31">29683 8158 20 0,'0'-19'32'0,"0"19"1"0,0-9-1 0,0 9-4 16,0-10 3-16,0 10 0 0,0-9 8 0,0 0-5 16,16 9-3-16,-16-9-4 0,-16 9-12 15,16 0-1-15,0 0-2 0,0 0-4 0,-17 0 2 16,17 0-5-16,-16 0 2 0,16 0 6 0,-17 0-4 15,17 0 2-15,0 0 2 0,-33 9 1 16,17 0 7-16,16 0-2 0,-17 1-3 0,17 18-1 16,-16-10-2-16,16-18 7 0,0 19 14 15,-17 9 9-15,17-10-10 0,0 1-15 0,0 18 1 16,-16-18 8-16,16 9 10 0,0 0-3 0,16-1-3 16,-16 11 0-16,0-20 17 15,17 10 3-15,-17 9-15 0,16 1-18 0,-16-20-3 16,17 19-1-16,-1-9-2 0,17 10-4 0,-33-11-3 15,17 11-5-15,-1-1 2 0,1-9 2 0,-17 0-4 16,16 0 0-16,-16 9 0 0,0-19 0 0,0-8 0 16,0 8 0-16,0 1 0 0,0-1-3 15,0 1 3-15,0 0-2 0,0-1 4 0,-16-18 1 16,16 10-3-16,0-1-2 0,0 0-2 16,16 10 6-16,-16-10-2 0,0 19 0 0,0-9 2 15,17-1-5-15,-17 1 4 0,0 9 3 0,0 9-4 16,17-18 0-16,-17 18-5 0,0 0 5 15,0 9 0-15,-17-8 4 0,17-1-4 0,0 9 2 16,-17-18-4-16,17 10 6 0,-16-1 12 0,16 0 33 16,-17-9 23-16,17 9-5 0,-16 0-6 15,16-18-18-15,-17 9-20 0,17 9-6 0,0-18-4 16,0 8 1-16,0-8 0 0,0 9 13 0,0 0-8 16,0-10-2-16,0 1-12 0,17 9 0 15,-17-9 4-15,16-1-2 0,1 1-10 0,-1-1 8 16,1 1 7-16,0-10-15 0,-1 10 3 0,17-10-2 15,0-9-31-15,0 10-62 0,0-10-58 16,0 0-42-16,1-10-10 0,-1 10 5 0,0-9 26 16,-17 0 28-16,17 9 34 0,0-10 22 0,-16 1 17 15,-1 9-33-15</inkml:trace>
  <inkml:trace contextRef="#ctx0" brushRef="#br0" timeOffset="132783.19">30262 10074 48 0,'0'0'46'15,"0"0"-4"-15,0 0-6 0,0 0-2 0,0 0 8 16,16 0 2-16,-16 0-10 0,0 0-11 16,0 0-10-16,0 0-8 0,0 0-1 0,0 0-14 15,0 0-25-15,0 0-29 0,0 0-19 16,0 0 3-16</inkml:trace>
  <inkml:trace contextRef="#ctx0" brushRef="#br0" timeOffset="135132.79">30807 8539 19 0,'0'0'17'16,"0"0"-2"-16,0-19-3 0,0 19-3 0,0 0-4 15,0 0-3-15,0 0 0 0,0 19-2 32,0-19-5-32,0 0-4 0,0 19-7 15,0-19-27-15</inkml:trace>
  <inkml:trace contextRef="#ctx0" brushRef="#br0" timeOffset="135581.4">31039 9795 9 0,'0'0'12'0,"0"0"1"0,0 0-1 0,0 0 0 15,0 0-1-15,0 9 0 0,0-9-4 0,0 0-1 16,0 0 1-16,16 0 4 0,-16 0 0 15,0 0-3-15,0 0-1 0,0 0 0 0,0 0-5 16,0 0 0-16,0 9 1 0,0-9 2 16,0 0-4-16,0 0 1 0,0 0-1 0,0 0 1 15,0 0 1-15,17-9-7 32,-17 9-7-17,0 0-4-15,0-9-8 0,0 9-1 0,0 0 0 16,0-10-2-16</inkml:trace>
  <inkml:trace contextRef="#ctx0" brushRef="#br0" timeOffset="136514.9">31502 8902 30 0,'-17'-19'29'0,"17"19"-6"0,0 0 2 0,0 0 0 16,0-18 6-16,0 18 7 0,0 0-7 16,0-10-5-16,0 10-5 0,0 0-1 0,0 0-4 15,0 0 0-15,0 0-8 0,0 0-2 0,0 0-2 16,0 0-2-16,0 0-1 15,0 0 1-15,0 0 0 16,0 0-7 0,0 0-21-16,0 0-14 0,0 0-16 0,0 10-9 15,0-10 0-15</inkml:trace>
  <inkml:trace contextRef="#ctx0" brushRef="#br0" timeOffset="136714.14">31552 9144 92 0,'0'0'86'15,"0"0"-22"-15,0 0 0 0,0 0 25 16,0-19 10-16,0 19-16 0,0 0-31 0,0 0-27 16,0 0-9-16,0 0-12 0,0 0 1 0,0 0-8 15,0 0-5 1,0 0-58-16,0 0-50 0,0 0-23 15,0 0 9-15,0 0 26 0</inkml:trace>
  <inkml:trace contextRef="#ctx0" brushRef="#br0" timeOffset="136880.51">31585 9292 63 0,'0'10'48'0,"-17"-10"-15"0,17 0-2 15,0 0 9-15,0 0-2 0,0 0-15 16,0 0-11-16,0 0-9 0,17 0-3 0,-17 0-30 16,0 0-24-16,16 0-17 0,-16 0-63 15</inkml:trace>
  <inkml:trace contextRef="#ctx0" brushRef="#br0" timeOffset="137996.51">30245 8781 9 0,'0'0'13'16,"0"0"7"-16,0 0-2 0,0 0-8 16,0 0-2-16,0 0-3 0,0 0-1 0,0 0 1 15,0 0-1-15,0 0-2 0,0 0-1 16,0 0-3 15,0 0-3-31,0 18-2 0,0-18-4 16,0 0-3-16,0 0-4 0,-16 0-17 0</inkml:trace>
  <inkml:trace contextRef="#ctx0" brushRef="#br0" timeOffset="138780.34">30278 9088 39 0,'0'-9'28'0,"0"9"1"0,0 0 0 0,0 0-3 15,0 0-3-15,0 0-4 0,0 0-5 16,0 0-2-16,0 0-3 0,0 0-3 0,0 0 3 16,0 0-7-16,0-10 0 0,0 10 0 15,0 10-2 1,0-10 1 0,0 0-3-1,0 0 4-15,0 0-4 16,0 9 3-1,0-9 2 17,0-9-3-17,0 9 2-15,0 9-4 0,0-9 4 16,0 0-1 0,0-9-1-1,0 9 2-15,0 9-2 0,0-9 2 16,0 0 4-16,0 0-2 0,0 0-1 15,0 0 7-15,0 0-3 0,0 0 0 0,0 0 0 16,0 0-1-16,0 0 2 0,0-9-2 0,0 9 0 16,0 0 2-16,0 0-3 0,0 9-1 15,0-9 0-15,0 0-6 0,0 0 4 16,0 0 0-16,0 0 0 0,0 0-6 16,0 0 6-1,0-9-2 1,0 9 1-16,0 0-3 0,0 9 2 15,0-9 2 1,0 0-5-16,0-9 6 16,0 9-5-16,0 9 2 15,0-9 2-15,0 0 0 16,0 0-5-16,0 0 4 0,0 0 2 16,0 0-2-1,0 0-3-15,0 0 4 31,0 0 0-15,0 0-1-16,0 0-4 16,0 0 5-16,0 0 0 0,0 0-6 15,0 0 1-15,0 0-23 0,-16 0-16 0,16 0-12 16,0 0-2-16,0 0 1 0,0 0 5 16</inkml:trace>
  <inkml:trace contextRef="#ctx0" brushRef="#br0" timeOffset="139260.87">30080 9590 12 0,'0'0'14'0,"0"0"0"0,0-18-5 0,0 18-2 16,0 0-5-16,0 0 0 0,16 0-2 15,-32 0-3 1,16 0-3-16,0 0-2 16,0 0-1-16,0 0 1 0,0 0 1 0,0 0-6 15,0 18 9-15,0-18 3 0</inkml:trace>
  <inkml:trace contextRef="#ctx0" brushRef="#br0" timeOffset="139511.41">30080 9590 1 0,'0'0'3'0,"0"0"0"0,0 0 1 0,0 0 0 16,0 0 4-16,0 0-1 0,0 0 1 0,0 0-1 15,0 0-1-15,0 0-3 0,0 0-1 0,0 0 0 16,0 0 0-16,0 0 1 16,0 0-1-16,0 0 0 0,0 0 1 15,0 0 0-15,0 0 0 0,-17 0 1 16,17 0-2-16,0 0 1 0,0 0 2 0,0 0 0 16,0 0 0-16,0 0-1 0,0 0 2 0,0 0-2 15,0 0 0-15,0 0-1 0,0 0-2 16,0 0 1-16,0 0-1 15,0 0-5 17,0 0-7-32,0 0-5 0,0 0-2 0,0 0-4 15,0 0-25-15</inkml:trace>
  <inkml:trace contextRef="#ctx0" brushRef="#br0" timeOffset="140044.16">30146 9730 33 0,'0'0'25'0,"0"0"-4"16,0 0-3-16,0 0-2 0,0 0-3 0,0-19-5 16,0 19-4-16,0 0-1 0,16 0-3 15,-16 0 2-15,0 0-5 0,0 0-6 16,0 0-7-16,0 0-5 0,0 19-2 0,0-19-1 16,0 0-19-16</inkml:trace>
  <inkml:trace contextRef="#ctx0" brushRef="#br0" timeOffset="140260.31">30162 9776 5 0,'0'0'3'0,"0"0"0"0,0 0 2 0,0 0-2 16,0 0 0-16,0 0-2 0,0 0-6 31,0 0-7-31</inkml:trace>
  <inkml:trace contextRef="#ctx0" brushRef="#br0" timeOffset="143275.57">27202 4846 34 0,'0'-18'28'0,"0"18"-11"16,0-19 0-16,0 19 3 0,0-28 3 0,0 19-2 15,-16-1-2-15,16-8-1 0,0-1 0 0,-17 19 1 16,17-18 1-16,0-1 1 0,0 19-5 16,-16-19-5-16,16 10-2 0,-17 0 31 0,17 0 15 15,0 9-21-15,-16-19-17 0,16 19-9 0,0-19-2 16,0 19-5-16,-17 0 2 0,17-18-3 15,-16 18 0 1,16 0 3-16,0 0-1 0,0 0-2 0,0 0-2 16,-33 0 4-16,16 0-4 15,17 0 0-15,-16 0 2 0,16 18-4 16,-17-18 5-16,0 19 2 0,17-19-6 16,-16 19 5-16,-1-19-2 0,17 18-3 0,0-9 3 15,-16 10 0-15,16 0 1 0,-17-19-1 0,17 18 2 16,0 1-4-16,0-19 2 0,0 18-2 15,0-18 6-15,0 0-3 0,0 10-4 0,0-10 5 16,0 9 1-16,0-9-7 0,0 0 6 16,0 9-1-16,0-9-15 0,0 0-27 15,0 0-13-15,0 0-12 0,0 0-4 16,0 0 2-16,0 0 0 0</inkml:trace>
  <inkml:trace contextRef="#ctx0" brushRef="#br0" timeOffset="143776.41">27236 4530 20 0,'0'0'23'0,"0"-9"-5"16,0 9-6-16,0 0 0 0,0 0-2 15,0 0-3-15,0 0-1 0,0 0-2 0,0 0-2 16,0 0 0-16,0 0-1 0,0 0 0 15,0 0 1 17,0 0-1-32,0 9-1 0,0-9 1 15,-17 0-8-15,17 0-6 0,0 0-3 16,0 9-6-16,0-9-35 0</inkml:trace>
  <inkml:trace contextRef="#ctx0" brushRef="#br0" timeOffset="144357.37">26773 4781 21 0,'0'0'28'0,"0"0"-4"0,0 0-6 15,0 0-4-15,0 0-3 0,16-9 2 0,-16 9-1 16,17-10-2-16,-1 10-2 0,-16 0 5 15,17 0-5-15,16-18 0 0,-17 18-5 0,1-19-1 16,16 19-1-16,0-18 1 0,0 18-1 16,17-19-1-16,-1 19 1 0,1-19 1 0,16 10 3 15,17-9 6-15,-17 18-5 0,17-19 0 16,-1 19-4-16,1-19 0 0,0 19-1 0,-1 0 0 16,-16-18 2-16,17 18-3 0,-17-19 0 15,17 19 0-15,-17-18 0 0,-16 8 0 0,16 10 0 16,-17-9 5-16,1 0 7 0,0 9 1 15,-17 0-2-15,0-19-3 0,0 19 2 0,16 0 5 16,-49 0 2-16,17 0 5 0,-17-19-7 16,17 19-1-16,-17 0-7 0,16 0-2 0,-16 0 1 15,0 0-4-15,0 0 2 0,0 0-7 16,0 0 5-16,0 0-1 16,0 0-1-1,0 0-7-15,-16 0-4 16,16 19-8-16,0-19-5 0,-17 0-3 0,17 0-9 15,-17 0-4-15,17 0-3 0,0 0 0 16,-33 19 2-16,17-19 0 0,-1 0-29 16</inkml:trace>
  <inkml:trace contextRef="#ctx0" brushRef="#br0" timeOffset="145389.44">27219 5014 29 0,'0'-10'27'0,"0"1"-10"0,0 0-7 16,0 9-4-16,0-19 4 0,0 19 4 0,0-18 1 16,0 18-1-16,-17 0-5 0,17-19 0 15,0 19-1-15,0 0-4 0,0 0 0 0,0 0-1 16,-16 0 0-16,16-19-3 0,0 19 2 16,-17 0 0-16,1 0-2 15,16 19-2-15,-17-19 2 0,17 19 0 0,-16-19 0 16,16 18 0-16,-17 1 0 0,1-10 0 15,16 0 0-15,0 19 0 0,0-9 0 16,-33-1 1-16,33 20 1 0,0-20 0 0,-17 10 2 16,17 9 2-16,0 1 0 0,0-1 2 0,0 9 1 15,0 1-1-15,0 9 2 0,0-19-4 16,0 28 3-16,17-28 3 0,-17 19-2 0,0 9-4 16,0-18-2-16,33 8 0 0,-33 1-4 15,0 9 3-15,0-9-1 0,0 9-4 0,0-9 2 16,0 9 2-16,0 10-2 0,0-10 0 15,0 18 0-15,0-27 0 0,0 9 1 0,0-9-1 16,0 9 0-16,0-9 0 0,16-9 0 0,-16 8 0 16,0-17 8-16,0 8 8 0,17-9 4 15,-17-18-3-15,16 0-2 0,-16 8-3 0,17-8 8 16,-1 0 1-16,-16-19 3 0,17 0-1 16,16 18-3-16,-16-18-4 0,-1 0-8 0,34-18-4 15,-34 18-1-15,1 0 0 0,16-19 0 0,0 0 1 16,-17 10 5-16,18-9 10 0,-18-1 10 15,34 0-7-15,-50-18-1 0,16 9-3 0,1-9-8 16,-1 18 3-16,1-18-6 0,-17-19 2 0,16 28-1 16,-16-27-1-16,0 8 0 0,0-9-2 15,0-9-3-15,-16 9-5 0,-1-9 5 0,17-18 0 16,-16 8-5-16,-1 1 9 0,1-10-6 16,-17 19 1-16,16-19 0 0,1 10-1 15,-1-10 0-15,0 0 2 0,1 10-4 0,-1 9 2 16,1-19 0-16,16 28 0 0,-17-9 4 0,1 9 5 15,16 10-5-15,-17 9-4 0,17-1 4 16,-16 1 1-16,16 9-5 0,0 10 5 0,0-1 3 16,-33 1-6-16,33 18-4 0,0-19-2 0,0 19 0 15,-17 0 5-15,1 19-4 16,-1-19 1-16,17 18 2 0,-17-18 2 0,1 19-2 16,-1-10 2-16,17 0-2 0,-16 10 0 15,16-10 0-15,-17 10-4 0,17-19 2 0,0 18-1 16,0-18 5-16,0 19-2 0,0-19-5 0,0 19 5 15,0-19-8-15,0 0-6 0,0 0-14 16,0 0-14-16,0 9-8 0,0-9-9 0,0 0-5 16,0 0-3-16,0 0 1 0,17 9 3 0,-17-9 5 15,0 10 6-15,0-10 4 0,0 0-6 16</inkml:trace>
  <inkml:trace contextRef="#ctx0" brushRef="#br0" timeOffset="145938.96">27401 6986 66 0,'0'0'21'0,"0"0"-15"16,0-19-9-16,0 19 3 0,0 0-5 0,0-19-8 15,0 10-14-15</inkml:trace>
  <inkml:trace contextRef="#ctx0" brushRef="#br0" timeOffset="146688.29">26806 8111 21 0,'16'0'21'0,"-16"9"-7"0,-16 1-1 16,16-10 2-16,0 0 4 0,16 9 4 15,-16-9 3-15,0 0-2 0,0 0 5 0,0 0 5 16,0 0 4-16,0 0 8 0,0 0 10 0,0 0 8 16,0 0-3-16,0 0-8 0,0 0-7 15,0 0-6-15,0 0-5 0,0 0 9 0,0 0-10 16,0 0 4-16,0 0-2 0,0 0 0 0,0 0-3 16,0 0-2-16,0 0 4 0,0 0-6 15,17 0 0-15,-17 0-7 0,0 0-2 0,0 0-6 16,0 0 1-16,0 0-10 0,0 0 0 0,0 0 0 15,0 0 0-15,0 0-8 16,0 0 6-16,0 0 0 0,0 0-8 0,0 0 9 16,0 0-6-16,0 0 5 0,0 0-7 0,0 0 7 15,0 0-6 1,0 0-4-16,0 0-2 0,0 0-41 0,0 0-63 0,0 0-34 16,0 0-33-16,0 0 6 0,-17 0 16 15,17 0 31-15</inkml:trace>
  <inkml:trace contextRef="#ctx0" brushRef="#br0" timeOffset="151267.37">4316 9711 21 0,'0'0'16'0,"0"0"-7"15,0 0-4-15,0 0-1 0,-33 0-2 0,33 0 3 16,0 0-1-16,0 0 3 0,0-19-3 0,0 19-2 16,-33 0-2-16,33 0 2 0,0 0 0 15,-17 0-1-15,17 0 1 16,-33 19-2-16,33-19 2 16,0 0 1-16,0 0 0 0,0 0 0 0,0 0 1 15,-33 0 0-15,33 0 0 0,0 0-2 0,0 0 2 16,0 0-2-16,0 0 0 0,0 0 0 15,0 0 0-15,0 0 0 0,0 0 2 0,0 0-3 16,0 0 1-16,0 0 0 0,0 0 0 16,0 0 1-16,0 0 2 0,0 0-4 0,0 0 1 15,0 0 0-15,-33 0-2 0,33 0-2 0,0 0 4 16,0 0-1-16,33 0-1 0,-33 19 0 16,0-19 4-16,0 0 0 0,0 0-2 0,0 18 1 15,0-18 2-15,33 10 1 0,-33-10 3 0,0 9 1 16,33-9-1-16,-33 9 1 0,0-9 6 15,17 9-1-15,16-9-2 0,-33 10 1 0,33-10-2 16,0 9 2-16,-33-9 1 0,33 9-3 16,0-9 1-16,-16 0-3 0,16 19-3 0,0-19-1 0,33 0 2 15,-33 0 5-15,0 0 2 0,17 0 0 16,16 0-2-16,-33 0-5 0,33 0 3 16,-16 0-3-16,16 0 2 0,0 0 2 0,-16-19 0 15,16 19-3-15,0 0 6 0,0 19-7 0,17-19 3 16,-17 0 12-16,0 0 13 0,17 0-6 0,-17 0-16 15,0 0-3-15,-16 0-7 0,16 19 2 16,33-19 1-16,-49 0-1 0,16 0 4 0,33 0 10 16,-49 0 10-16,16 0-4 0,33 0-8 15,-49 0-5-15,49 0-4 0,-50-19 0 16,18 19-4-16,-1 0 3 0,16 0 2 0,-15 0 3 16,-1 0 1-16,0-19-6 0,17 10-6 0,-17 9 4 15,0 0 2-15,-17-9 0 0,18 9 9 0,-1-10-15 16,-17 10 3-16,17 0-5 0,1-9 4 0,-34 9-3 15,33 0 3-15,17 0-1 0,-17-9-2 16,-33 18 4-16,49-9 1 0,-15-9 2 0,-1 9-2 16,-33 0 8-16,49-9-6 0,-48-1 8 15,32 10-7-15,16 0 2 0,-49-18-5 0,34 18-4 16,-18 0 9-16,17 0 0 0,0 0-6 0,-16-19-2 16,0 19 6-16,-1 0 1 0,17 0-7 0,-32 0 2 15,15 0-2-15,17 0 0 0,-33 0 6 0,0 0-3 16,17-19-4-16,-17 19 8 0,33 0 0 15,-33 0-1-15,0 0 0 0,0 0-1 0,1 0 9 16,-1 0-10-16,16 0 2 0,-16 0 1 16,0 0 5-16,0 0-1 0,1 0-8 0,15 0-1 15,-16 0 1-15,-33 0 1 0,33 0-3 0,0 0 6 16,0 0 1-16,-16 0 1 0,0 0-2 0,-1 0-4 16,17 0 9-16,-33-9-2 0,33 9 6 15,0 0 0-15,-33 0-8 0,33 0 5 0,-33 0-3 16,33 0-3-16,-33 0-2 0,0 0 3 0,17 0 0 15,-1 0 0-15,1 0-7 0,-17 0-2 16,33 0-2-16,-33 0 4 0,0 0-4 0,33 0 9 16,-33 0-8-16,0 0-1 0,33 0-2 0,-33 0 7 15,33 0 0-15,-33 0-5 16,0 0-4-16,33 0 8 0,-33 0-9 0,17 0 12 16,-17 0-10-16,16 0 7 0,-16 0-1 15,17 0-9-15,-17 0 4 16,0 0 4-16,0 0-5 0,0 0 5 15,0 9-2-15,33-9-3 0,-33 0 5 0,-33 0 2 16,33 0-9-16,0 19-4 0,-17-19-39 16,17 0-58-16,-16 0-33 0,16 0-36 0,-17 0-22 15,17 0-7-15,0 19 10 0,-33-19 28 0</inkml:trace>
  <inkml:trace contextRef="#ctx0" brushRef="#br0" timeOffset="152617.44">19414 10139 64 0,'-33'-9'38'0,"33"-1"-14"16,-17 1-2-16,17 9 15 0,-16-19 16 15,16 19 5-15,0 0-1 0,0-18-12 0,-17 18-9 0,17 0-11 16,0 0-10-16,0 0-8 0,0 0 1 16,0 0 8-16,0 18 0 0,0 1 4 15,0-10 21-15,0 10 19 0,0 9 5 0,0 18-7 16,17-27 10-16,-17 18 14 0,0 10 15 0,16-10 2 16,-16-9-15-16,17 9-30 0,-17 0-33 15,33 10-8-15,-33-10-2 0,0 19-7 0,0-19 1 16,0 9-2-16,0-8-5 0,0-1 6 15,0 9-3-15,0-18-1 0,0 0-8 0,0 0-71 16,0-9-73-16,0-1-37 0,0 1-12 0,0-10 5 16,0-9 26-16,0-9 34 0</inkml:trace>
  <inkml:trace contextRef="#ctx0" brushRef="#br0" timeOffset="153249.22">19282 10148 96 0,'0'-9'33'15,"-17"0"-14"-15,17 9-2 0,0-10 8 16,0 1 7-16,0 9-7 0,0 0-12 0,0 0-8 16,17 0 0-16,-1 0 12 0,1 0 9 0,-1 0-2 15,17 0-2-15,17 0-6 0,-17 0-4 16,0 0-4-16,17 9-1 0,-1-9 1 0,34 0-5 15,-34 0-2-15,34 0 1 0,0 0-2 16,-17 0 0-16,0 10 0 0,17-10 0 0,-34 0 0 16,18 0 4-16,-1 0-3 0,-33 0-4 0,0 9 3 15,0-9 0-15,-17 0 0 0,1 9 0 16,0-9 4-16,-17 0 0 0,16 0-1 0,-16 0-2 16,0 0 6-16,0 10 25 0,0-10 6 15,0 0-5-15,0 9-14 0,0-9-5 0,0 9 0 16,0-9 1-16,0 0 9 0,0 19-4 0,0-19-5 15,0 0-4-15,0 18 3 0,17 1 8 16,-17-19-3-16,0 9-6 0,33 1-1 0,-33 8-2 16,0 1-2-16,0 9 2 0,33-10-6 15,-33 1 6-15,16-10-10 0,-16 10 3 0,17 9-2 16,-17 0-1-16,16-10 2 0,-16 1-2 0,17-1 2 16,-17 1-2-16,0 9 0 0,0-10 2 15,-17 20 1-15,17-29 6 0,-16 10-9 0,-1-1 13 16,1 1 12-16,16-1 2 0,-33 1-10 0,33 0-5 15,-50-10-2-15,34 10-7 0,-18-10 6 16,18 0-5-16,-17 10-8 0,16-1 4 0,1-18 3 16,-17 19-1-16,-17-10 0 0,0 1-5 0,17-1-1 15,-16 0 2-15,16 0 8 0,-33 1-10 16,16-10 4-16,0 9 2 0,1-9 3 0,-1 9-8 16,1-9 6-16,-1 10-6 0,17-10 7 15,0 0-8-15,-33 0 2 0,33 0 4 0,-1 0 0 16,1 0-5-16,17 0 3 0,-17 0-2 15,-17-10 6-15,34 10-15 0,-17 0-58 0,16 0-39 16,1-9-22-16,16 9-15 0,-17-9 3 0,17 9 13 16,-17-10-73-16</inkml:trace>
  <inkml:trace contextRef="#ctx0" brushRef="#br0" timeOffset="154435.97">20819 10502 13 0,'0'0'12'0,"-16"0"3"16,16 0-3-16,0 0-3 0,0 0-5 0,0 0-1 16,-17 0-1-16,17 0 0 0,-16 0 1 0,16 0 5 15,0 0 4-15,-17 0 0 0,17 0 1 16,0 0-2-16,-16 0-3 0,16 0 6 15,0 9 3-15,0-9 2 0,-33 0 4 0,33 0-3 16,0 0 3-16,0 0-2 0,-33 0-4 0,33 0 0 16,0 0-4-16,-17 0 2 0,17 0-4 0,-17 0-2 15,17 0-4-15,-16 0 6 0,16 0 1 16,-17 0 0-16,1 0 6 0,16 0 1 0,-17 0-3 16,1 9-3-16,-1-9-3 0,17 0-2 15,-16 0-3-15,16 0 5 0,-33 0 5 0,0-9-2 16,16 18 4-16,1-9-1 0,-18 0-4 0,18 0 5 15,-1 0 4-15,1 0-3 0,-1 0 9 16,1 0 4-16,16 0-5 0,0 10-3 0,0-10-8 16,0 0 5-16,0 0 7 0,0 0 10 0,16 0 4 15,1 0-1-15,16-10-8 0,17 10-12 16,16-9-9-16,-17 9-5 0,17-9-2 0,1-1 0 16,-1 1 0-16,16 9-4 0,-15-9 0 0,-1 9 0 15,0 0-3-15,17 0 6 0,-17-19-3 16,-33 19-2-16,16 0 3 0,17 0 1 15,-32 0-2-15,-1 0 2 0,-17 0-2 0,17 0-2 16,-16 0-2-16,-1 0 4 0,1 0 3 0,-1 0-3 16,-16 0 3-16,33 0-6 15,-33-18 3-15,0 18-3 0,34 0 1 16,-34 0 2-16,16 0-27 0,1 0-51 16,-1 0-45-16,1 0-23 0,-1 0 2 0,1 0 15 15,-1-19 14-15,1 19 13 0</inkml:trace>
  <inkml:trace contextRef="#ctx0" brushRef="#br0" timeOffset="154897.31">22556 10130 81 0,'0'0'46'0,"0"-10"-18"0,0 10-6 0,0 0 1 16,0 0-3-16,0 0-5 0,0 0-5 0,0 0-4 16,0 0-1-16,-17 10 10 0,17-1 6 15,-16 0 0-15,-1 10 4 0,1-10-7 0,-1 10-6 16,-16-1-4-16,16 1-5 0,-16 0 0 0,-16-10 0 16,-1 19-3-16,1-19-2 0,15 10 7 15,-32-1-4-15,17 1-1 0,-1-1 0 0,0 1 1 16,17 0 2-16,-33 9-3 0,0-10 2 0,17 1 1 15,15-10-3-15,-15 0 13 0,16 1 8 16,0-1-6-16,16 0-3 0,1-9-3 0,-1 0 5 16,17 10 3-16,0-10 16 0,17 0 13 0,-17 9-3 15,16-9-3-15,17 18-12 0,-16-18-6 16,16 0-11-16,16 19-2 0,-15 0-5 0,15-19-2 16,1 9 6-16,-1 10 6 0,17-1-6 15,-16 1 2-15,0-1-1 0,32 1-9 0,-32 0 2 16,0-10-2-16,-1 10 0 0,17-1 4 15,-33 1-4-15,1-1 0 0,-1 1 2 0,-17-10-4 16,1 1 2-16,-1 8 0 0,1-9-5 0,-1-9-22 16,17 10-41-16,-33-10-34 0,0 0-18 0,33 0-4 15,-33 0 11-15,0-10 17 0</inkml:trace>
  <inkml:trace contextRef="#ctx0" brushRef="#br0" timeOffset="155363.29">22655 10213 101 0,'-17'-18'73'0,"17"-1"-35"16,-33 10-19-16,33 0-8 0,0-1 35 16,0 10 7-16,-33-9-22 0,33 9-21 15,0 9-1-15,0-9-6 0,33 10 1 0,-33-10 0 16,0 18 3-16,33 1 12 0,-33-19-6 0,33 18 4 15,1 1 0-15,15-10 6 0,17 1-3 0,-33-1-7 16,34 0 0-16,-1 0-4 0,16 1 2 16,-15-1-11-16,-1-9 2 0,16 0 3 0,-32 19-5 15,0-19 1-15,-1 0 1 0,-16 0 0 16,0 0 0-16,-16 0 9 0,-1 0 50 0,1 0 41 16,-17 0-20-16,16 0-43 0,-16 0-15 0,-16-19-13 15,16 19-3-15,-17-9-4 0,1 9 4 16,-1 0 2-16,1 0 1 0,-1 0-7 0,-16 0 1 15,17 9-2-15,-17-9-2 0,-1 19 5 16,1-19-4-16,0 18 0 0,0 1-6 0,0-1 6 16,-16 1-1-16,16 9 5 0,-1 9-6 0,1-18 0 15,0 9 3-15,-16 9-8 0,-1 0 0 16,17-18 5-16,0 9 2 0,16 9 2 0,-16 0-10 16,-16-18 9-16,32 9-3 0,1-1 2 15,-17 1-2-15,16 0 0 0,0-9 1 0,1-1 2 16,-1 1-1-16,17 0-2 0,-33-1 0 15,33-18-67-15,0 0-31 0,0 19-29 0,0-19-21 16,0 0-1-16,0 0 17 0,0-19 17 0</inkml:trace>
  <inkml:trace contextRef="#ctx0" brushRef="#br0" timeOffset="155746.49">23498 10353 48 0,'0'0'56'0,"0"0"-27"0,-16 0-14 16,16 0-7-16,0 0 0 0,0 0 3 16,0 0-4-16,0 0-1 0,0 0 7 0,0 0 15 15,0 0 14-15,0 0 14 0,16 9 0 16,1-9-10-16,-1 9-10 0,1-9-11 0,16-9 13 15,0 9-7-15,0 0-11 0,17-9 2 0,-1 9 1 16,17 0 6-16,17-19 8 0,-33 19-5 16,32 0-9-16,1-18-8 0,-17 18-8 0,17-19 1 15,-17 10-3-15,0-1-2 0,0 10-3 0,17-9-3 16,-33 0 6-16,-1 0 1 0,1 9-4 16,16-10 0-16,-33 1 1 0,17 9-1 0,-17 0-5 15,-17 0 9-15,1-19-1 0,16 19-3 16,-33 0 3-16,33 0-3 0,-33 0-3 15,0 0-2-15,0 0 3 16,0 0-27-16,0 0-48 0,-33 0-33 0,33 0-16 16,0 0 1-16,0 0 12 0,0 0 16 0</inkml:trace>
  <inkml:trace contextRef="#ctx0" brushRef="#br0" timeOffset="155997.16">25053 10074 50 0,'0'-19'41'0,"-17"10"-14"0,17 0-9 0,-16 9 22 16,-1-10 15-16,17 1 2 0,-16 9-15 0,16 0-19 16,-17 0-12-16,17 9-1 0,0 1-1 0,-33 8 24 15,33 1-2-15,0-1 10 0,0 1-5 16,0 9 22-16,0 9-7 0,0 0-12 0,0-9-19 16,33 0 2-16,-33 19 23 0,0-29-7 15,17 19-15-15,-1 1-9 0,1 8-5 0,-1-27-4 16,1 9-5-16,-17 9 0 0,16 0 0 0,-16-18 4 15,17-1-6-15,-17 10 2 0,0-9 4 16,0-1-8-16,0-18-48 0,0 19-59 0,0-19-39 16,0 0-12-16,0 0 10 0</inkml:trace>
  <inkml:trace contextRef="#ctx0" brushRef="#br0" timeOffset="156595.71">25020 10074 124 0,'-17'-19'35'0,"17"19"-20"16,0 0 2-16,0-9 12 0,0 9-5 0,0 0-9 16,0 0-7-16,0 0-3 0,17 0-3 15,-17 0 0-15,16 0 3 0,1 9 21 0,-1-9 1 16,1 19-6-16,16-19-9 0,0 0-1 0,0 0-2 15,0 0-9-15,0 0 7 0,17 0-2 16,16 0 0-16,-33 0 4 0,33 0 1 0,0 0 1 16,0-19-5-16,-16 10-5 0,16 0 7 15,17 9-3-15,-34-10 7 0,1-8 7 0,0 8 5 16,16 1 5-16,-50 9-1 0,17-19-3 0,1 19 6 16,-1-18 2-16,-17 18-7 0,17-19 7 15,-16 10-2-15,-17 9-1 0,33-9-5 0,-33-1-9 16,0 10-2-16,16-9-6 0,-16 9-3 15,17 0-3-15,-17 9 0 0,0-9 0 16,0 10-5-16,16 8 5 0,-16 1-2 0,17-1 0 16,0 1 3-16,-17 0 3 0,16-1 56 15,1 10-5-15,16 9-22 0,-17-18-14 0,1 9-13 16,16 0 2-16,-17 0-2 0,17 9 63 16,-16-18 31-16,-1 8-45 0,18 11-26 0,-18-20-16 15,1 10-8-15,-1 0-7 0,-16 0 5 0,17-9-1 16,-17-1-1-16,0 1 1 0,0 9 3 15,-17-10-2-15,17 1 5 0,-16-1-1 0,-1 1-1 16,1-19 3-16,-18 19-3 0,18-10-3 0,-17 0-8 16,0 1 6-16,-17-10-9 0,17 9 6 15,0-9 0-15,-17 9 5 0,1-9-5 0,-17 0 5 16,0 10-5-16,-1-10-2 0,-15 0-1 0,-1 0 5 16,-16 9-11-16,16-9-41 0,0 0-31 15,-16 18-23-15,17-18-10 0,-1 0-12 0,0 19-11 16,17-19-11-16,0 19-5 0,0-10 7 15,0 0 20-15,16-9 21 0</inkml:trace>
  <inkml:trace contextRef="#ctx0" brushRef="#br0" timeOffset="158561.37">22969 9953 31 0,'-16'-28'24'0,"-1"9"-12"0,17-9-5 0,-16 19-5 15,-18-28 6-15,18 18 2 0,-1 1-1 0,-16-10 1 16,33 9-5-16,-33 1-3 0,17 18 1 0,-17-19 1 16,16 0 8-16,-16 10-2 0,16 0-5 15,-16 9-5-15,33-9 2 0,-33 9 0 0,0 0-2 16,0 0 0-16,0 9 0 0,0 0 0 15,0-9 0-15,16 9 0 0,-16 10 0 0,0 0 0 16,0-1 1-16,0-18-1 0,17 19 0 0,-17 9 0 16,16-10 0-16,0 20 0 0,-16-20 0 15,0 19 0-15,0-9 0 0,17 9 0 16,-1-9 0-16,-16 19 0 0,17-1 0 0,-1-8 0 16,0-1-3-16,17 9 3 0,-33 1 0 0,33-10 0 15,-33 19 0-15,17-19 1 0,16 10-1 16,-17 8 0-16,17-8 0 0,0 9 0 0,0-19 0 15,0 9 0-15,0 1 0 0,17-1 0 16,-17 1 1-16,16-1 1 0,17 10 0 0,-33-28-2 16,33 9 2-16,-16 19 1 0,16-28-3 0,0 9 1 15,0-9 0-15,0 19 0 0,33-19-1 0,-49 0 0 16,16-1 0-16,17 11 2 0,-17-29 0 16,16 10-4-16,1-10 0 0,-17 0 3 15,0 0 0-15,17 1-1 0,-1-1 0 0,-16-9 0 16,0 0 0-16,1-9 0 0,-1-1 0 0,0 1 0 15,16 0 0-15,-16-10 3 0,-16 10-3 0,16 0 0 16,0-29 0-16,0 20 11 0,0-10 1 16,0-9-6-16,0 18 2 0,0-37-3 0,1 19 0 15,-18-9-1-15,17-10 5 0,0 9 0 16,0-9 6-16,0-9-2 0,-33 10-4 0,17 8-3 16,-1-27-3-16,1 27-1 0,-17-27 2 0,0 27-3 15,0-18-1-15,0 9-2 0,0-9 3 16,0 9-1-16,-17 1 2 0,17 8-2 0,-16-18 0 15,-1 18 2-15,-16 1-2 0,33-1 0 16,-49 10 0-16,16 0 0 0,16 0 0 0,-16 9 0 16,0 9 0-16,-17-18 0 0,17 18-2 0,0 1 5 15,0 9-3-15,0-10 0 0,0 10 0 16,16 9-3-16,-16 0 3 0,33 0 0 0,-33 0 0 16,17 0-3-16,-1 9 3 0,1 0-6 15,-1 1-36-15,1-1-16 0,16 9-2 0,-17 1-64 16</inkml:trace>
  <inkml:trace contextRef="#ctx0" brushRef="#br0" timeOffset="158779.62">22886 10297 81 0,'0'0'31'0,"0"0"-16"16,0 0-7-16,0 0-1 0,0-9-7 0,0 9 2 15,0-10-1-15,0 1-1 0,0 9-4 16,0-9-14-16,0 9-8 0,0 0-10 0</inkml:trace>
  <inkml:trace contextRef="#ctx0" brushRef="#br0" timeOffset="159027.44">22853 10390 31 0,'0'9'12'0,"0"-9"-6"16,0 0-1-16,0 0 1 0,0 10-1 0,0-10-1 16,0 0-2-16,0 0-1 0,0 0-1 15,0 0-3 1,0 0-6-16,0 0-10 0</inkml:trace>
  <inkml:trace contextRef="#ctx0" brushRef="#br0" timeOffset="161160.13">4647 9776 11 0,'0'-9'8'0,"-17"9"-4"0,17 0-1 16,0 0-2-16,0 0 1 0,0 0 0 0,0 0-1 15,0 0 0-15,0 0 1 16,0 0-1-16,0 9 2 0,0-9-1 0,0-9 1 16,0 9-1-16,0 0 0 0,0 0 5 15,0 0 0-15,0 9-1 0,0-9-1 16,0 0 2-16,17 9-1 0,-17-9 3 0,0 0-1 15,0 10-2-15,16-10 3 0,-16 0 0 0,17 9 1 16,-17-9-3-16,33 9 1 0,-33-9-2 16,0 0 1-16,33 19-3 0,-33-19 6 15,33 19 2-15,-33-19 2 0,33 0-3 0,0 0-1 16,-16 18 1-16,16-18 3 0,0 0 2 0,0 0 2 16,0 0-2-16,33 0-4 0,-33 9 5 0,17-9 1 15,-17 0 4-15,33 0 4 0,-33 0-1 16,50 10 0-16,-50-10-6 0,33 0-1 15,0 0 1-15,-16-10 2 0,49 20 6 0,-49-20 5 16,16 10-2-16,33-9 3 0,-16 9-1 0,-17 0 1 16,33 0-1-16,17 0 2 0,-17-18-6 0,-16 18-6 15,32 0-6-15,-15-19-2 0,15 19-3 16,-15 0-4-16,15 0 4 0,18 0 11 0,-51 0-8 16,18 0-3-16,15 0-4 0,18 0 1 15,-51 0-2-15,51 0 5 0,-18 0-1 0,-15 0 9 16,15-19-4-16,18 19 3 0,-18-9-3 0,-15 9-13 15,15 0 2-15,-15 0-1 0,-18-9 7 0,17 9-9 16,-16-10 6-16,16 1-4 0,-16 9 8 16,16-9-2-16,-33 9 11 0,17 0 7 0,16-9 7 15,-33 9-9-15,17 0-14 0,-17 0 2 0,0 0-4 16,17 0-1-16,-17 0-8 0,0 0 0 16,-33 9 4-16,17-9 6 0,16 0-5 0,-33 0 2 15,17 0 2-15,-17 0 3 0,0 0 21 0,33 0 5 16,-33 0-10-16,0 0-7 0,-33 0-8 0,33 0-4 15,-16 0-2-15,16 0 1 0,-33 0-2 16,33 0-1-16,-33 0-1 0,33 0 4 0,-33 0-1 16,0 9-5-16,33-9 4 0,-33 0 13 0,0 0 21 15,0 0-2-15,0 0-3 0,0 0-15 16,0 0-4-16,0-9-4 0,33 9-12 0,-33 0 12 16,0 0-15-16,0 0 7 0,0 0 6 0,0 0-9 15,0 9 6-15,0-9-6 0,-33 0 4 16,33 0-7-16,0 0 0 0,0 0-1 15,0 0 9-15,0 0-5 0,0-9 1 0,0 9 1 16,0 0-6-16,0 0-2 0,0 0 3 16,0 0 4-16,0 9 3 0,0-9-9 15,-33 0-49-15,33 0-75 0,-33 9-71 0,33-9-42 16,-33 0-21-16,33 10 4 0,-33-10 37 16,33 0-109-16</inkml:trace>
  <inkml:trace contextRef="#ctx0" brushRef="#br0" timeOffset="162623.91">22242 10037 17 0,'0'0'6'15,"0"0"-3"-15,0 0 0 0,0 0-1 16,0 0 0-16,0 9-2 16,0-9 1-1,0 0 0-15,0 9-1 0,0-9 1 16,0 0 0-16,0 0 0 15,0 0 1-15,0 0 0 0,0 0 0 16,0 0 0-16,0 0-1 16,0-9-1-16,0 9-5 0,0 0-10 0</inkml:trace>
  <inkml:trace contextRef="#ctx0" brushRef="#br0" timeOffset="163140.15">22705 10660 10 0,'0'0'13'0,"0"18"2"16,-17-18 0-16,17 0 2 0,0 0 2 0,0 0-4 16,0 0-1-16,0 0-1 0,0 0 3 15,0 0-2-15,0 0 1 0,0 0-4 0,0 0-4 16,0 0-3-16,0 0-2 0,0 0 1 0,0 0-2 15,17-18 1 1,-17 18-1 0,0 0-11-1,0 0-19-15,-17 0-10 0,17-9-3 0,0 9-40 16</inkml:trace>
  <inkml:trace contextRef="#ctx0" brushRef="#br0" timeOffset="163540.47">22754 10511 8 0,'0'-9'4'0,"0"9"2"0,0 0 3 0,0 0 0 0,0 0 0 16,0 0-2-16,0 0 1 0,0 0-2 15,0 0 0-15,0 0-1 0,0 0-1 0,0 0-1 16,0 0-1-16,0 0 0 0,0 0-1 15,0 0 0-15,17 0-1 16,-17 0-2-16,0 0 4 16,0 9-2-1,0-9-2 1,0 0-6 0,0 0-9-16,0 0-8 0</inkml:trace>
  <inkml:trace contextRef="#ctx0" brushRef="#br0" timeOffset="164772.62">22820 10520 46 0,'0'10'24'0,"-33"-10"-12"0,33 0-1 0,0 9 14 16,0-9 19-16,0 0 9 0,0-9 0 0,0 9-4 15,0 0-5-15,0 0-2 0,0 0 17 16,0 0 12-16,0 0 12 0,0 0-14 0,0 0-6 16,0 0-22-16,0 0-15 0,0 0-12 15,0 0-1-15,0 0 18 0,0 0 7 0,33-10 5 16,-33 10-7-16,0 0-1 0,0 0 3 15,0 0 5-15,0 0-3 0,0 0-3 0,0 0 13 16,0-9-1-16,0 9-8 0,0 0-3 0,0 0-15 16,0 0-9-16,0 0-9 0,0 0-1 0,0 0 8 15,0 0-5-15,0 0-9 16,0 0 5-16,0 0-1 16,0 0-4-16,0 0 7 0,0 0 1 15,0 0-15-15,0 0 12 0,0-9-1 16,0 9 0-16,0 9-8 15,0-9 4-15,0 0 6 0,0 0-2 0,0-9 1 16,0 9-6-16,0 9 7 0,0-9-6 16,0 0 5-16,0 0 2 15,0 0-9-15,0 0 7 0,0 0-1 16,0 0-4-16,0 0 4 16,0 0-6-16,0 0 0 15,0 0 6 1,0 0 0-16,0-9-2 0,0 9 0 15,0 0-4-15,0 0 7 0,0 0-8 0,0 0 1 16,-33 9-49-16,33-9-59 0,0 0-22 16,0 0-14-16,0 0-11 0,0 0 3 0,0 0 5 15,-16 0 17-15,16 9 13 0,0-9 20 0,0 0-58 16</inkml:trace>
  <inkml:trace contextRef="#ctx0" brushRef="#br0" timeOffset="166004.37">25102 11088 25 0,'0'0'22'15,"0"0"-2"-15,0 0 1 0,0 0 0 16,0 0 4-16,0 0 3 0,0 0 3 0,0 0-2 16,0 0-1-16,0 9 7 0,0-9 7 15,0 0 6-15,0 9-8 0,17 1 3 0,-17-1 4 16,33 0 8-16,-33-9 1 0,0 10-8 15,0 8-12-15,0-18-2 0,0 0 19 0,33 0 16 16,-33 19 15-16,0-19 11 0,0 0-5 0,0 0-19 16,17 0-2-16,-17 0 5 0,16 0 13 15,1-19 7-15,-1 19-12 0,1-18-31 0,-1 8-17 16,1-8-16-16,-1-1-6 0,34 0-6 0,-50 10 5 16,33 0-11-16,-33-10 3 0,33-18-5 15,-16 18 0-15,-1-9 7 0,17 10-5 0,-16-1 0 16,-1-9 0-16,1 10 0 0,16-1-2 15,-33 1 0-15,16 8-54 0,1 1-99 0,-17 9-53 16,17 0-36-16,-1 0 8 0,-16 0 14 0,17 0 27 16,-17 0 35-16,0 0 36 0</inkml:trace>
  <inkml:trace contextRef="#ctx0" brushRef="#br0" timeOffset="167026.16">19546 11218 53 0,'-16'0'58'16,"16"0"-15"-16,0 0-17 0,0 0 11 0,0 0 13 16,0-9 13-16,0 9 0 0,0 0-14 15,0 0-26-15,0 0-9 0,0 0-7 0,16 0-4 16,-16 9 21-16,0 0 18 0,0 1-11 0,0-1-4 15,0 0-4-15,17 19-12 0,-17-28 1 0,0 19 10 16,16-10 16-16,-16 10 8 0,17-1-17 16,-17-9 3-16,33 1 4 0,-33 8 13 0,0 1 5 15,33-19 15-15,-33 0 9 0,0 0 13 16,16 0-10-16,1 0-23 0,-1 0-23 0,-16-19-11 16,34 1-11-16,-18-1-11 0,1 1 3 0,-1-1-2 15,1-9-2-15,16 9 2 0,0-8-5 16,-33-1 7-16,16 0-3 0,1 9-2 0,16-18 0 15,-16 18 0-15,-1 1-2 0,1-1 2 16,-1 10 3-16,1-10 2 0,16 19-11 0,-33 0 6 16,0-18-6-16,0 18-39 0,0 0-91 0,0 0-54 15,33 0-18-15,-33 18 7 0,0-18 25 0,0 0 17 16,0 0 25-16</inkml:trace>
  <inkml:trace contextRef="#ctx0" brushRef="#br0" timeOffset="168369.45">27219 11692 177 0,'0'0'63'0,"0"-9"-31"16,0 0-16-16,17-1-4 0,-17 10 43 0,0-18 27 16,16-1 3-16,-16 10-26 0,0-10-30 15,0 10-8-15,-16 0-13 0,16 9 0 0,-17-10 4 16,0 1 2-16,1 9-5 0,-17 0 2 0,16 0-2 16,-16 9 4-16,17 1-3 0,-34-1 1 15,34 10 5-15,-18 18 14 0,18-19-7 0,-1-8-2 16,1 18 1-16,16-10-7 0,0 10 4 15,0-9 4-15,0-1 0 0,16-8 0 0,1-1-8 16,-1 0 1-16,1 1-7 0,16-10-11 0,-16 0 6 16,16 0-1-16,-17-10 3 0,17 1-1 15,-16-10-2-15,16 1-6 0,-17-1 4 0,1-9 15 16,-17 10 4-16,17-20 2 0,-17 20-1 0,0-29-9 16,0 10-6-16,0 0 0 0,0-10-4 15,-17 1-4-15,17-1 8 0,-17 10-6 0,17 0 0 16,-16 9 0-16,-1 0-4 0,1 10 2 15,16-1 8-15,0 0-6 0,0 10 2 0,0 9 2 16,-17-9-1-16,17 9 1 0,0 9-8 16,0 10 7-16,0-1 2 0,17 1 0 0,-17-1 8 15,16 20 11-15,-16-10 28 0,17-1 0 16,-1 20-16-16,18-28-11 0,-18 18-8 0,34 0-8 16,-50-9-11-16,33 9 12 0,-17-9-13 15,1 0 9-15,16 0-4 0,-17 0-2 0,1-10 0 16,0 1 5-16,-17-10-5 0,16 1-7 0,-16-10-14 15,0 18-100-15,17-18-72 0,-17 0-46 16,0-18 4-16,0 8 28 0,33 1 45 0</inkml:trace>
  <inkml:trace contextRef="#ctx0" brushRef="#br0" timeOffset="169218.99">27451 11618 46 0,'16'0'24'16,"-16"9"2"-16,0-9 10 0,0 19 12 0,17-19 5 15,16 0-2-15,-33-19-15 0,0 19 1 16,33-9 4-16,-17 9 2 0,1-9 7 0,16-1-1 15,-17 1-7-15,1 0-13 0,-1-10-6 16,1 10 5-16,-17-1-3 0,17-8-9 0,-17-1-2 16,16 1-10-16,-16 8-1 0,-16-8 0 15,16 8 1-15,0 1-8 0,-17-9 7 0,0 18-5 16,1 0-1-16,16-19 9 0,-17 19-8 16,1 0-1-16,-1 19 1 0,1-19 3 0,-17 9-1 15,16 0 6-15,17 10-3 0,-16-1 2 0,16 1 2 16,0 9 3-16,0-10-3 0,0 1-4 15,0 0 3-15,16-1-3 0,1-8-2 0,-1 8 2 16,17 1 1-16,-16-1-4 0,16-18-4 0,0 0 6 16,0 10-2-16,0-10-11 0,0 0-37 0,0-10-34 15,0 10-5-15,0 0 3 0,-16-18 6 16,16 18 22-16,-16-19 23 0,16 1 9 16,-17 8 5-16,1-18 3 0,-1 10 6 0,1-10 4 15,-1 9 3-15,-16 1 0 0,17-1 3 0,-17 0 0 16,0 10-2-16,-17-9 2 0,17 18 2 0,-16-19-2 15,-1 19 3-15,17 0 3 16,-16 0 1-16,16 19-1 0,-17-19-2 0,17 0-2 16,0 9 0-16,-16 0 0 0,16 0 0 15,0 1-2-15,0-1 0 0,16 0 0 0,-16 1 4 16,17-1-4-16,-1-9 0 16,-16 0 2-16,17-9-2 0,-1 9-2 15,-16-10 2-15,0 10 16 16,17 0 3-16,-17 0-7 0,0 0-3 0,0 0-4 15,0 0-1-15,16 10-1 0,-16-1 5 0,0 19 12 16,17-10-6-16,-17-8-4 0,17 8-2 0,-17 10-3 16,0-9-2-16,16 9-3 0,-16 0 6 15,17 0 10-15,-17-10 2 0,0 10-8 16,0-9 2-16,0-1-7 0,0-8 0 0,-17 8-2 16,17-8-1-16,-16-1 2 0,16-9-1 0,-17 9-3 15,0-9 3-15,17-9-1 0,-16 9-2 0,-1 0 0 16,1-9-10-16,16-1-29 0,-17 1-30 15,1 0-15-15,16-1-3 0,-17-8 5 0</inkml:trace>
  <inkml:trace contextRef="#ctx0" brushRef="#br0" timeOffset="171615.58">28459 11097 7 0,'0'0'9'0,"0"0"9"0,0-9-1 15,0 9-1-15,0 0-3 0,0 0-2 16,0 0 1-16,0 0 2 0,0 0 3 16,0 9-3-16,0-9-6 0,0 0-4 0,0 0-1 15,0 0 15-15,-16 0 15 0,16 9 3 0,0-9 1 16,0 19-6-16,0-19-6 0,0 19 2 16,0-1 2-16,0 1 13 0,0-1-8 0,16 1-16 15,-16 9-2-15,17-10-7 0,-17 1-8 16,16 0 3-16,-16-1-1 0,17 1-1 0,-1-1-2 15,-16 1 1-15,33-10-1 0,-33 10 3 0,0 0-1 16,0-10-5-16,17 0-50 0,-17-9-46 16,0 9-23-16,0-9 5 0</inkml:trace>
  <inkml:trace contextRef="#ctx0" brushRef="#br0" timeOffset="172165.56">28443 11125 6 0,'16'-9'18'0,"-16"9"5"15,0-10-8-15,0 1-7 0,0 0-3 0,17-10 1 16,-17 10 6-16,16 9-1 0,-16-19 1 0,17 19-2 16,-1-18-5-16,-16 8 2 0,33 10 6 15,-33-9-2-15,17 9 0 0,0 9-5 16,-17-9-4-16,16 10-2 0,1-10 2 0,-1 18-1 0,-16 1-1 15,17-19 5-15,-1 18-3 0,-16-8-2 16,17 8 3-16,-17-8-3 0,-17 8 2 16,17-8-1-16,-16 8-1 0,16 1 3 0,-17-19-3 15,1 9 0-15,-1 0 0 0,1 1 1 0,-18-1-3 16,34-9 2-16,-33 9 0 0,17-9 2 16,-1 0-1-16,1 0-1 0,-1 0 0 15,17-9 1-15,-16 9-1 0,16 0 6 16,0-9 12-16,0 9-5 0,0 0-3 0,16 0-2 15,-16 0-4-15,0 0 4 0,17 0 4 0,-1 9 2 16,1 0-5-16,-1 1 0 0,17-1-4 0,-16 9-5 16,16 20 3-16,-16-29-1 0,16 10 2 15,0 8-4-15,0-8 0 0,16 9 0 16,-32-9 0-16,16-19 0 0,0 18-5 0,0-9-44 16,-16 1-31-16,16-1-6 0</inkml:trace>
  <inkml:trace contextRef="#ctx0" brushRef="#br0" timeOffset="173182.48">22423 10502 41 0,'0'-10'33'15,"0"1"-12"-15,0 0-7 0,-33 9 16 16,33 0 16-16,0-19 11 0,0 19-1 0,0 0-10 16,0 0-17-16,0 0-11 0,0 0-4 0,0 0-3 15,0 0-5-15,0 0 3 0,0 0 32 16,0 0 19-16,0 0-1 0,0 19-20 0,0-19-22 15,0 9 3-15,0 10 20 0,0-1 26 0,0 1-21 16,0-1-25-16,0 1-6 0,0 0-11 16,33-10 3-16,-33 0-2 0,0 1 2 0,-33 8-3 15,33 1 0-15,0-1-5 0,0-18 7 16,0 19-8-16,0 0 3 0,0-19-4 16,-33 0-76-16,33 9-58 0,0-9-35 0,-16 0 0 15,16 0 32-15</inkml:trace>
  <inkml:trace contextRef="#ctx0" brushRef="#br0" timeOffset="173580.54">22308 10455 77 0,'0'-18'70'0,"0"-1"-35"0,0 10-17 0,0-1 20 15,0 1 21-15,16 0 3 0,1-10-17 0,-1 10-17 16,17 9-13-16,-33-19-8 0,33 19 3 15,-16 0 18-15,16 0 0 0,-16 0-11 0,16 0-6 16,-17 0-6-16,1 0-3 0,-1 19-2 0,17-19 4 16,-33 9-4-16,0 0 0 0,0 1 0 15,0-1 1-15,0 10 2 0,0-10-2 0,0 10-1 16,0-19 0-16,0 18 0 0,-33-18 0 0,17 19 0 16,-1-19 0-16,1 9 1 0,-1 0-1 15,1-9 0-15,-1 10-4 0,17-1 9 16,-16-9-4-16,-1 0-3 0,0 9 4 0,17-9-2 15,-33 10 0-15,33-10-2 0,-33 0 2 16,33 0 1-16,0 9-1 0,-16-9 5 0,16 0 7 16,0 18 13-16,16-18 5 0,-16 0-7 15,33 19-6-15,-33-19-5 0,33 0-5 0,-16 0-7 16,16 19 3-16,0-19 0 0,0 0-3 0,0 9 0 16,33 0 0-16,-49-9 5 0,16 10-9 15,0-10 5-15,0 0-38 0,0 9-74 0,0-9-35 16,0 0-8-16,-33 9-101 0</inkml:trace>
  <inkml:trace contextRef="#ctx0" brushRef="#br0" timeOffset="175097.13">28079 10948 12 0,'0'9'2'0,"0"-9"-1"0,0 0 16 0,0 10 3 16,0 8-3-16,0-8-5 0,0 8-5 16,0 10-2-16,0-9 18 0,0 9 11 0,0 0-2 15,0 0-7-15,0 9-7 0,0-9-5 0,0 0 9 16,16 18 3-16,-16-27-10 0,0 18-5 16,17-9-4-16,0 9-2 0,-1-9-3 0,1 0 2 15,16 0-3-15,-17 9 0 0,17-19 0 16,0 1 0-16,-16 0 2 0,32-1-2 0,-32-8-19 15,16-1-39-15,0 0-22 0,-16-9 0 0</inkml:trace>
  <inkml:trace contextRef="#ctx0" brushRef="#br0" timeOffset="175446.51">29005 10967 39 0,'16'9'13'16,"-16"0"-7"-16,17 1 5 0,0 8 16 16,-1 10 7-16,1-9-7 0,16-1-11 0,-17 1-7 15,1 0-2-15,32 9 5 0,-49 9 7 0,17-9-4 16,-1 0-8-16,-16-1-2 0,17 11-2 0,-17-20-5 16,-17 19 4-16,1 10-2 0,-1-28 1 15,17 8-1-15,-49 1 0 0,32 0-2 0,-16 9-26 16,0-27-23-16,17 8-10 0</inkml:trace>
  <inkml:trace contextRef="#ctx0" brushRef="#br0" timeOffset="175684.37">29633 11218 91 0,'0'0'65'0,"17"0"-34"16,-17-9-13-16,16-1 3 0,-16 1 35 15,17 0-4-15,-1 9-24 0,1-19-14 0,0 19-6 16,-1 0-3-16,17-18-5 0,-16 18 2 0,-1-10-2 16,17 10 0-16,-16 0 0 0,-1-9-17 15,-16 9-53-15,17 0-28 0,-17 0 1 0</inkml:trace>
  <inkml:trace contextRef="#ctx0" brushRef="#br0" timeOffset="175862.96">29766 11311 109 0,'0'0'63'0,"0"0"-29"0,-17 0 8 0,17-9 13 15,17 9 11-15,-17 0-25 0,0-19-19 16,16 19-16-16,1-19 1 0,-1 19-5 0,1-9 1 15,-1 0-1-15,17 0-2 0,-16 9 0 0,-1-10-10 16,18 10-58-16,-18-9-40 0,1 9-3 16</inkml:trace>
  <inkml:trace contextRef="#ctx0" brushRef="#br0" timeOffset="176278.57">30444 10818 26 0,'16'-19'18'15,"-16"19"-7"-15,17 0 5 0,-1-18 6 0,1 18 0 16,-1 0-2-16,1 0-8 0,16 0 11 0,0 18 7 16,-16-18-3-16,16 19-10 0,0-10-5 15,-17 10-4-15,1 9 0 0,-1 0 4 0,-16-10 14 16,0 10-1-16,0 0-10 0,-16 0-4 16,-1-9-7-16,1-1-4 0,-1 10 5 0,-16-9 13 15,0-10 36-15,16 10-20 0,-16-1-15 0,17 10-10 16,-17-28-2-16,16 19-4 0,1-19-1 15,16 9-2-15,-17 0 12 0,17-9 7 16,0 0 1-16,0 0-10 0,17 0-5 0,16 0-1 16,0-9-4-16,0 0 0 0,17 9 0 0,-1 0 5 15,17-19-5-15,0 1-2 0,1 8-25 16,-1-8-51-16,0 8-55 0,0 1-14 0</inkml:trace>
  <inkml:trace contextRef="#ctx0" brushRef="#br0" timeOffset="178343.89">19745 11060 30 0,'0'0'18'15,"0"0"-6"-15,0 0 0 0,0 0 0 0,0 0 0 16,0 0 1-16,0 0 0 0,0 0-1 0,0 0-2 16,0 9 7-16,0-9-2 0,0 0-1 15,0 0-3-15,0 0-6 0,0 0-1 16,0 0-1-16,0 0 0 0,16 0-3 16,-16 0 2-16,17 0-1 15,-17-9 1-15,16 9-2 16,-16 0-14-16,17-19-23 0,-17 19-14 0,33-18-1 15</inkml:trace>
  <inkml:trace contextRef="#ctx0" brushRef="#br0" timeOffset="179010.33">22357 10716 33 0,'0'0'22'0,"0"0"-10"0,33 0-3 0,-33 0 5 16,0 0 12-16,0 0 6 0,0 0 1 0,0 0-7 15,0 0-3-15,0 0-1 0,0 0 9 16,0 0 1-16,0 0 4 0,0 0-6 0,0 9-6 16,0-9-6-16,0 0-5 0,0 0-2 0,0 0 31 15,0 0 10-15,0 0 5 0,0 0-8 16,0 0-4-16,0 0-12 0,0 0-8 0,0 0-5 15,0 9 2-15,0-9 8 0,0 0-4 0,0 0-6 16,0 0-7-16,0 0-7 0,0 0 5 16,0 0-3-16,0 0 19 0,0 0 0 0,0 0-13 15,0 0-5-15,0 0-3 0,0 0 3 16,0-9-9-16,0 9-4 31,0 0 8-31,0 0-1 16,0 0 0-16,0 0-5 0,0 0-1 15,0 0 9 1,0 0-3-16,0 0 1 16,0 0-3-16,0 0 8 15,0 0-13-15,0 0 8 0,0 0-2 0,0 0 0 16,0 9-1-16,0-9 2 0,33 0-5 16,-33 0 4-16,0 0 1 15,0 0-6 1,0 0 8-16,0 0-8 0,0 0 1 15,17 0 4-15,-17 10-4 0,0-10 7 0,0 0-7 16,0 0 3-16,0 0-20 0,0 0-71 0,0-10-48 16,0 10-33-16,0 0-10 0,0 0 11 0,0 0-92 15</inkml:trace>
  <inkml:trace contextRef="#ctx0" brushRef="#br0" timeOffset="186904.03">3373 11134 5 0,'0'0'4'15,"0"0"5"-15,0 0 3 0,0 0-3 16,0 0-4-16,0 0 0 0,0 0 0 0,0 0 1 15,0 0-1-15,0 0-2 0,0 0 2 16,0 0-1-16,0 0-1 0,0 0-2 0,0 0 2 16,0 0 1-16,0 0 3 0,17-9-2 15,-17 9-3-15,0 0-1 0,0-9 1 0,33 9 1 16,-33 0-5-16,0-10 4 0,33 10 0 16,-33-9-2-16,33 0 0 0,-33 9 0 0,33-10 1 15,-33 10-1-15,33-9 1 0,0 9 0 16,-33-9-1-16,17 9 2 0,16 0-2 0,0 0 0 15,0 0 0-15,0 0 1 0,0-19 0 0,0 19-1 16,-16 0 0-16,16 0 1 0,0 0 0 16,0-18 1-16,0 18-2 0,0-10 0 0,0 10 0 15,17-9 0-15,-17 9 1 0,0 0 0 16,0-9-1-16,0 9 0 0,0 0 0 0,17-10 0 16,-17 10 2-16,0 0-2 0,0 0 0 15,0 0 0-15,0 0 0 0,17-9 0 0,-17 9 0 16,0 0 0-16,0 0 0 0,-33 0 0 15,33 0 0-15,0 0 0 0,-16-9 0 0,16 9 0 16,0 0 1-16,0 0-1 0,-33 0 1 0,33-10-1 16,0 10 0-16,-33 0 1 0,17 0 3 15,-1 0 23-15,34 0-11 0,-50 0-8 0,33-9-3 16,0 9-3-16,-33 0-1 0,33 0 1 16,0 0-2-16,-16 0 0 0,16 0 0 0,0 0 2 15,0-9-2-15,33 9 0 0,-33 0 0 16,0 0 0-16,17 0 0 0,16 0 0 0,-33 0 0 15,0 0 0-15,17 0 2 0,16 0-2 0,-33 0 0 16,33 0 0-16,-16 0 2 0,-17-19-2 16,33 19 0-16,-33 0 0 0,0 0 0 0,17 0 0 15,16 0 0-15,-33 0-2 0,33 0 2 16,-16 0 0-16,-17-18 0 0,33 18 3 0,-33 0-5 16,17 0 2-16,16-10 0 0,-33 10 0 15,33 0 0-15,-33 0 0 0,50-9 0 0,-50 9 0 16,33 0 0-16,-33-9 1 0,50 9 2 0,-50 0-3 15,33-10 0-15,-17 10 0 0,18 0 2 16,-34-9 2-16,33 9-2 0,-17 0 0 16,18-9-2-16,-34 9 2 0,33 0 14 0,-50 0 6 15,50 0-7-15,-32-9-7 0,32 9-5 0,-17 0-3 16,17-10 2-16,-32 10-1 0,32 0-1 16,-17-9 1-16,17 9-1 0,1 0 3 0,-34 0-5 15,16 0 2-15,17 0 0 0,1-19 1 16,-34 19 2-16,16 0-3 0,17 0 0 0,-33 0 0 15,34 0 0-15,-34 0-2 0,16 0 0 0,17 0 2 16,-33 0 2-16,17 0-2 0,0 0 1 16,32-18-1-16,-49 18 0 0,17 0 2 0,0 0-2 15,-1 0 0-15,17-10-5 0,-32 10 5 16,15 0 1-16,17 0 1 0,-33 0-4 0,33-9 4 16,-32 9-4-16,15 0 2 0,17-9 2 15,0 9-2-15,-32 0 0 0,15 0 2 0,17 0-1 16,0 0 1-16,-32 0-2 0,15 0 33 15,17 0-5-15,-33 0-12 0,17 0-7 0,16 0-2 16,0 0-4-16,-33 0-3 0,17 0 2 0,16 0-1 16,0 0 1-16,0-9-2 0,-33 9-2 15,50 0 5-15,-50-10-3 0,33 10 3 16,-16 0-3-16,16 0 1 0,-33 0-3 0,17 0 3 16,-1 0-1-16,1 0 0 0,16 0 0 0,-33 0 0 15,0 0 2-15,17 0-4 0,-17 0 2 16,33 0 4-16,-33 0-4 0,0 0 4 0,0 0-4 15,17 0 0-15,-17-9 0 0,0 9 0 16,0 0 0-16,0 0 0 0,0 0 3 0,17 0-5 16,-50 0 2-16,33 0 0 0,0 0 0 0,0 0 0 15,-33 0 0-15,17 0 0 0,-1-9 3 16,1 9-5-16,-1 0 2 0,1 9 0 0</inkml:trace>
  <inkml:trace contextRef="#ctx0" brushRef="#br0" timeOffset="193414.55">7971 11060 12 0,'0'0'14'16,"0"0"1"-16,-34 0-7 0,34 0-3 0,34-19-3 15,-68 19 1-15,34 0 4 0,0 0-1 0,34 0-2 16,-34 0 1-16,0 0-2 0,0 0-1 16,0 0-1-16,0 0 0 0,0 0-1 15,0 0 3-15,0 0 1 0,33 19 7 16,-33-19-4-16,33 0-2 0,-33 0 1 0,33 0 13 16,-17 0-1-16,17 0-6 0,0 0-5 0,1 9 0 15,-1-9-1-15,16 0 0 0,-16 9 3 16,33-9 1-16,-32 0-4 0,32 0 0 0,-17 0-2 15,17 0-1-15,1 0-1 0,-18 0-2 16,17 0 0-16,0 0 3 0,1 0-3 0,15 0 0 16,-16 0 4-16,-16 0-2 0,16 0-2 0,0 10 0 15,0-10 2-15,1 0 1 0,15 0-3 16,-16 0 3-16,-16 0-3 0,49 0 0 0,-33 0 0 16,-16 0 2-16,16 0-2 0,0-10 1 15,-16 10 1-15,16 0-2 0,-33-9 0 0,33 9-2 16,-16 0 2-16,16-9 1 0,-33 9-1 0,0 0 0 15,0 0 0-15,0 0 0 0,0 0 3 16,17-19-6-16,-17 19 3 0,-33 0 0 0,33 0 0 16,-33 0 0-16,33 0 0 0,-33 0 0 0,33 0 0 15,-33 0-2 1,0 0 5-16,0 0-5 16,0 0 4-1,17 0-2-15,-17 0 2 0,0 0-5 16,16 0 3-1,-16 0 1-15,17 0-1 16,-17 0 1-16,33 0-1 16,-33 0-2-1,0 19 4-15,0-19-2 16,0 0 1-16,0 0-3 0,0 0 4 16,0 0 3-16,0 0 5 15,0 0 0-15,0 0 0 0,33 0-5 16,-33-19-3-16,0 19 1 0,0 0-5 15,0 0 2-15,0 0 1 16,33 0 0-16,-33 0 1 0,0 0-2 0,0 0-2 16,33 0 5-16,-33 0-3 15,0-18-3-15,17 18 3 0,-1 0 0 16,1 0 1-16,-1 0-1 0,-16-10 0 0,17 10 0 16,16 0 0-16,-33 0 0 0,33 0 1 0,0 0-1 15,-33-9 0-15,33 9 2 0,-16-9-2 16,-1 9 0-16,1 0 0 0,16-10 0 0,0 10 0 15,-33-9 0-15,33 9 0 0,0 0 0 16,-33-9 1-16,0 9-1 0,33 0 0 0,-33 0 0 16,17-10-2-16,-17 10 3 0,16 0-1 0,1 0 0 15,-17-9 0-15,16 9 0 0,1 0 0 16,16 0 0-16,-33-9 0 0,0 9 0 0,33 0-3 16,-33 0 3-16,0 0 0 0,33 0 2 0,-33 0-4 15,33 0 2 1,-33 0 2-16,0 0-1 0,17 0-1 15,-17 0 2-15,16 0-2 0,1 0 0 16,-17 0-3-16,16 0 4 0,-16 0-5 16,17 0 6-16,16 0 0 15,-33 0-1-15,0 0-3 0,0 0 4 0,33 0-2 16,-33 0 0 0,0 0 0-16,0 0 1 15,0 0-3-15,0 0 0 0,33 0 0 0,-33 0 4 16,33 0-2-1,-33 0 2 1,0 0-2-16,0 0 2 0,0 0-4 16,17 0 2-16,-17 0-2 15,0 0 4-15,0 0 0 16,0 0-4-16,0 0 0 16,0 0 4-16,0 0-4 15,0 0-1 1,0 0 5-16,16 0-2 31,-32 0 0-31,16 0-2 16,0 0-4-16,0 0-11 0,0 0 0 0,0 0-8 15,0 0 1-15,0 0-4 0,0 0-4 0,0 0-2 16,-17 0 2-16,17 0-5 0</inkml:trace>
  <inkml:trace contextRef="#ctx0" brushRef="#br0" timeOffset="194729.47">7656 12129 41 0,'0'0'23'16,"0"0"-10"-16,0 0-8 0,0 0 8 0,0-18 4 15,0 18-3-15,0 0-5 0,0 0-2 16,0 0-4-16,0 0 3 0,0 18 0 16,0-18 1-16,0 0 0 0,0 19-1 0,0-10 1 15,33 1-2-15,-33 8 1 0,0-8-3 0,0 8 4 16,0 1 3-16,34-19-3 0,-34 18 1 16,0-8 3-16,0-1 2 0,33 0-3 0,-33 1 9 15,0-10 5-15,33 9-2 0,-33-18 9 16,0 9-4-16,33 0-7 0,-33 0-4 0,16-10-11 15,1 1 1-15,-1 0-6 0,17-1 0 0,0-8 3 16,1-1-2-16,-34 1 1 0,33-10-2 16,0 9-2-16,-17 0 5 0,1 1-3 0,-1-1 0 15,17 1 2-15,-33-1-2 0,0 0 2 16,0 1-2-16,33 9 0 0,-33-10 0 0,0 19 0 16,0-19-4-16,0 10-2 0,0 0-11 0,0-1-6 15,0 10-3-15,0-9-11 0,0 9 1 16,0 0 5-16,34 0-2 0,-34 0 0 0,0 0-1 15,0 9-3-15,0-9 0 0,33 0-47 0</inkml:trace>
  <inkml:trace contextRef="#ctx0" brushRef="#br0" timeOffset="195213.21">8665 12129 6 0,'0'0'5'16,"0"0"7"-16,0 10 5 0,0-10-4 0,0 0-2 16,0 9 0-16,0-9-5 0,0 0-2 0,0 9 6 15,17-9 0-15,-17 10-2 0,0-10 0 16,0 9-2-16,0 0 5 0,16-9-2 0,-16 10 0 16,0-10-1-16,0 9 0 0,17-9 7 15,-17 9 5-15,0-9-1 0,16 19 0 0,-16-19 4 16,33 0 2-16,-33 0 7 0,0 0 7 0,0 0-3 15,33 0-3-15,-33 0-5 0,0-19-7 16,33 10-7-16,-33 9-4 0,34-9-4 0,-18-1-2 16,1-8 1-16,-1 8-3 0,1 1 0 15,-1-10-2-15,17 1 0 0,0 18 0 0,-33-37-2 16,33 27 2-16,-33-8 0 0,0 8 1 0,34-8 1 16,-34 9-2-16,16 9-2 0,-16-19-4 0,17 19-19 15,-1-19-22-15,1 10-13 0,-1 0-7 16,17-1-7-16,-33 1 0 0,33 9 4 0</inkml:trace>
  <inkml:trace contextRef="#ctx0" brushRef="#br0" timeOffset="195895.5">10583 12167 7 0,'0'0'11'0,"0"0"3"0,17 9-5 16,-17-9-4-16,0 0-2 0,0 0-2 0,0 0 1 16,0 0 3-16,0 0 1 0,0 0 4 0,0 0 3 15,16 0 1-15,-16 0 3 0,0 9 1 16,0-9 2-16,0 10-1 0,0-10 0 0,0 9 0 15,0-9 0-15,0 0-1 0,0 9 1 16,0-9 1-16,17 19 0 0,-17-19 0 0,0 0 0 16,0 0 10-16,0 0 4 0,33 18 8 0,-33-18 11 15,0 0 10-15,0 0-5 0,33 0-3 16,-33 0-3-16,0 0-14 0,33-18-12 0,-33 18-9 16,33-19-4-16,-16 10-9 0,-1 0-1 15,17-1-1-15,-16 1-5 0,16-10 7 0,0 1-4 16,-33 8 0-16,33-8 0 0,0-1 5 0,-16 10-2 15,-1-10-5-15,1 10 2 0,-1-10 0 16,1 10 0-16,16-9 0 0,-33 18-5 0,0-19-13 16,33 19-28-16,-33 0-17 0,0 0-29 0,0-19-20 15,0 19-7-15,0 0 3 0,0 0 10 16</inkml:trace>
  <inkml:trace contextRef="#ctx0" brushRef="#br0" timeOffset="196745.18">15858 12055 36 0,'-33'0'16'0,"33"9"-9"0,0 1-1 0,0 8 8 15,0 1 8-15,0-19 3 0,0 18-2 0,0-18-6 16,0 10-3-16,0-1 1 0,33 0 3 15,-33 1 6-15,0-1 4 0,0 0-3 0,0 1 2 16,17-1 7-16,-17-9-1 0,17 9 6 0,-1-9 7 16,1 0 12-16,-1 0 0 0,1 0-12 15,-1-9-15-15,17 9-11 0,0-9-10 0,-33-1-5 16,33 1-3-16,-33 0 5 0,17-1-4 16,0-8-7-16,-1 8 4 0,1-8 0 0,-1-1 2 15,1 10-1-15,-1-10-3 0,17 10 2 0,-33-10 0 16,0 10-21-16,0 0-20 0,33 0-24 15,-33 9-16-15,0 0-9 0,0-19 1 0,0 19 6 16,0 0 12-16,0 0 8 0,0 0-38 0</inkml:trace>
  <inkml:trace contextRef="#ctx0" brushRef="#br0" timeOffset="198859.04">18339 11785 16 0,'0'0'7'0,"0"0"-4"0,0 0-2 16,0 0 1-16,0 0-2 31,33 0-2 0,-33 10-4-15,0-10-12-16</inkml:trace>
  <inkml:trace contextRef="#ctx0" brushRef="#br0" timeOffset="199394.39">20059 11804 18 0,'0'0'15'15,"0"0"-5"-15,0 0-4 0,0 0-4 16,0 0 0-16,0 0-1 0,0 0 0 15,0 9-1 17,0-9-5-17,0 0-9-15</inkml:trace>
  <inkml:trace contextRef="#ctx0" brushRef="#br0" timeOffset="199941.51">21960 11916 6 0,'0'0'0'15,"0"0"1"-15,0 0 1 16,0 0 0-16,0 0 2 0,0 0-1 0,0 0-1 16,0 0-1-16,0 0 0 0,0-10-1 15,0 10-5-15</inkml:trace>
  <inkml:trace contextRef="#ctx0" brushRef="#br0" timeOffset="200558.34">23366 11906 29 0,'0'0'12'16,"-17"-18"-6"-16,17 18-1 0,0 0-3 0,0 0 2 15,0 0 3-15,0 0-1 0,0 0-3 0,0-19-2 16,17 19-1 0,-17 0 0-16,0-19-12 15,0 19-11-15</inkml:trace>
  <inkml:trace contextRef="#ctx0" brushRef="#br0" timeOffset="202989.19">11096 11990 1 0,'0'0'1'0,"0"0"0"0,0 0 0 31,0 0-2-31,0 0 2 0,0 0-2 16,0 0 1-16,0 0 1 15,0 0-2-15,0 0 2 16,0 0-2-16,0 0 2 16,0 0-2-1,0 19 1-15,0-19 1 0,0 0-2 0,0-19 1 31,0 19 1-31,0 0-2 0,0 0 2 0,0 0 4 16,0 0 7-16,0 0 0 0,0 19-4 0,0-19-4 16,0 0-3-16,0 0 2 0,0 0-2 15,0 0-1 32,0 0 0-31,0 0-9 15,0 0-26-31</inkml:trace>
  <inkml:trace contextRef="#ctx0" brushRef="#br0" timeOffset="205936.41">9657 11962 6 0,'0'0'16'0,"0"0"1"0,0-9-8 0,0 9-4 16,0 0-3-16,-33 0 1 0,33-10 7 15,0 10 0-15,0-9 2 0,0 9 0 0,0 0 2 16,0 0 0-16,0 0 0 0,0 0 5 0,0-9-3 15,0 9-2-15,0 0-3 0,0 0-3 16,33 0 1-16,-33 0-4 0,0 0-2 0,0 0-3 16,0 0 6-1,0 9 0-15,33 0-2 16,-33 1 1-16,0-1-2 0,0 0 1 0,0 10-1 0,0-19 5 16,0 19 15-16,33-10-9 0,-33 9-5 15,0-8-5-15,0 8-2 0,0-8 3 0,0 8-4 16,0 1-1-16,0-1 2 0,0-18-2 15,0 19 0-15,0-10 0 0,0 10 0 0,0-10 3 16,0 1-3-16,0-1 2 0,0 0-2 16,0 10 0-16,0-19 2 0,0 0-2 15,0 18-2-15,0-18 5 0,0 0-3 16,0 0-7 0,0 0-16-16,0 0-15 0,0 0-14 0,0 0-6 15,0-18 2-15</inkml:trace>
  <inkml:trace contextRef="#ctx0" brushRef="#br0" timeOffset="208050.78">12700 11971 23 0,'0'19'12'0,"0"-19"-6"0,0 0-3 0,-33 0-3 15,33 0 2-15,0 0 1 0,0 0-1 0,0 0 2 16,0 0 1-16,0 0 0 0,0 0 1 16,0 0 3-16,0 0-1 0,0 0-3 0,0 0-1 15,0 0 0-15,0 0-2 0,0 0 0 0,0 0 0 16,0 0-2 46,33 0 0-46,-33 0-2-16,0 0-9 0,17 0-6 16,-1 0-9-16</inkml:trace>
  <inkml:trace contextRef="#ctx0" brushRef="#br0" timeOffset="208583.78">16073 11906 9 0,'0'0'5'16,"0"0"3"-16,0 0 2 0,0 0 0 0,0 0-1 15,0 0 0-15,-33 0-1 0,33 0-1 16,0 0 0-16,0 0 1 0,0 0 2 0,0 0 0 16,0 0-1-16,0 0-3 0,0 0 0 0,0 0 1 15,0 0-3-15,0 0-1 0,0 0 0 0,0 0 0 16,0 0-1-16,0 0 2 0,0 0-1 15,0 0 0-15,0 0 0 16,0 0-2-16,0 0 1 16,0 0 0 31,0 10-2-47,0-10 0 15,0 9 0 1,0-9-2-16,0 0-15 0,0 0-11 0,0 0-4 15,0 0-7-15</inkml:trace>
  <inkml:trace contextRef="#ctx0" brushRef="#br0" timeOffset="209201.16">18256 11990 89 0,'0'0'33'0,"0"19"-17"0,0-19-8 15,-16 0-3-15,16 0-4 0,0 0-3 16,0 0 0-16,0 0 0 0,0 0-3 16,0 0-1-16,0 0 2 0,16 0 2 0,-16 0 0 15,0 0-6-15,0 0-11 16,17 0-5-16,-17 0-9 0</inkml:trace>
  <inkml:trace contextRef="#ctx0" brushRef="#br0" timeOffset="210682.93">22027 11934 17 0,'0'0'20'16,"0"0"-2"-16,0 0-3 0,0 0 2 0,-17 0 4 15,17 0 2-15,0 0-7 0,0 0-1 0,0 0-8 16,17 0-4-16,-34 0-1 0,17 0 0 15,0 0-1-15,0 0 1 0,17 0-2 16,-17 0-2 0,-17 0 2 15,17 0-4-31,0 0-13 0,0 0-4 16,17 0-2-16,-17 9-1 0,0-9-4 15,0 0-30-15</inkml:trace>
  <inkml:trace contextRef="#ctx0" brushRef="#br0" timeOffset="212613.56">13610 10455 26 0,'0'0'15'0,"-17"0"-4"0,0 0 0 0,1 0 5 16,16 0 0-16,-17 0-1 0,17 0 0 0,-16 0 0 15,16 0-1-15,0 0-2 0,0 0-1 16,0 0-1-16,0 0 2 0,0 0 4 0,0 0 6 15,0 0 0-15,0 0 6 0,16 0 1 16,1 0-1-16,-1 0-8 0,18 0-10 0,-1 0 1 16,0-18-2-16,0 18 0 0,0 0 0 15,0 0-6-15,16-19 4 0,-15 19-3 0,32-9-4 16,-33 9 4-16,0-10-3 0,0 10 1 0,17-9 1 16,-50 9 1-16,33 0-2 0,-33-9-2 15,33 9 7-15,-33 0 4 0,0 0-1 0,0 0-2 16,0 0-2-16,0 0-2 0,0 0 2 15,0 0-1-15,0 9-5 0,0-9 2 0,-33 9-2 16,33 1 2-16,0 18-2 0,-33-28 5 0,33 18-3 16,-34 10 4-16,18-9-4 0,-17 9 1 15,16-1 3-15,1 11-3 0,16-10 1 0,-33 9 0 16,33 0 1-16,-33-9 0 0,33 9-5 0,-33 0 3 16,33-18-3-16,-34 9 1 0,34 0 2 15,-16 0-3-15,-1-10 0 0,17 10 2 16,-16-9-2-16,16-10 0 0,0 10 5 0,-17-1-2 15,17-8-11-15,0-10-50 0,0 18-28 16,0-18-13-16,0 0-6 0,0 0 11 0</inkml:trace>
  <inkml:trace contextRef="#ctx0" brushRef="#br0" timeOffset="213295.9">14172 10334 42 0,'0'-18'19'0,"0"-1"-9"0,0 10-3 0,0-10 8 15,0 10 4-15,0-10 2 0,0 10-4 16,0-10-6-16,0 19-2 0,-33-18 1 0,0-1-1 16,33 10 0-16,-33-10-1 0,-17 10-1 15,17 0-2-15,0-1-1 0,0 1 1 0,-33 9 0 16,-1 0 11-16,18 0-3 0,16 0-2 16,-33 0-5-16,16 0-4 0,0 9 3 0,34 1-5 15,-50 8 3-15,33 1-1 0,0 9-2 0,-17-10 1 16,17 10-1-16,33 9 0 0,-33 1 4 15,0-1-3-15,0-19-1 0,0 20 2 16,16 8 2-16,0-9 6 0,1 10 1 0,16 9-1 16,-17-10 0-16,17 10 13 0,0-9-8 0,0 8-9 15,17-8 1-15,-1-1-1 0,-16 1 3 16,34-1 3-16,-1-8 1 0,0-1 2 0,0 0 9 16,0-9 10-16,-17 9 1 0,34-18-8 15,33-1-7-15,-50 1-8 0,49 0-6 0,-15-10 2 16,32 0 3-16,-33 0 4 0,17-9 7 0,-17 0-2 15,16-9 4-15,-15 0-9 0,-1 0-3 16,0-10-5-16,17 0 2 0,-50 1-4 0,33-1-3 16,-17-9 1-16,18 0 1 0,-34 0 8 15,0-9 12-15,-17-9 2 0,17-1 2 0,-16 1-18 16,-17-10 3-16,16 9-9 0,-16-18 2 0,-16 9-6 16,16 1 3-16,-17 8-2 0,-16 1-1 15,17-1 4-15,-17 19-4 0,0-9 0 0,-1 9 2 16,1 0-1-16,-16 0-1 0,16 10 0 15,-33-1 0-15,32 10 0 0,-48-1-2 0,16 1-1 16,0 0 3-16,-1 9 0 0,-15 0 0 0,16 0 0 16,-1 0 4-16,18 9-6 0,-17 0-3 15,33 1 7-15,-17-1 1 0,33 10-16 0,-16-19-60 16,17 18-27-16,-17-18-7 0,33 19 0 16,0-10 5-16,0 10 7 0,0-1 9 0,0-8 4 15</inkml:trace>
  <inkml:trace contextRef="#ctx0" brushRef="#br0" timeOffset="213996.08">13461 10595 39 0,'0'0'30'0,"33"0"-12"16,-33 0-3-16,33 0 3 0,-33 0 4 0,16 0 10 15,-16 0-1-15,17 0 3 0,-1-19-1 0,-16 19 1 16,17 0-3-16,-17-19 2 0,0 19-1 15,17-18-1-15,-17 9 0 0,0-1-11 0,0 1-9 16,0-10 1-16,0 10-8 0,-17 0 2 16,0-10-2-16,17 1-1 0,-16-1-5 0,-17 0 5 15,33 10 0-15,-33-10-3 0,0 1-3 0,0-1 4 16,-34 1-1-16,34-20 0 0,-16 20 2 16,16-10-1-16,0 9-4 0,-50 1 6 0,50-19-5 15,-33 9 5-15,-17-10-6 0,33 20-1 0,1-19 4 16,-50 9 0-16,49-10 0 0,-49 20 2 15,0-19 0-15,16 9 0 0,-33 9-6 0,17-18 6 16,-17 9-2-16,17 9 0 0,0-8 0 16,16 17 0-16,-33-8-2 0,17-1 0 0,0-9 2 15,16 19-2-15,-16-10 2 0,16 10 0 16,17 0 0-16,0 9 0 0,-33-10 2 0,49 10-2 16,-16 0 2-16,-17 0-2 0,50 0 0 15,-33 0 0-15,33 0-2 0,0 0 2 0,16 0 0 16,1 0-2-16,-1 10 4 0,17-10-4 15,0 9 6-15,0-9-6 16,0 9 4-16,0-9-4 0,0 10 2 16,17-10 0-16,-17 9 0 0,0 0 1 15,0 0-1-15,16 10 0 16,-16-19 2-16,0 0-4 0,0 0 4 16,0 0 0-16,0 0-8 15,0 0 8-15,0 0 0 16,0 0 1-16,0 0-25 15,-16 0-19-15,16 0-9 16,0 0-11-16,0 0-3 0,-17 0 3 0,17 0 1 16,0 0 3-16,0 0-51 0</inkml:trace>
  <inkml:trace contextRef="#ctx0" brushRef="#br0" timeOffset="-213968.27">22853 10920 49 0,'0'-18'24'0,"0"8"-12"0,0 1-5 16,0 9 5-16,0-9 19 0,-33-1 5 15,33 10-4-15,0-9-6 0,0 0 1 0,-33 9 8 16,33 0 7-16,0 0-2 0,0 0-2 0,-16 0-11 16,16 0-6-16,0 0-11 0,0 0-1 15,0 0-3-15,0 0 1 0,0 0-4 0,0 0-2 16,0 0 0-16,0 0 2 0,0 0 1 15,0 0-2-15,0 9 1 16,0-9-2-16,0 0 1 0,0 9 0 0,0-9 1 16,0 0-2-16,0 0 1 15,0 0 1-15,0 0 4 0,16 10-7 16,-16-10 4-16,0 0 0 0,0 0-2 16,0 0-1-16,0 0 5 0,0 0 0 0,0 0-3 15,0 0 0-15,0 0 1 16,0 0-2-1,0 9-5-15,0-9 6 16,33 9-3 0,-33 1-8-16,0-10-23 15,0 0-32-15,0 0-20 0,33 18-12 16,-33-18 3-16,17 0 5 0</inkml:trace>
  <inkml:trace contextRef="#ctx0" brushRef="#br0" timeOffset="-213036.36">28773 11385 33 0,'0'0'30'0,"0"0"-9"0,0 0-11 16,0 0-3-16,0 0 2 0,0 19 8 0,0-19 0 16,0 0-1-16,17 0-8 0,-17 0-2 0,0 0-3 15,0 0-1-15,0 0 0 0,0 0-4 16,0 0 3-16,0 0 0 16,0 0-4-16,0 0 1 15,0 0 0-15,0 0-11 16,0 0-7-16,0 0-3 0,0 0-3 0,0 0-3 15,0 0-27-15</inkml:trace>
  <inkml:trace contextRef="#ctx0" brushRef="#br0" timeOffset="-212336.8">28840 11506 6 0,'0'0'11'0,"0"0"10"0,0 0-2 15,0 0 0-15,0 0-4 0,0 0-1 16,0 0-2-16,0 0 0 0,0 0 6 0,0 0-2 16,0 0 1-16,0 0-6 0,0 0-3 0,0 0-2 15,0 0-2-15,0 0-2 0,0 0 0 16,0 0-1-16,0 0 2 0,0 0-1 16,0 0 1-16,0 19 1 0,0-19 4 15,0 0-4-15,-17 0 2 0,17 0-1 0,0 0 2 16,17 0 5-16,-17 0-1 0,0 0-1 0,0 0-1 15,0 0-3-15,0 0 3 0,0 0-6 16,0 0-1-16,0 0 2 0,0 0-2 16,0 0-4-1,0 0 0 1,0 0 4-16,0 0-4 31,0 0 4-31,0 0-5 0,0 0 5 0,0 0-1 16,0 0 2-16,0 0-1 0,0 0-4 15,0 0-1-15,0 0 6 0,0 0-2 16,0 0-3 0,0 0 3-16,0 0 0 15,0 0-3-15,0 0 4 0,0 0-1 16,0 0 1 0,0 0-1-16,0 0-3 15,0 0 3 1,0 0 0-16,0 0 1 15,0 0-1-15,0 0-1 16,0 0 1-16,0 0-1 0,0 0 3 16,0 0-6-1,0 0 0-15,0 0-7 0,0 0-24 16,0 0-10-16,0 0-7 0,0 0 2 0,0 0 4 0,0 0 4 16</inkml:trace>
  <inkml:trace contextRef="#ctx0" brushRef="#br0" timeOffset="-210769.55">17545 9711 39 0,'17'0'28'0,"-17"19"-9"0,0-19-4 15,0 18-4-15,0-18 18 0,0 10 5 16,0 8 12-16,0-9 4 0,16 10-5 0,-16 9 6 16,17-9-1-16,-17-1-7 0,16 10 8 0,1-9-4 15,-17 18-12-15,33 0 0 0,-33-9 14 16,33 9-3-16,-33 19-16 0,33-28-4 0,-33 28-7 16,0-19 12-16,33 9-9 0,-33 10-6 15,0-9 2-15,17 9-7 0,-1-19 4 0,1 19 37 16,16-10 21-16,-17 1-9 0,1-10-15 15,16 19-10-15,-33-28-13 0,33 9-10 0,0 0 4 16,-33 0 22-16,33-9 20 0,-16 9 0 0,16-18 4 16,-17 9-3-16,34-10-10 0,-50 1-14 15,33 0 4-15,0-1 13 0,-16 1 10 0,16-19 19 16,0 9 21-16,0-9-52 0,33 0-54 16,-33 9 0-16,17-18 0 0,-1 9 0 0,34 0 0 15,-33 0 0-15,32-9 0 0,34 9 0 0,-33 0 0 16,49 0 0-16,-49 0 0 0,49 0 0 0,-16 0 0 15,16 0 0-15,17 0 0 0,-33 0 0 16,16 9 0-16,17 0 0 0,-34 1 0 0,34-1 0 16,17 10 0-16,-34-10 0 0,17 10 0 0,0-1 0 15,-1 1 0-15,18-1 0 0,-17 1 0 16,33 0 0-16,-34-1 0 0,18 10 0 0,16-9 0 16,-17-10 0-16,0 19 0 0,17-10 0 15,-16 10 0-15,32 10 0 0,-16-29 0 0,0 19 0 16,16 0 0-16,1 9 0 0,-1-19 0 0,17 10 0 15,-33 0 0-15,33 19 0 0,-33-29 0 0,33 20 0 16,-17 8 0-16,17-27 0 0,-16 27 0 16,16-9 0-16,-17 19 0 0,17-28 0 0,-16 9 0 15,-1 10 0-15,0-1 0 0,17 19 0 0,-16-27 0 16,-17 27 0-16,16-28 0 0,-32 19 0 0,15 0 0 16,-15-1 0-16,-1 1 0 0,-16-9 0 15,0 9 0-15,0-1 0 0,-17 11 0 0,-16-29 0 16,16 9 0-16,-16 10 0 0,0 0 0 15,-17 9 0-15,0-9 0 0,0 9 0 0,0-28 0 16,-16 28 0-16,16-18 0 0,-16-1 0 16,16 10 0-16,-16-9 0 0,0-1 0 0,-17-9 0 15,16 0 0-15,-15 10 0 0,-1-28 0 0,-17 8 0 16,17 1 0-16,-16-9 0 0,0 9 0 16,-17-19 0-16,16-9 0 0,-16 9 0 0,-16 1 0 15,-1-10 0-15,1 0 0 0,0-10 0 16,-17 1 0-16,-17 0 0 0,17 9-77 0,-17-37-268 15,-16 18-26-15,0 0 18 0,0-8 44 16,0 8 56-16</inkml:trace>
  <inkml:trace contextRef="#ctx0" brushRef="#br0" timeOffset="-209605.73">11311 10771 23 0,'0'0'23'15,"0"10"-4"-15,0-10-1 0,0 0 9 0,0 18 2 16,0-18 5-16,0 0 1 0,0 0-2 0,0 0 0 16,0 0 1-16,0 0 4 0,0 0 0 15,0 0 3-15,0 0-13 0,0 0-7 0,33 0-2 16,-33 0-6-16,0 0-8 0,0 0 2 0,0 0-2 16,0 0 0-16,0 0-2 15,0 0-1-15,0-18 1 16,0 18-5-1,0 0-7 1,0 0-19-16,0-10-5 0,0 10-15 0,0 0-1 16,0-9-4-16,0 9-3 0,0 0 2 0,0 0 2 15,0-9 9-15,33 9-4 0</inkml:trace>
  <inkml:trace contextRef="#ctx0" brushRef="#br0" timeOffset="-208240.39">4382 9692 27 0,'0'0'26'0,"-33"0"-5"16,33 0-5-16,0 19 0 0,-33-19 2 0,33 0 1 15,0 0 4-15,0 0 0 0,0 0-3 16,0 0-3-16,0 0-8 0,0 0-3 0,0 0 0 16,0 0-1-16,33 0 1 0,-33 0 6 0,0 19-2 15,33-19 0-15,-33 0 4 0,33 18-3 0,-16-18 8 16,-1 10-2-16,34-1 7 0,-17 0 23 15,0 10 5-15,0-19-7 0,33 9-5 0,-16 19-7 16,16-28-2-16,0 0 23 0,17 19 25 16,16-19-20-16,-33 0-14 0,50 0-10 0,-33 18 20 15,16-18 17-15,0 0-11 0,17 0-7 16,0 0-13-16,16 0-4 0,17 0-12 0,-17-18-3 16,17 18 3-16,0 0-6 0,-34 0 22 15,51 0 0-15,-17 0-8 0,-17 0-2 0,17 0-8 16,0 18 21-16,-1-18 18 0,18 0 4 0,-17 0 14 15,-1 0-22-15,1 0-21 0,17 0-5 16,-18 0-11-16,-15 0 3 0,16 0 2 0,-1 0 0 16,-32 0 15-16,16 0 9 0,-16 0-45 0,16 0-5 15,-16 0 0-15,-17 0 0 0,17 0 0 0,-17-18 0 16,-16 18 0-16,16 0 0 0,-33-19 0 16,17 19 0-16,-17 0 0 0,0 0 0 0,17-19 0 15,-17 19 0-15,-33 0 0 0,17-9 0 16,-17 9 0-16,0-9 0 0,0 9 0 0,-33-10 0 15,33 10 0-15,-33 0 0 0,33-9 0 16,-33 0 0 15,0 18 0-31,-33-9 0 32,33 0 0-1,-33 0 0-16,33 9 0 1,-33-9 0-16,33 0 0 16,-33 0-264-16,33 10-88 0,0-10-19 0,0 0 11 15,-33 0 46-15</inkml:trace>
  <inkml:trace contextRef="#ctx0" brushRef="#br0" timeOffset="-204675.78">5705 12083 5 0,'0'9'13'0,"0"-9"2"0,0 0-3 15,0 0-4-15,0 0-2 0,0 0 0 0,0 0 0 16,0 0 1-16,0 0 1 0,0 0 2 0,0 0 3 16,0 0-3-16,0 0-1 0,0 0-1 15,0 0 2-15,0 0-1 0,0 0-3 0,0-9 0 16,0 9 1-16,0 0-6 0,0 0 3 0,0 0 1 15,0 0-4 1,0 0 1 0,0 0-4-16,0 9 2 15,0-9-6 17,0 0-8-32,0-9-7 15,0 9-8-15,0 0-3 0,0 0-43 16</inkml:trace>
  <inkml:trace contextRef="#ctx0" brushRef="#br0" timeOffset="-204442.65">5722 12195 11 0,'-17'-10'2'0,"17"10"-7"15</inkml:trace>
  <inkml:trace contextRef="#ctx0" brushRef="#br0" timeOffset="-204210.6">5755 12213 15 0,'0'0'14'16,"0"0"-2"-16,0 0-5 0,0 19-4 15,0-19-1-15,0-19-2 16,-33 19-7 0,33 0-6-16,0 0-19 0</inkml:trace>
  <inkml:trace contextRef="#ctx0" brushRef="#br0" timeOffset="-203744.42">5755 12232 5 0,'0'0'4'0,"0"0"2"0,0 0 1 15,0 0 1-15,0 0-1 0,0 0-3 0,0 0-2 16,0 0-1 0,0 0 0-16,0 0-1 15,0 0 0-15,0 0 1 16,0 0-1 0,0 0 1-16,0 0-1 0,0 0 2 31,0 0 0-31,0 0-1 15,0 0 1-15,0 0 0 16,0 0-1 0,0 0 0-16,0 0 0 0,0 0 1 31,0 0 0 47,0 0-9-78,0 0-5 16,0 0-26-16</inkml:trace>
  <inkml:trace contextRef="#ctx0" brushRef="#br0" timeOffset="-197664.58">8682 11823 6 0,'-17'0'6'0,"17"0"5"0,0 0 4 0,0 0-2 16,-16 9-3-16,16-9-3 0,0 0-1 0,0 0-1 16,0 0 0-16,0 0 0 0,0 0-1 15,0 0-2-15,0 0-1 16,0 0 1 15,0 9-4-31,0-9-1 16,0 0-11-16,0 0-6 0,0 0-32 15</inkml:trace>
  <inkml:trace contextRef="#ctx0" brushRef="#br0" timeOffset="-197031.54">7474 12018 16 0,'0'0'20'0,"0"-9"-3"0,0 9-3 0,0 0-1 16,-33 0 0-16,33 0 3 0,0 0 2 15,0 0 4-15,-16 0 5 0,16 0 6 0,0 0 2 16,0-19 9-16,-17 19-2 0,17 0 9 0,0 0-3 16,0 0 3-16,0 0 3 0,0 0-3 15,0 0 0-15,0 0 11 0,0 0-3 0,0 0-12 16,0 0-5-16,0 0-11 0,0 0-6 0,0 0-4 16,17 0-8-16,-34 0-2 0,34 0-5 15,-17-19 0-15,0 19-3 0,0 0-2 0,16 0-1 16,-16 0 3-16,33 0-3 15,-33 0 1-15,34 0-5 0,-34 0 2 0,0 0 6 16,0 0-6-16,33 0 4 0,-33 0-2 0,0 19 2 16,33-19-2-16,-33 0-3 0,0 0 5 0,0 0-1 15,33 0-1-15,-33 0 0 16,0 0 1-16,16 0 3 0,-16 0-6 0,0-19-3 16,17 19-41-16,-17 0-29 0,0-9-27 0,16 9-13 15,-16-9-1-15,0 9 5 0,0-10 13 16,-16 1 16-16,16 9 15 0,-17 0 10 0,1-9 14 15</inkml:trace>
  <inkml:trace contextRef="#ctx0" brushRef="#br0" timeOffset="-196434.32">7111 11990 26 0,'-33'0'35'0,"33"0"0"16,-33 0 0-16,33 19 0 0,-34-19-1 15,34 0 1-15,0 0-2 0,0 0-1 0,0 0-3 16,0 0 0-16,0 0-6 0,34 0-9 0,-34 0 4 15,33 0 6-15,-33 0 5 0,33 0-2 0,0 0 1 16,0-19-6-16,16 19-3 0,18 0 5 16,-34 0 0-16,33-19 3 0,-33 10-9 0,50 9-7 15,-17-9-3-15,0-1-1 0,17 1-7 16,-17 9 0-16,0 0 0 0,16-9 0 0,-48 9 0 16,32-9 0-16,-33 9 2 0,16 0-4 0,-16-10 2 15,1 10 0-15,-34 0 2 0,33 0-4 16,-33 0-1-16,0 0-2 15,0 0 5-15,-33 0 3 0,33 0-6 16,0 0 3-16,-34 0 1 0,1 0-3 0,0 0 2 16,0 0 0-16,17 0 2 0,-50 0 0 0,32 0-6 15,-32 0 5-15,17 10-4 0,-17-10 0 0,33 9 5 16,-50 0 2-16,17 0-4 0,0-9-3 16,32 19 1-16,-48-10 2 0,49 10 2 0,-33-19-5 15,33 19 1-15,-34-10 2 0,51 0 2 16,-17-9 0-16,0 9-2 0,33 1 1 0,-33-1 3 15,33-9 1-15,0 9 7 0,0-18 9 16,33 18-9-16,-33-9-1 0,33 0-2 0,0 0-6 0,0 0-3 16,17-9 3-16,-17 9 0 0,33-9-2 15,-17-1-1-15,17 10 0 0,-32-9 4 0,32 0-6 16,0 9 3-16,-17-9 1 0,18 9-2 16,-34 0 1-16,16-19 0 0,-16 19 3 0,0 0-4 15,0 0-3-15,-33 0 0 0,0 0 0 0,0 0-3 16,0 19 0-16,0-19 9 15,0 0-3-15,-33 0 2 0,0 0-2 0,17 0 0 16,-17 9-7-16,0-9 7 0,0 0 3 0,33 9-3 16,-33 0 0-16,-1 1-2 0,1-10-1 0,0 0 1 15,17 0-5-15,16 0-7 0,-33 0-9 16,33 0-10-16,-33 9-9 0,33-9-7 0,0 0-7 16,0 0-11-16,-33 0-5 0,33 0-8 15,0 0-4-15,0 0 2 0</inkml:trace>
  <inkml:trace contextRef="#ctx0" brushRef="#br0" timeOffset="-195033.23">7937 11953 7 0,'0'0'5'16,"-33"0"8"-16,0-10 1 0,0 10-5 0,17 0-4 16,-50 0-3-16,33 0-2 0,-1 0 2 0,-15 0-2 15,16 0 0-15,0 0 0 0,-33 10 1 16,32-10-1-16,-32 9 0 0,17-9 0 0,16 9 0 16,-33-9 0-16,16 19 0 0,17-19 3 0,0 0 1 15,33 0-1-15,-33 0 1 0,33 0 0 16,-33 0 0-16,33 0 1 0,33 19-2 0,-33-19-1 15,0 0 1-15,33-19-1 0,0 19-1 0,-17 0-1 16,17 0 0-16,1 0 0 0,32 0 0 16,-33 0 0-16,16 0 0 0,17 0 2 0,-32-19-2 15,32 19 0-15,-33 0 0 0,49 0 0 16,-48 0 0-16,32 0-2 0,-33 0-1 0,0 19-2 16,16-19-3-16,-16 0-1 0,-33 0 1 0,34 0 4 15,-34 0 2-15,0 0 0 0,0 0 2 16,0 0 0-16,-34 0 0 0,34 0 2 15,-33 0 2-15,33 0 0 0,-49 0-1 16,16 0-3-16,0 0 2 0,0 0 0 0,0 0-2 16,-1 0 0-16,-15 0 0 0,16 0 0 0,0 0 2 15,-33 0-2-15,32 0 0 0,-15 19 0 0,16-19 0 16,0 0 0-16,-33 0 0 0,33 0 3 16,-1 9 1-16,1-9-1 0,17 9-2 0,-17-9 1 15,33 0-2-15,-33 0 0 0,33 0 1 16,0 0 2-16,0 0-1 0,0 9 2 0,0-18-1 15,0 9 1-15,0 0 2 0,0 0-3 0,33 9-1 16,-33-9 0-16,33 0-2 0,-33 0 0 16,16 0 3-16,1 0-3 0,33 0 0 0,-50 0 0 15,33 0 1-15,0 0-1 0,-33 0 0 0,33 0 0 16,-33 0 0-16,33 0 2 0,-33 0-2 16,16 0 0-16,-16 0 1 15,17 10-1-15,-17-20 0 0,0 10 1 0,0 0 3 16,0 10 2-16,0-10-1 15,0 0 2-15,0 0-3 0,0 0-1 0,0 0 1 16,0 0-2-16,0 0 1 16,-17 0-1-16,17 0-4 15,0 0 5-15,0 9-5 16,0-9 4-16,0 0-4 0,17 0 4 16,-34 0-2-16,17 0 8 15,0 0-1-15,0 0-3 0,0 0 0 0,17-9 1 16,-17 9 0-16,0 0 2 0,0 0-4 0,-17 0 3 15,17-10 0-15,0 10-2 0,0 0 1 16,0 0-2-16,0 10 0 0,0-10-2 0,-16 0 0 16,16 0 2-1,0 0-1-15,0 9-2 16,0-9 2-16,0 0-5 0,0 0 4 0,0-9 1 16,0 9 0-1,0 0-4-15,0-10 0 16,0 20 2-16,0-10 2 0,0 0-1 31,0 0 0-31,0 0-3 0,0 0 3 16,0 0 1-16,0 0-4 15,0 0 3-15,0 0 0 16,0 0 2 0,0 0-7-16,0 0 5 0,0 0 2 0,0 0-3 31,0 0 1-16,0-10-4-15,0 10 1 16,0 0 3 0,0 0 0-16,0 0 1 0,0 10-2 31,-33-10 0-15,33 0 1-16,0 0-3 0,0 0 4 15,0 0-13 1,0 0-22-1,0 9-17-15,0-9-2 0,0 0-52 0</inkml:trace>
  <inkml:trace contextRef="#ctx0" brushRef="#br0" timeOffset="-193336.08">8615 14148 5 0,'0'0'4'0,"0"0"3"0,0-19 3 15,0 19 2-15,0-9-4 0,0 9-4 16,0 0-2-16,0 0 0 0,0 0 0 0,-33 0 0 16,33 0 2-16,0 0 0 0,0 0 1 15,0 0 0-15,0 0 2 0,0 0 4 0,0 0 2 16,0 0 0-16,0 0 2 0,0 0-4 0,0 0-2 16,0 0-1-16,0 0 2 0,0 0 2 15,0 0 1-15,0 0 2 0,0-9-2 0,0 9 3 16,0 0-2-16,0 0 0 0,0 0 0 0,0 9 1 15,0-9 1-15,0 0 0 0,33 0 2 0,-33 0 4 16,0 0 2-16,34 9 2 0,-34-9 7 16,0 0-3-16,16 0-1 0,1 0 3 0,-1 0 0 15,17 0-1-15,0 19-3 0,0-19-4 0,0 0-2 16,-33 0-10-16,34 0 1 0,-1 19-4 16,0-19-3-16,16 0-1 0,-16 0-3 0,0 0 2 15,1 9 2-15,-1-9 15 0,0 9 5 0,16-9-6 16,-16 0-4-16,0 9-8 0,0-9 3 15,17 0-11-15,-17 0 2 0,33 0 3 0,-33 10-5 0,0-10 0 16,17 0 2-16,16 0 0 0,-33 9 0 16,0-9 1-16,0 0-3 0,17 0 0 0,-17 9-2 15,0 1 6-15,0-10-7 0,0 0 3 0,0 9 0 16,-16-9 3-16,-1 9-3 0,34-9 2 16,-50 0-2-16,33 19 0 0,-33-19-5 0,33 0 10 15,-33 0-7-15,0 0 7 0,0 0-4 16,33 0-5-16,-33 0 8 0,0 0-7 0,0 0 1 15,0 0 0-15,0 0 5 0,33 0-11 16,-33 0-6-16,0 0-10 0,0 0-5 0,-33-19-14 16,33 19-6-16,0 0-10 0,0 0-2 0,0 0-11 15,0 0-2-15,0 0-4 0,0 0 1 16,0 0 3-16,0 0 11 0,-33 0 10 0,33 0-29 16</inkml:trace>
  <inkml:trace contextRef="#ctx0" brushRef="#br0" timeOffset="-192903.5">8897 14371 48 0,'0'0'30'0,"0"0"-13"0,0 0-8 0,0 0-5 16,0 0-2-16,16 0-1 0,-16 0 1 0,17 0 2 15,-1 0 9-15,-16 0 5 0,33-9 4 16,-33 9 3-16,33 0 7 0,0 9 0 0,1-9 3 0,-18 0-4 16,17 0-2-16,33-9-5 0,-33 9 1 15,0-9-3-15,0 9-2 0,17 0 2 0,16 0-1 16,-33-10 2-16,33 10-2 0,-32-9-11 0,15 9-2 15,17 0-4-15,-33-9-1 0,0 9-3 16,1 0 0-16,15-10-2 0,-16 10 4 0,-33-9 2 16,33 9-6-16,0 0 2 0,-33 0 0 0,33-9 0 15,-33 9 0-15,17 0 1 0,-17 0 1 16,0 0 1-16,0 0 3 0,0-9-6 16,0 9 2-16,0 9-5 0,0-9 1 0,0 0-11 15,-17 0-16 1,17 0-23-16,0 0-15 0,0 0-12 0,0 0-4 15,0 0 2-15,0 0 11 0</inkml:trace>
  <inkml:trace contextRef="#ctx0" brushRef="#br0" timeOffset="-191321.47">11956 14176 51 0,'0'0'40'0,"0"0"-14"15,-33 0-13-15,33 0-7 0,-17 0-3 16,17 0 0-16,0 0 5 0,0 0 1 15,0 9-2-15,0-9 2 0,0 0-1 0,0 0 3 16,0 0 3-16,0 9-1 0,0-9-5 0,0 0-6 16,0 0 0-16,-16 10-1 0,32-10 1 15,-16 0 0-15,0 0-4 0,0 0-6 16,-16 0-17-16,16 0-15 16,0 0-8-16,16 0-2 0</inkml:trace>
  <inkml:trace contextRef="#ctx0" brushRef="#br0" timeOffset="-190755.91">12386 14222 48 0,'-33'0'42'16,"33"10"-11"-16,-17-10-14 0,17 0-7 0,0-10-6 16,0 10 0-16,-16 10 4 0,16-10 8 0,0 0 6 15,0 0 8-15,16 9 3 0,-16-9 9 16,17 9-3-16,16-9-1 0,0 0-15 0,0 0-7 15,17 0-4-15,-1 0-7 0,1 0-2 0,16 0-1 16,-16 0-2-16,-1 0 2 0,1 0 1 16,16 0-3-16,-16-9 0 0,-1 9-3 0,1-9 4 15,-17 9-1-15,16 0 2 0,-16-10-2 0,1 10-2 16,-1 0 2-16,0 0 2 0,0 0-4 16,0 0 4-16,-33 0-2 0,16 0 0 0,-16-9 0 15,17 9 2-15,-1 0-1 0,-16 0-8 16,0 0 2-16,0 0-4 15,0 0-15-15,0 0-12 0,0 0-16 16,-16 0-4-16,16 0-9 0,-17-9 0 0,1 9 6 16</inkml:trace>
  <inkml:trace contextRef="#ctx0" brushRef="#br0" timeOffset="-190438.76">12667 14390 156 0,'0'0'92'0,"0"0"-40"16,0 0-18-16,0 0-22 0,0 0-5 0,33 0-4 16,-16 0 18-16,-1 0 17 0,17 0 1 15,17 0 2-15,-17 0 1 0,16 0 5 0,-15 0 3 0,15 0-1 16,1-19-11-16,-17 19-14 0,0 0-10 15,16-9-14-15,-15 9 9 0,-1-9-9 0,0 9 0 16,0-10 2-16,0 10 0 0,0 0 1 0,-17-9-2 16,18 0-3-16,-1 9 2 0,-33-10-3 15,0 10-16-15,33-9-20 0,-33 9-22 0,0 0-12 16,0 0-5-16,0-9-4 0,0 9 2 16,0-9-1-16,0 9 7 0,0 0 7 0,0 0 13 15</inkml:trace>
  <inkml:trace contextRef="#ctx0" brushRef="#br0" timeOffset="-189388.68">14172 15115 121 0,'0'-18'80'0,"0"18"-23"0,0-10-18 0,16 10-16 16,-16 0-10-16,0 0-6 0,0 0 5 0,0 10 8 15,-16-10 4-15,16 18 0 0,0-18 3 0,-33 19 8 16,33 0 10-16,-33-1-2 0,33 10-6 15,-33-9-5-15,-1 9-18 0,18-10-5 0,-1 10-3 16,1-9-6-16,-1-1 0 0,1 10 7 0,16-18-5 16,0-1-5-16,0 0 5 0,0 0 5 15,0 1 7-15,0-10 9 0,-33 0 12 0,33 0-15 16,33 0-10-16,-33-10-7 0,0 1 1 16,0-9 1-16,16 8-8 0,-16-8 7 0,17-1 0 15,-1 0-3-15,1 1-5 0,-1-1 6 16,-16-9-2-16,34 10 0 0,-34-1 0 0,0 0 9 15,33 1 1-15,-33 9-1 0,0-1-1 0,33 1 8 16,-33 0-1-16,0-1-9 0,0 10-3 0,33 0-3 16,-33 0-4-16,0 10 6 15,16-10 3-15,1 9-5 0,-1-9-4 0,1 9 6 16,-1 10-2-16,17-1 4 0,1 1-4 0,-34 0 7 16,33-1-3-16,0 1 0 0,-33 9 5 15,16 0-9-15,1 0 2 0,-1-10-2 0,1 10 0 16,-17 0-2-16,0-9-7 0,0 9-27 0,16-10-38 15,-16 1-31-15,0-1-22 0,-16-8-9 0,16-1 7 16,0 0 17-16,-17-9-60 0</inkml:trace>
  <inkml:trace contextRef="#ctx0" brushRef="#br0" timeOffset="-189189.36">14172 15376 42 0,'0'0'58'0,"0"0"-18"16,16 0-16-16,-16-9-14 0,17-1-4 15,-17 10-4-15,16 0 0 0,1-18-2 0,-1 18 1 16,17-19-1-16,-33 19 1 0,34-9 0 0,-1 9-3 16,-33-10-9-16,33 10-18 0,-17 0-10 15,1-9-7-15</inkml:trace>
  <inkml:trace contextRef="#ctx0" brushRef="#br0" timeOffset="-188173.52">14883 15032 53 0,'0'0'32'0,"0"0"-13"15,0 0-8-15,-17 0-4 0,17 0-2 0,0 0 1 16,0 9 9-16,0 0 2 0,-16 1-1 0,16-1-6 16,0 9-3-16,0 10 1 0,0-28 1 0,16 19 0 15,-16 0 1-15,0-1-7 0,0 1 2 16,0 9-5-16,0-10 0 0,17 1 2 0,-17-1 0 16,0 1-2-16,0-10-2 0,0 10 2 0,0-10-9 15,0 1-18-15,0 8-16 0,0-18-11 16,0 0-52-16</inkml:trace>
  <inkml:trace contextRef="#ctx0" brushRef="#br0" timeOffset="-187808.28">15247 15115 62 0,'16'-18'58'0,"-16"18"-26"16,17 0-14-16,-17 0-7 0,16 0-5 0,-16 0-1 16,17 0 7-16,-17 0 5 0,16 18-5 15,-16-18-6-15,33 0-1 0,-33 10 1 0,0-1-2 16,0 0-2-16,0 1-2 0,0 8 1 0,0-9-1 15,0 1 0-15,-33-1 1 0,17 10 1 0,16-1-2 16,-17-18 0-16,1 10 0 0,-1-10 0 16,17 9-4-16,-16 0 4 0,16 0 2 0,-17-9-2 15,17 10 0-15,17-10 0 16,-17 9-12 0,16-9-10-16,-16 0-8 0,17-9-5 0,-17 9-3 15,16-10 2-15,1 10 2 0,-1-9-16 0</inkml:trace>
  <inkml:trace contextRef="#ctx0" brushRef="#br0" timeOffset="-187656.23">15577 15236 27 0,'33'0'33'16,"-33"10"-6"-16,0-10-5 0,33 0-3 0,-33 0-6 16,17 0-7-16,0 0 1 0,-1 0-4 0,1 9 4 15,-1-18 0-15,1 9-6 0,-1 0 1 16,17 0-2-16,-33 0 0 0,33-10 0 0,-33 10-10 15,33 0-15-15,-33 0-13 0,0 0-7 0</inkml:trace>
  <inkml:trace contextRef="#ctx0" brushRef="#br0" timeOffset="-186025.58">14668 14288 7 0,'0'0'12'0,"0"0"7"0,0 0-4 0,0 0-4 16,0 0-2-16,-17 0-2 0,17 0 2 0,0 0 2 15,0 0 3-15,0 0 4 0,17 0 2 0,-17 0 2 16,0 0-2-16,0 0 1 0,0 0 3 15,0 0 2-15,16 0-2 0,-16 9-1 0,33-9-7 16,-33 0 2-16,0 0 8 0,34 9-5 16,-34-9 3-16,33 9-5 0,0-9-6 0,-33 10 0 15,33-10 0-15,-17 9-7 0,17-9 2 0,0 0-2 16,0 0 8-16,1 0-5 0,-18 0 1 0,17 0-7 16,0 0 2-16,0 0-1 0,0 0 1 15,34 0-2-15,-34-9-1 0,16 9-1 0,17-10-1 16,1 10 0-16,-18-9 0 0,50 9 0 0,-33-9 3 15,1 9-1-15,15 0-2 0,-16-9 0 16,17 9-2-16,16 0 2 0,-49 0 0 0,33 0 0 16,-1 0-3-16,-16 0 3 0,17 0-2 0,-17 0 3 15,0 0-1-15,1 0 2 0,15 0-6 16,-49 0 4-16,17 0 0 0,16 0 0 0,0 0 2 16,-33 0-2-16,0 0 1 0,17 0-3 0,-17 0 2 15,0 0-2-15,0 0-1 0,0 0 3 0,0 0 0 16,17 0 1-16,-17 0 1 0,0 0-2 15,0 0-2-15,0 0 2 0,0 0 0 0,0 0-2 16,17 0 5-16,-17 0-2 0,0-19-3 16,0 19 2-16,0 0 0 0,0 0 1 0,17 0-1 15,-17 0 0-15,0 0 0 0,-16 0 0 0,-1 0-2 16,17 0 3-16,0-19 3 0,-16 19-6 0,16 0 2 16,0-9 0-16,-33 9 0 0,33 0 0 15,-33 0 2-15,17 0-1 0,-1-9-1 0,-16 9 2 16,17 0 0-16,-1 0 1 0,-16-10-3 15,0 10 1-15,0 0 3 0,17 0-1 0,-17-9-3 16,0 9 4-16,0 0-2 16,0 0-7-16,0 0 3 15,0 0 4-15,0 0-4 0,0 0 4 16,0-9-2-16,-17 9 0 16,17 0-4-16,0 9 7 15,-16-9-7-15,16 0-11 0,-17 0-19 16,17 9-7-16,0-9-8 0,-16 0-7 15,16 0-7-15,0 0-5 0,-17 0 1 0,17 0 2 16,0 0-36-16</inkml:trace>
  <inkml:trace contextRef="#ctx0" brushRef="#br0" timeOffset="-184760.36">18835 14343 19 0,'0'0'25'0,"0"0"-7"16,0 10 0-16,-33-10-2 0,33 0 2 0,0 0 2 15,0 0 5-15,0 0-2 0,33 0 4 0,-33 0 12 16,0 0 5-16,0 0 13 0,0 0 2 15,0 9-7-15,0-9-4 0,17 0-1 0,-1 0-5 16,17 9 0-16,-16-9 5 0,16 0 6 0,0 0 2 16,0 0-3-16,17 0-7 0,-1 0-11 15,1 0-8-15,16-9 8 0,-16 9 1 0,-1-9 18 16,34 9-13-16,-50 0-12 0,16-10-9 0,1 10-9 16,0 0-2-16,16 0 4 0,-33 0 20 0,0-9 36 15,0 9 1-15,0 0-14 0,-16 0 4 16,16 0 0-16,-33-9-9 0,33 9-3 0,-33 0 13 15,0 0 0-15,0 0-7 0,0 0 6 0,0 0-26 16,0 0 4-16,0 0-14 0,0 0 7 0,0 0-11 16,0 0-2-16,0 0-3 0,0 0-8 15,0 0-9-15,0 0 5 0,0 0 4 16,0 0-9-16,0 0 5 0,0-10-7 16,0 10 9-16,0 0 0 0,0-9-4 15,0 9-21 1,0 0-67-16,0 0-66 0,0 0-47 15,0 0-28-15,0 0-8 0,0 0 7 0,0 0 6 16,0 0 27-16,0 0 31 0,0 0 37 0</inkml:trace>
  <inkml:trace contextRef="#ctx0" brushRef="#br0" timeOffset="-183227.98">18918 15060 57 0,'0'0'57'0,"-17"0"-14"0,17 9-14 16,0-9-1-16,0 0 2 0,0 0 7 0,-16 0 5 16,16 0-5-16,0 0-8 0,0 0-15 15,0-9-8-15,16 9-3 0,-16 0-2 0,17 0 1 16,-17-10-4-16,16 10 2 0,1-9 3 15,16 9-3-15,-33 0-3 0,33 0 4 0,-33-9-3 16,33 9 2-16,-33 9 2 0,0-9-5 16,0-9-28-16,0 9-19 0,0 0-17 0,0 0-11 15,0 0 3-15</inkml:trace>
  <inkml:trace contextRef="#ctx0" brushRef="#br0" timeOffset="-178932.26">23581 14474 34 0,'0'-10'34'0,"-17"10"-16"0,1 0-8 0,-1 0-5 16,1-9 13-16,-1 9 12 0,17-9 1 0,-16 9-6 15,16 0 0-15,-17 0 2 0,17-10 6 16,17 10-8-16,-17 0 2 0,0 0-2 0,16 0 2 16,1 0 2-16,16 0 7 0,0 0-5 15,0-9-7-15,33 9-3 0,-33 0-5 0,17 0-7 16,16-9-5-16,0 9-2 0,0-10 0 0,-16 10-2 15,16-9 1-15,-16 9-1 0,-1 0 2 16,-16-9 0-16,0 9-2 0,1 0-3 0,-18 0 3 16,17 0 3-16,-33 0-5 0,0 0 0 15,17 0 2-15,-17 0 1 0,0 0-3 16,0 0-4-16,0 0 1 0,-17 0-6 16,17 0-21-16,0 0-30 15,0 9-21-15,0-9-19 0,-33 0-1 0</inkml:trace>
  <inkml:trace contextRef="#ctx0" brushRef="#br0" timeOffset="-177449.91">22060 14250 7 0,'0'-9'9'15,"0"9"6"-15,0 0-2 0,0 0-5 16,0 0-4-16,0-9-2 0,0 9 2 0,0 0 2 0,0 0 0 16,0 0-2-16,0 0-2 0,0 0 1 15,0 0 0-15,0 0 4 0,0 0 4 0,0 0 0 16,0 0 0-16,0 0 4 0,0 0 2 16,0 0-1-16,0 0-2 0,0-10 2 0,0 10-3 15,0 0 2-15,0 0 0 0,0 0 0 16,0 0-5-16,0 0-5 0,0 0-2 0,0 0 3 15,0 10 6-15,0-1 1 16,16 0 2-16,-16 10 2 0,0-19-4 16,0 19-2-16,0-10 8 0,0 9 0 0,17-8 0 15,-17 8 3-15,0 1-3 0,0 9-4 16,0-19-3-16,16 10 10 0,-16-10 2 0,17 19 2 16,-17-19-3-16,0 10 5 0,16-10-5 0,17 10 2 15,-33-10 1-15,0 0 5 0,33-9-2 0,-33 10 1 16,17-1-5-16,0 0-1 0,-1-9-6 15,1 10-5-15,16-10-1 0,-17-10-12 16,17 10 7-16,0 0-5 0,0-9-2 0,-33 9 4 16,34-9-4-16,-1-1-3 0,-17 10 8 0,17-9-5 15,-16 0-2-15,-1 9-44 0,17-19-44 0,-33 10-23 16,0 0-6-16,33-1-8 0,-33 1 5 16,0 0 12-16</inkml:trace>
  <inkml:trace contextRef="#ctx0" brushRef="#br0" timeOffset="-177167.39">22671 14343 131 0,'0'0'44'0,"0"-9"-19"16,0 0-14-16,0 18 10 0,0-9 13 0,0 0-13 16,0-9-8-16,0 9-8 0,0 9-3 0,0-9 0 15,0 9 7-15,0 10 17 0,0 9-9 0,0-19-5 16,0 19-7-16,0-9 0 0,0 9-2 16,0 9-1-16,-16-19-2 0,-1 20 3 15,17-11-3-15,-33 11 2 0,0-1-30 0,0 0-32 16,17 10-34-16,-17-29-7 0</inkml:trace>
  <inkml:trace contextRef="#ctx0" brushRef="#br0" timeOffset="-176118.01">26276 14269 10 0,'-16'0'24'0,"-1"0"-6"15,1 0-9-15,16 19-3 0,-33-19-4 0,16 0 0 16,1 0 3-16,16 0 4 0,-17 9-2 16,1-9-4-16,-1 0 0 0,17 9 2 0,-16-9 7 15,16 0-4-15,0 9 4 0,-17-9 7 16,17 0 2-16,0 0 8 0,17 10 9 0,-17-10 1 16,0 0-1-16,16 0-2 0,1 0-8 0,-17 9 5 15,33-9 5-15,-17 0-4 0,34-9-14 16,-1 9-6-16,1-10-8 0,16 10 0 0,0 0 3 15,17 0 34-15,0 0-3 0,16 0-21 0,0 10-6 16,0-20-7-16,1 10-4 0,15 0 1 16,-15 10 4-16,15-10-7 0,1-10 1 0,-17 10-3 15,0 0 0-15,-16 0 6 0,16 0-7 0,-32 0 3 16,-1-9-3-16,0 0 4 0,-17 9-1 16,18-9 3-16,-34 9-3 0,0 0-4 0,0 0 4 15,0 0 0-15,-17 0 1 0,17 0-6 16,-33 0 5-16,0 0 2 0,0 0-12 15,0 0 3-15,0 0-22 0,0 0-17 16,0 0-18-16,0 0-11 0,0 0-4 16,0 0-2-16,-33 0 0 0,33 0 5 15</inkml:trace>
  <inkml:trace contextRef="#ctx0" brushRef="#br0" timeOffset="-175302.84">26888 14687 45 0,'-16'10'32'16,"16"-10"-16"-16,-33 9-7 0,33-9-5 0,-17 9 14 15,1 1 8-15,16-1 0 0,-17 10-2 0,17-10-1 16,-16 9 8-16,16-8-5 0,0 8 12 15,0 1 6-15,16 0-8 0,-16 9-10 0,17-19-3 16,-1 9-8-16,1 1-4 0,16 0 3 16,-33-1 4-16,33 1 1 0,0-1-7 0,-17-8-4 15,17-1-5-15,-16 0-1 0,0 1 2 16,16-1-2-16,0-9-2 0,-33 0 0 0,16 0 2 16,1-9-2-16,-1 9 0 0,1-10-27 0,-17 10-38 15,16-9-33-15,1 0-17 0,-1-1 8 0</inkml:trace>
  <inkml:trace contextRef="#ctx0" brushRef="#br0" timeOffset="-175102.54">27302 14836 65 0,'-33'0'17'0,"33"10"-9"0,0 18-1 0,-17-28 22 16,17 9 10-16,0 9 8 0,0-8-17 0,0 8-13 15,0 1-7-15,0-10 17 0,0 10 4 0,0-1-11 16,-16-8-8-16,16 8-7 0,-17 1 1 0,0-10-3 16,1 10-3-16,-1-1-2 0,1 10 2 15,-1-18-3-15,1-1-29 0,-1 10-37 0,1-10-22 16</inkml:trace>
  <inkml:trace contextRef="#ctx0" brushRef="#br0" timeOffset="-174369.62">29121 15115 22 0,'16'0'29'0,"-16"-18"-7"0,0 18-5 16,17 0-4-16,-17 0 0 0,-17-10 5 0,17 10 0 16,0 0-5-16,17 0-8 0,-17 0-2 15,0 0-1-15,0 0 0 0,-17 10 1 0,17-10 18 16,0 18 2-16,-16-18-5 0,16 19 9 0,-17-10 0 16,17 10 7-16,0-1 1 0,0-8-3 15,0 8 8-15,0 10-7 0,0-28-4 0,17 10 4 16,-1 8-5-16,1-9 0 0,-1 10-10 15,17-10-4-15,-16 1-4 0,16-1-3 0,0-9-1 16,0 0-4-16,0 0-1 0,0 0 2 16,0-9-1-16,0 9 7 0,-16-10 34 0,16 1-1 15,-16-10-20-15,-1 10-9 0,-16-19 0 16,0 10-10-16,0-10 3 0,0 9-5 0,0-9-1 16,0 10-2-16,-16-10 4 0,-1 9-5 0,17-9 1 15,-16 19 2-15,-1 0 0 0,-16-10 2 16,16 10 0-16,-16-1-4 0,17 10 0 0,-17 0 2 15,0-18 0-15,16 18 0 0,-16 18-7 16,16-18-48-16,-16 0-47 0,33 19-28 0,-33-10-11 16,17 10 6-16,16-10-89 0</inkml:trace>
  <inkml:trace contextRef="#ctx0" brushRef="#br0" timeOffset="-173603.77">29881 15134 7 0,'0'0'13'0,"0"0"11"0,0 0-1 16,-16 0 1-16,16 0-3 0,0 0 0 0,0-9 7 16,0 18 4-16,0-9 4 0,16 0 2 15,-16 0 4-15,0-9-14 0,0 9-12 16,0 0-5-16,17 0-7 0,-17 0 5 0,16 0 14 15,1 0-1-15,0 0 1 0,-1 0-9 0,1 0-10 16,-1 0 2-16,17-10-6 0,-16 10 2 16,-1 0 0-16,1 0-2 0,-1 0-2 0,1 0 4 15,-1 0-25-15,1 0-41 0,-17-18-34 16,16 18-15-16</inkml:trace>
  <inkml:trace contextRef="#ctx0" brushRef="#br0" timeOffset="-170490.36">6003 15125 6 0,'0'0'3'15,"-33"0"0"-15,33-10 0 0,0 10 1 16,0 0 2-16,-33 0-3 0,33-18-1 0,33 18-2 15,-33 0 1-15,0-10-1 16,0 1 0-16,0 0 0 0,33 0 0 0,-33-1-4 16,0 1-2-16,33 0-8 0,-33-1 9 0</inkml:trace>
  <inkml:trace contextRef="#ctx0" brushRef="#br0" timeOffset="-170306.29">6102 14994 2 0,'0'0'1'15,"0"0"4"-15,33 0-2 16,-33 0 1-16,0 0-1 0,0 0-1 16,0 10-2-16,0-10 1 0,0 0-1 15,0 0-4-15,0 9-12 0</inkml:trace>
  <inkml:trace contextRef="#ctx0" brushRef="#br0" timeOffset="-169606.77">6863 15180 72 0,'0'0'36'0,"0"0"-13"0,0 0-11 16,0 0-6-16,0 10-2 0,0-10 0 0,0 0 10 15,33 0 6-15,-33 0 6 0,0 0 2 0,0 0 5 16,33 0 0-16,-33 0 6 0,33 0-6 16,-33 0 1-16,16 0 1 0,1 9 0 0,33-9-10 15,-50-9-5-15,33 9-6 0,0 0 2 0,0 0 7 16,0 0 4-16,-33-10 6 0,33 10-2 0,17-9 1 16,-17 0-16-16,0 9-7 0,0 0 2 15,-33-9-3-15,33 9 16 0,0 0-6 0,16 0-5 16,-15-10-3-16,-1 10-6 0,0 0 44 15,0-9 34-15,-17 9-7 0,50-9-13 0,-32 9-23 16,-1 0-24-16,33 0-3 0,-17 0 1 0,17 0 13 16,1-10 18-16,-34 10 1 0,49 0-11 15,-15 0-14-15,-1 0-7 0,-17 0-6 0,17 0-4 16,1 0-1-16,-18 0 1 0,17-18-3 0,-33 18 4 16,34 0-1-16,-34 0-3 0,0 0 0 15,16-10 0-15,-16 10 4 0,-33-9 4 0,33 9 2 0,-33 0-1 16,0-9-8-16,34 9 1 0,-34-9-2 15,0 9-5-15,0 0-2 0,0 0 14 0,0 0-7 16,0-10 1-16,0 10-3 16,0 0 6-1,0 0 0-15,0 0-6 0,0 0-2 0,0 0 10 16,0-9-6-16,0 9-4 0,0 0-2 16,0 0 12-16,0 0-12 0,0 9 9 15,0-9-7-15,0 0 10 0,0 0-10 0,16 0 0 16,-16 0 2-16,0 0-2 0,0 0 9 15,0 0-36-15,0 0-9 0,0 10-21 16,0-1-10-16,0-9-23 0,0 0-12 0,0 0-10 16,0 0-3-16,0 0-2 0,0-9-4 15,0 9 1-15,0 0 8 0,0 9 13 0,0-9-57 16</inkml:trace>
  <inkml:trace contextRef="#ctx0" brushRef="#br0" timeOffset="-168307.33">11410 15078 5 0,'0'0'7'0,"-33"0"7"0,33 0 2 0,0 0-1 16,-33 9-3-16,33-9-3 0,0 0-1 0,-33 0 0 15,33 0 5-15,0 0 9 0,-33 10 7 0,33-10 3 16,-17 0 0-16,17 0 8 0,0 0 5 15,0 18 5-15,0-18 7 0,17 0-1 0,-17 0-5 16,33-18-5-16,0 18-9 0,-33 0-11 16,33-10-11-16,0 10-2 0,0 0 6 0,17-9 15 15,-17 0 10-15,33 9 3 0,-33 0-7 16,17-9-1-16,16 9-15 0,-33-10-8 0,0 10-4 0,0 0-2 16,17-9-4-16,-17 9 0 0,0-9-2 15,0 9 4-15,0 0-7 0,0 0-1 0,-33 0 3 16,17-10 0-16,-1 10 0 0,1 0-3 0,-1 10 0 15,-16-10-2-15,17 0 2 16,-17-10 7-16,0 20-6 16,0-10 5-16,0 0-12 0,0 0 2 15,0 0 6-15,-17 0-4 0,17 0 3 0,0 0-3 16,0 0-14-16,0 0-30 16,0 0-24-16,0 0-34 0,0 0-19 0,-16 0-7 15,16 0 5-15,0 0 12 0,0 0 20 0,0-10 19 16</inkml:trace>
  <inkml:trace contextRef="#ctx0" brushRef="#br0" timeOffset="-167475.26">13643 14836 20 0,'0'0'27'16,"33"0"-4"-16,-33 0-8 0,-33 0-1 15,33 0-3-15,0 0 0 0,33 0-2 0,-33 0-1 16,0 0-2-16,0 0 0 0,0 0-1 0,0 0 4 15,0 0-4-15,0 0-2 0,0 0-1 16,0 0 0-16,0 0-4 16,0 0 0-16,0 0-8 0,0 0-11 15,0 0-5-15,-33 0-5 0,33 0-3 16</inkml:trace>
  <inkml:trace contextRef="#ctx0" brushRef="#br0" timeOffset="-166726.48">13758 14799 73 0,'0'9'48'15,"-16"-9"-9"-15,16 0-3 0,0 0-2 0,0 0 0 16,0 0 5-16,0 0 10 0,0 10 3 16,0-10-3-16,0 0-10 0,0 0-11 0,0 0 10 15,0-10 3-15,0 10 8 0,0 0 1 16,0 0-3-16,0 0-9 0,0 0-11 0,0 0 1 16,0 0-9-16,0 0 5 0,0 0 9 0,0 0-4 15,0 0-6-15,0 0-5 0,0 0-9 0,0 10-3 16,0-10-2-16,0 0 0 0,0 0 2 15,0-10-4-15,0 10 0 0,0-9-2 16,0 9-10-16,0 0-19 0,0 0-38 16,0 0-29-16,0 0-23 0,0 0-18 0,0 0-2 15,0 0 8-15,0-9 18 0,0 9-59 16</inkml:trace>
  <inkml:trace contextRef="#ctx0" brushRef="#br0" timeOffset="-163495.66">7756 13562 27 0,'0'0'19'0,"0"0"-4"15,0 0-5-15,0 0-1 0,0 0-2 16,0 0 0-16,0 0 2 0,0 0 2 0,0 0 3 16,0 0-2-16,0 0-1 0,0 0-2 15,0 0-2-15,0 0 4 0,0 9-1 0,0 1-3 16,0-10 1-16,0 0-4 0,0 0 0 0,0 0 2 16,0 9-3-16,0-9 0 0,0 0 0 0,0 0 0 15,0 0 5-15,0 0-2 0,0 0 2 16,0 0-7-16,0 0 1 0,0 0-1 0,0 0 0 15,0 0 1-15,0-9-2 0,0 18 2 16,0-9 1-16,0 0-7 0,0 0-11 16,0 0-21-16,0-9-17 0,0 9-7 0</inkml:trace>
  <inkml:trace contextRef="#ctx0" brushRef="#br0" timeOffset="-162746.68">7689 13618 12 0,'0'9'19'0,"0"-9"-3"16,0 9-5-16,0-9-3 0,0 0-1 0,0 0-2 16,0 0 0-16,0 10 4 0,0-10 1 0,0 0 4 15,0 0-1-15,0 0 3 0,0 0 0 16,0 0-2-16,0 0 6 0,0 0-4 0,0 0-1 16,0 0 3-16,0 0-3 0,0 0 6 15,0 0-2-15,0 0 1 0,0 0 3 0,0 0 0 16,0 0-1-16,0 0 3 0,0 0-1 0,0-10 6 15,0 10-6-15,0 0 8 0,0 0-4 16,0 0 1-16,0 10 2 0,0-10-4 0,0 0-6 16,0 0-5-16,0-10-6 0,0 10-4 0,0 0-5 15,0 0 0-15,0-9 3 0,0 9 2 16,0 0-5 0,0 0 4-16,0 0-7 0,0 0 4 15,0 0 0-15,0-9-6 0,0 18 6 16,0-9-4-16,0 0 2 0,0 0 2 15,0 0-6-15,0 0 1 0,0 0-21 0,0 0-35 16,0 0-31-16,0 0-10 0,0-9-11 16,0 9 9-16,0-10 19 0</inkml:trace>
  <inkml:trace contextRef="#ctx0" brushRef="#br0" timeOffset="-161697.62">7789 13571 5 0,'0'0'3'0,"0"0"5"0,0 0 10 0,0 0 0 15,0 0-4-15,0 0-6 0,0 10-2 0,0-10 1 16,0 0-1-16,0 0 2 0,0 0 1 16,0 0 0-16,0 0 0 0,0 0-1 0,0 9-4 15,-33-9 0-15,33 9 4 0,0-9 2 0,0 0-1 16,0 0-1-16,0 9-3 0,0-9-3 16,0 0 2-16,0 0 3 0,0 0 2 0,0 10 1 15,0-10 0-15,0 0 0 0,0 0-1 0,0 0 4 16,0 0 7-16,0 0 3 0,0 0 6 0,0 0 5 15,0 0 9-15,0 0 0 0,0 0 11 16,0-10 0-16,0 10-11 0,0 10-10 0,0-20-11 16,0 10-10-16,0-9 0 0,0 9 4 15,0-9 5-15,0 0-3 0,0-1-3 0,0 1-4 16,0 9-2-16,0-19 4 0,0 1-3 16,0 8 2-16,0-8-1 0,0-1-6 0,0 10 4 15,0-10-1-15,0 10-8 0,0-19 0 0,0 10 2 16,0-1 3-16,0 0-5 0,33 1 2 0,-33-1 0 15,0 1 1-15,0-1 0 0,33 0-2 16,-33 1-1-16,0-1 3 0,16 10 2 0,1-10-8 16,-1-9 6-16,17 19-3 0,-33-10 0 15,33 1 2-15,1-1-2 0,-34 10 0 0,33-10 0 16,0 1 4-16,-17-1-2 0,17 10-2 0,0-10-3 16,0 1 4-16,1-1 2 0,-1 19-5 15,0-19 4-15,0 1-4 0,16 8 6 0,-16 1-10 16,1 0 6-16,-1 0-3 0,16-1 3 0,-16 1-2 15,33 18 3-15,-33-18-1 0,17 9 0 16,0-9 0-16,-1 9 0 0,-16-10 0 0,34 10 2 16,-34 0-4-16,0 0 2 0,16 0 0 0,-16 0 0 15,34 0 4-15,-51 10-6 0,17-10 0 16,0 0 2-16,0 0 0 0,0 9 0 0,0 0 2 16,0 1-6-16,-16-1 4 0,16-9 1 15,-16 9-4-15,-1 0 7 0,17 1-2 0,0 8-7 16,-33 1 3-16,33-19 4 0,0 9 0 0,-33 1-7 15,17 8 7-15,16-9-2 0,0 10-2 0,-33-10 0 16,33 1 2-16,-33 8 3 0,33-18-6 16,-33 19 3-16,0-10-4 0,33 0 9 0,-33 1-8 15,0-1-3-15,33 0 9 0,-33 1 0 16,0 8-3-16,0-8 0 0,0 8-6 0,17-18 6 16,-17 19-3-16,0-10 8 0,0 0-5 0,17 10 0 15,-17-10-5-15,0 10 8 0,0-10-6 16,0 1 7-16,0 8-4 0,0-18-3 0,0 9 3 15,0 1-2-15,0-1 2 0,0 0 0 0,0 1 0 16,0-10 5-16,0 9-8 16,0-9 1-16,0 0 4 0,0 0-4 15,0 0-7-15,0 9-24 0,0-9-27 0,0 0-21 16,0 0-25-16,0-9-5 0,0 9 0 16,0 0 7-16,-17 0 17 0,17-9-49 0</inkml:trace>
  <inkml:trace contextRef="#ctx0" brushRef="#br0" timeOffset="-161197.53">9475 13283 27 0,'-33'0'25'0,"33"0"-2"0,0 0-3 16,0 0-2-16,0 0-1 0,0 9 1 16,0-9 9-16,0 0 8 0,0 0 8 0,0 10-8 15,0-10 0-15,0 18 1 0,0-18-6 0,0 9-1 16,33 1 0-16,-33-1-3 0,0 10 3 15,33-10 11-15,-33 10-4 0,0-10 5 0,17 9-4 16,0 1 5-16,-17-10 0 0,16 10-6 0,17-10-2 16,-33 1-8-16,33-1-7 0,-33 0 11 0,33 10-4 15,-33-10 5-15,33 0-10 0,-33 10 4 16,33-19 15-16,-33 0-3 0,17 0-12 0,0-19-2 16,-1 10-15-16,17 0 3 0,-33 9-10 15,33-10 6-15,-33-8-7 0,33 9 7 0,-33-10 0 16,33 0-6-16,0 10 0 0,-33-19 4 15,17 0-3-15,-17 10-5 0,16-10 3 0,1 9 3 16,-17 1-2-16,33-1 1 0,-33 0 0 0,0 1 3 16,0-1-5-16,0 10-5 0,0-10 5 0,0 19-2 15,0 0-1-15,0-18-5 0,0 8-33 16,0 10-47-16,0-9-50 0,0 9-37 0,0 0-14 16,0 0 4-16,0 0 32 0</inkml:trace>
  <inkml:trace contextRef="#ctx0" brushRef="#br0" timeOffset="-159932.87">11410 13469 7 0,'-33'9'18'0,"33"1"5"0,0-1-4 16,0-9-2-16,0 9-4 0,0 0-3 0,0 1 4 15,0-1 2-15,0 0 4 0,0 10 2 16,0-19-5-16,0 9-5 0,0-9-4 0,0 10 7 15,0-10 12-15,-33 0 21 0,33 0 29 16,0 0 25-16,0 0 6 0,0 0-33 0,0-10-20 16,33 1-2-16,-33 9 3 0,0-19 2 0,0 1 7 15,0 8-3-15,0-8-14 0,0 9-3 0,33-10-10 16,-33 0-10-16,0 10-7 0,17-19-6 16,16 10 3-16,-17-1-10 0,1 0-1 0,16 1 1 15,0-1-3-15,0 1-1 0,0-1 6 16,0 0-10-16,0 10 3 0,17-10 1 0,16 10 3 15,-33 0-9-15,33-1 5 0,-16 1 0 0,16 9 4 16,0 0-4-16,17 0 3 0,-17 0-6 16,-33 0 1-16,33 0 2 0,17 0 3 0,-50 0-3 15,17 9-3-15,-1 1 3 0,1-10 0 16,-17 18 1-16,0-8 1 0,0-1 0 0,-16 0-8 16,-1 1 4-16,1 8 2 0,-1 10 3 0,1-28-5 15,16 19 3-15,-33-1-1 0,33 1 6 0,-33 0-6 16,0-1-5-16,0 10 5 0,33-9 1 15,-33-1-1-15,0 10-3 0,0-9 5 0,16-1-5 16,-16 1 3-16,0 0 4 0,0-10-1 16,17 0-3-16,-17 10 1 0,0-10 2 0,0 0-5 15,0 1 2-15,0-10-5 0,0 9 5 0,0-9-26 16,0 0-34-16,0 0-32 16,0 0-38-16,0-9-26 0,-17 9-14 0,17 0 9 15,-16-10 14-15,16 10 30 0,0 0-59 0</inkml:trace>
  <inkml:trace contextRef="#ctx0" brushRef="#br0" timeOffset="-159632.41">12535 13627 73 0,'-17'0'36'0,"17"9"-11"15,0-9 4-15,0 0 7 0,0 10 5 0,0-10 10 16,0 9 14-16,17 0 2 0,-1-9-12 15,1 19-4-15,16-19 1 0,-33 0 5 0,33 9 8 16,0 0-7-16,-33-9-18 0,33 10-7 0,-16-10-12 16,16 0-4-16,-17 0-1 0,34 0-8 15,-50 0 0-15,33 0-1 0,0-10-4 0,-17 1-3 16,1 9 0-16,16-9 3 0,-16-10-3 0,-1 10 0 16,1-10 0-16,16 10-2 0,-33-10 3 15,33 10-1-15,-33-9 2 0,0-1-9 0,0-9 4 16,0 9 1-16,0 1-9 0,0-1-19 15,0 10-24-15,0-10-27 0,0 10-26 0,0 9-23 16,0-19-5-16,0 10 9 0,0 0 25 0</inkml:trace>
  <inkml:trace contextRef="#ctx0" brushRef="#br0" timeOffset="-157098.28">6069 13283 15 0,'0'0'22'0,"0"9"-3"0,-33-9-7 0,33 0-2 15,0 0-3-15,0 0 1 0,0 0-2 0,0 10 0 16,0-10 4-16,0 0 1 0,0 18-2 16,0-18-1-16,-33 0-1 0,33 0 4 0,0 0 7 15,0 0 1-15,0 0 0 0,0 9-3 16,0-9 0-16,0 0 0 0,0 10 1 0,33-10-4 15,-33 0 4-15,0 0-3 0,0 9-4 0,33-9 3 16,-33 0 5-16,0 0 0 0,33 0-1 0,-33 9 9 16,33-9 4-16,-16 0-8 0,16 0-7 15,0 0-3-15,0 0 1 0,0 0 9 16,0 0 1-16,0 0-4 0,17 0-6 0,-17 0-2 16,33 0-1-16,-33 0 0 0,0 0 1 0,17 0 1 15,16 0 0-15,-33 0-1 0,33 0 3 0,-16 0-3 16,16 0-4-16,0 0 0 0,-17 0 10 15,18 0 3-15,-1 0 11 0,-33 0-7 0,50 0-6 16,-17 0-8-16,-33 0 1 0,33 0-11 16,17 0 6-16,-17 0-3 0,-17 0-3 0,17 0 0 15,1 0 5-15,-1-9-4 0,16 9-1 0,-15 0-3 16,-1 0 5-16,16 0-1 0,-15 0 2 16,-1 0-3-16,16 0 2 0,-15 0-2 0,-1 0 0 15,-17 0 3-15,17 0-1 0,1 0-2 0,-1 0 0 16,16 9 4-16,-15-9-2 0,-18 0-2 15,17 0 2-15,0 10-5 0,-16-10 0 0,0 0 5 16,-1 0-2-16,17 0 0 0,-16 9-2 0,0-9 3 16,32 0-1-16,-49 0 6 0,17 0-4 15,16 9-1-15,0-9 3 0,-33 0-4 0,17 0 1 16,16 0-4-16,-33 0 7 0,33 0-4 0,-33 0 0 16,0 0-3-16,17 0 5 0,-17 0 1 0,33 0-3 15,-33 0 0-15,0 0-5 0,17 0 7 16,-17 0-1-16,0 10-3 0,33-10 2 0,-49 0 1 15,16 0-1-15,0 0 0 0,33 0 2 16,-33 0-2-16,0 0 4 0,0-10-2 0,17 10-4 16,-17 0 2-16,0 0-2 0,0 0 5 0,-16 0-7 15,16 0 4-15,0 0 0 0,0 0-2 16,0 0 2-16,0 10 4 0,0-10-4 0,-16-10 0 16,16 10 0-16,0 0-4 0,0 0 7 15,0 0-3-15,0 0 0 0,0 0 0 0,-16 0 1 16,16 0 3-16,0 0-7 0,0 0-2 0,0 0 10 15,0 0-5-15,0 0-3 0,0 0 6 0,0 0-3 16,17-9 2-16,-17 9-5 0,0 0 3 16,0 0 2-16,-16 0-4 0,16 0 4 0,0 0-1 15,0 0 1-15,0 0-2 0,0-9 0 16,17 9-2-16,-17 0 2 0,0 0 0 0,33-10 0 16,-33 10 1-16,0 0-1 0,0 0 0 0,17-9 0 15,-17 9 0-15,33 0-5 0,-33 0 3 16,0 0 9-16,17 0-7 0,-17 0 2 0,33 0-1 15,-33-9-4-15,0 9 3 0,17 0 0 16,-17 0 0-16,0 0-2 0,33 0 3 0,-49-10 0 16,32 10 1-16,1 0-2 0,-17 0-2 0,0 0 2 15,0-9 0-15,17 9 0 0,-17 0-2 0,33 0 4 16,-33 0-2-16,0 0 2 0,0-18-1 16,17 18-1-16,-17 0 0 0,0 0-3 0,0 0 0 15,16-10 6-15,-15 10-5 0,32 0 2 16,-33 0 4-16,0 0-4 0,0 0 1 0,17 0-1 15,-17 0 4-15,33 0-8 0,-33 0 2 0,16 0 2 16,18 0 3-16,-34 0-1 0,33 0-1 16,-33 10 0-16,0-10-5 0,17 0 4 0,16 0 1 15,-33 0 1-15,0 0 3 0,16 0 21 16,-16 0 42-16,1 0-5 0,-1 0-26 0,0 0-16 16,-17 0-4-16,17-10-8 0,0 10-3 0,0 0 0 15,1 0-3-15,-34-9-1 0,33 9-5 16,0 0 3-16,-17 0 5 0,17-9-1 0,-16 9-4 15,-1 0 3-15,17 0-5 0,1 0 4 16,-34-10-4-16,33 10 3 0,-33-9 1 0,33 9-2 16,-33 0 1-16,16 0 3 0,1 0-7 0,-1 0 5 15,1 0-6-15,-17 0 6 0,16 0-4 16,-16 0-2 0,0 0 0-16,0 0 2 15,0 0 4-15,0 0-4 16,0 0 4-16,0 0-6 15,0 0 6-15,-16 9-5 0,16-9 5 0,0 0-6 16,0 10 0-16,-17-10 1 0,17 9-12 16,-16-9-27-16,16 9-26 0,-17-9-19 0,17 10-21 15,-16-10-24-15,16 0-7 0,0 18-2 16,-33-18 2-16,33 0 20 0</inkml:trace>
  <inkml:trace contextRef="#ctx0" brushRef="#br0" timeOffset="-155568.42">13246 15311 51 0,'-33'9'75'0,"33"-9"-7"0,0 0-24 0,0 0-21 16,0 0-9-16,0 0-11 0,-33 0-2 0,33 0 0 15,0-9-4-15,0 9-13 0,0 0-7 16,0 0-5-16,0 0 1 0,0 9 3 0,0-9-2 16,0 0 0-16,33-9-4 0,-33 9-3 15</inkml:trace>
  <inkml:trace contextRef="#ctx0" brushRef="#br0" timeOffset="-152456.22">20786 3088 78 0,'0'-18'42'0,"0"18"-1"0,0 0 0 0,0-19 4 16,0 19 13-16,0 0 15 0,0-19 15 16,0 19-13-16,0 0-8 0,0 0-23 15,0 0-16-15,0 0-10 0,0 0-10 0,-16 0-8 0,16 0 5 16,0 0 23-16,0 0 9 0,0 19-9 15,0-19-8-15,0 19-6 0,-17-19-7 16,17 18 5-16,0 1 9 0,-16 9 17 0,16-10 0 16,0 1 3-16,-33 18 12 0,33-9 23 0,-33 9-4 15,16 0-19-15,0-9-14 0,-16 10-5 16,17 17-15-16,-17-27 3 0,0 28 4 0,0 0-9 16,0-10 2-16,16 10 3 0,-16 9 1 0,0-9-15 15,0 9-3-15,0 0-1 0,0 10 9 16,0-29-10-16,0 29 4 0,16-29-1 15,-16 10 1-15,0 0-3 0,0-28-4 0,33 28 6 16,-33-19-4-16,0-9-2 0,16 9 8 0,17-19-10 16,-16 1 2-16,16 0-13 0,-17-19-17 0,17 0-50 15,0 9-54-15,0-9-41 0,0 0-6 16,0 0-6-16,0 0 4 0,0-9 1 0,0 9 28 16</inkml:trace>
  <inkml:trace contextRef="#ctx0" brushRef="#br0" timeOffset="-152122.12">19711 4400 106 0,'0'0'93'0,"-16"0"-32"0,16 0-24 16,0 0 15-16,0 0 27 0,0 0-22 15,0 0-23-15,0 0-18 0,0 9 9 0,0 0 45 16,0 19-2-16,0-28-19 0,0 19-6 0,16-1 10 16,-16 1 10-16,17 0-10 0,0-10 3 0,-17 10 26 15,16-1 3-15,1 1-15 0,16-19-11 16,0 18-10-16,-33-18-6 0,33 0-19 0,-17 0 1 16,17 0-16-16,1 0-2 0,-1-18-5 15,0 18-1-15,0-19-1 0,0 1 0 0,-17-1-4 16,17 10 4-16,0-10 0 0,-16 0 0 0,0 1-3 15,-1-1-9-15,1 1-36 0,16 8-61 0,-33-8-42 16,0 18-26-16,33-19-4 0,-33 19-8 16,0 0 2-16,0 0 34 0,0 0 36 0</inkml:trace>
  <inkml:trace contextRef="#ctx0" brushRef="#br0" timeOffset="-151672.42">19017 4930 70 0,'0'-28'112'0,"0"19"-1"15,0 9-25-15,0-10-4 0,0 1 22 0,0 0 28 16,0 9-4-16,0 0 68 0,0-19-8 15,-33 19-99-15,33 0-41 0,0 0-27 0,0 19-11 16,0-19-5-16,33 9-5 0,-33 0 1 0,0 10 5 16,0-10-6-16,0 10 0 0,0 0-4 0,33-1 4 15,-33 1 2-15,0-1 0 0,0 1 2 16,0 9-4-16,17-10-2 0,-17 1-10 0,0 0-67 16,0-19-68-16,0 18-39 0,0-8-17 0,0 8 16 15,0 1 22-15,0-19 26 0,0 0 31 16,0 18-53-16</inkml:trace>
  <inkml:trace contextRef="#ctx0" brushRef="#br0" timeOffset="-151356.03">18984 4949 57 0,'0'-38'63'0,"0"1"17"15,33 9 9-15,-33 10-6 0,0-20-6 16,0 20-11-16,0 8-9 0,33-8-17 0,-33-1-9 16,17 1-4-16,-1 18 0 0,1 0 14 15,-1 0-1-15,17 0-19 0,-16 0-9 0,16 0-3 16,-33 0-3-16,33 18-6 0,-33 1 7 15,0-19 2-15,0 18-1 0,0-8 0 0,0 8-1 16,0 1-1-16,0 0-2 0,0-1 0 0,-33 1 0 16,33-1-4-16,-50 1 1 0,34 9-1 15,-1-28 0-15,1 19 3 0,-1-19 0 0,1 18 6 16,-1-18 7-16,17 0-3 0,0 19 2 0,0-19 11 16,0 0 8-16,0 0-5 0,0 0 0 0,0 0-9 15,0 0-2-15,0 0 2 0,0 0 4 16,0 0 2-16,17 0-6 0,16 0-3 0,-17 0-7 15,17 9-5-15,17-9 1 0,-17 0-6 16,-17 0-3-16,1 0-4 0,16 0-3 0,0 0-40 16,-16 0-101-16,16 0-72 0,0 9-4 15,-33-18 6-15</inkml:trace>
  <inkml:trace contextRef="#ctx0" brushRef="#br0" timeOffset="-150973.75">19447 4995 377 0,'0'0'168'0,"16"-9"-79"0,-16 9-44 0,17-19-10 0,-17 19-2 15,16-18-14-15,1-1 0 0,0 19 5 16,-1-28-11-16,1 19-6 0,-1-1-2 0,1-8 30 15,16 18 10-15,-33-19-2 0,0 19-19 16,0-18-1-16,0 18 8 0,0-19 7 0,0 19-13 16,-33 0-8-16,33-19-8 0,-17 19-3 0,1 0 8 15,-1 0-6-15,1 0-1 0,-1 19 3 16,0-19-1-16,1 19 13 0,-1-19-3 0,1 18 2 16,16-18-8-16,0 19 4 0,0-10-3 15,0 0 5-15,0 1 2 0,0-1-1 0,16 0-1 16,1 10-2-16,-1-19-4 0,1 19-2 0,0-19-4 15,-1 0 1-15,17 0-8 0,17 0 0 16,-50 0 5-16,33-19-13 0,-17 19-3 0,1 0-16 16,-1 0-43-16,1-19-52 0,0 19-35 0,-1-9-14 15,-16 0-14-15,17 9 2 0,-1-19 9 0,-16 10 30 16</inkml:trace>
  <inkml:trace contextRef="#ctx0" brushRef="#br0" timeOffset="-150723.3">19662 4483 269 0,'0'-18'161'0,"-33"18"-26"15,33 0-7-15,0-19 18 0,-33 19-11 0,33 0-30 16,0 0-42-16,-17 0-36 0,34 0-10 0,-17 0-8 16,0 19-5-16,33-19 2 0,-33 0 0 15,0 18 10-15,33 1-9 0,-33 0 5 0,16-1-5 16,1 10-1-16,-1 9 1 0,1-18-9 15,0 9 5-15,-1 9-1 0,1-18-2 0,-1-1 8 16,1 19-12-16,-17-18-6 0,33 9-34 0,-33-9-56 16,0-1-53-16,33 1-28 0,-33-10 9 15,16 0 15-15,-16 1 12 0,17-1 16 0</inkml:trace>
  <inkml:trace contextRef="#ctx0" brushRef="#br0" timeOffset="-150407.62">20274 4744 108 0,'0'-19'122'0,"0"19"15"16,0-18-8-16,0 18-12 0,0 0-19 0,0 0-11 16,0-19-5-16,0 19-9 0,0 19-8 0,0-19-1 15,-33 0 4-15,16 18 4 0,1-18-4 16,-1 19-27-16,0-19-18 0,1 18-11 16,-1-8-5-16,1-1 1 0,16 0 0 0,0 10-5 15,0-19 6-15,0 0 1 0,0 0-2 0,0 0-2 16,0 0 6-16,0 0-4 0,16 0-6 15,1 0 1-15,-1-19 2 0,-16 10 2 0,17 0 1 16,0-1 6-16,-1 10 2 0,1-18 15 0,-17 18-8 16,33 0-11-16,-33 0-8 15,0-19-6-15,0 19 2 0,0 19 4 16,0-19-7-16,33 0-1 0,-33 0 0 0,0 18-6 16,0-18-31-16,0 0-75 0,16 0-66 15,-16 0-14-15,17 0 13 0,-1 0 11 0,-16 0 11 16,17 0 19-16,-1-18 24 0,-16 18 27 0,17-19 26 15,-17 1-17-15</inkml:trace>
  <inkml:trace contextRef="#ctx0" brushRef="#br0" timeOffset="-150057.3">20423 4604 23 0,'0'-18'33'0,"0"-19"3"0,0 9 2 15,-17 9 5-15,17 0 9 0,0-18 21 0,-17 19 15 16,17-1 17-16,-16 10 13 0,16-10 5 0,0 19 2 16,-17 0-4-16,17 0-27 0,0-18-37 0,0 18-30 15,0 0-7-15,0 0-9 0,0 0 6 16,0 18 18-16,0 1 5 0,17-19-2 0,-17 9-5 15,0 10-3-15,16-1-9 0,-16 1-6 0,17 18-5 16,0-18-4-16,-17-10 7 0,16 10-15 16,1 18 5-16,-17-19-6 0,33-18 3 0,-33 19 2 15,0 0 1-15,0-19-5 0,0 0 10 0,33 9-3 16,-33-9 2-16,0 0 3 0,0-9-4 0,16 9 3 16,-16 0 3-16,17-19-8 0,-1 0 5 15,1 1-1-15,-17 18 1 0,16-19 14 0,1 1-2 16,-17 8-13-16,16 10-4 0,-16 0 3 15,17-9 0-15,-17 9-12 0,17 9 11 0,-17-9-9 16,33 10 0-16,-33-10 7 0,0 18-4 0,0-18 2 16,33 19 1-16,-33-19 1 0,0 18-4 15,0-18 3-15,0 0-7 0,0 19-9 0,0-19-59 16,0 0-81-16,0 19-56 0,0-19-13 16,0 0 20-16,0 0-4 0,0 0 26 0,0-19 36 15,0 19-62-15</inkml:trace>
  <inkml:trace contextRef="#ctx0" brushRef="#br0" timeOffset="-149940.9">20637 4400 23 0,'0'-37'53'0,"-16"18"3"0,16-18-7 0,0 18 0 16,0 10 0-16,0-10-16 0,0 19-12 15,0-18-10-15,0 18-7 0,0 0-6 0,16 0 0 16,-16 18-14-16,17-18-18 0,0 19-10 16,16-10-6-16,-33 10 1 0,33-1 3 0,-33 1 7 15,16 0-20-15,1 18 53 0</inkml:trace>
  <inkml:trace contextRef="#ctx0" brushRef="#br0" timeOffset="-149723.04">20836 4502 25 0,'16'19'43'0,"-16"-19"17"0,0 0 12 16,0 0 15-16,0 0 4 0,0 0-10 0,0 0-5 16,0-19-3-16,0 19-22 0,0 0-17 15,34 0-8-15,-34-19 6 0,0 19 10 0,0-18 0 16,0 18-4-16,33-19-13 0,-33 19 3 0,0-18 0 16,0 8 1-16,0 10-4 0,0-9-13 15,33 9-4-15,-33 0 0 0,0 0-5 0,0 9 0 16,0-9 1-16,16 0-1 0,-16 0 6 0,17 0-1 15,-17 10 2-15,16-10-3 0,-16 0-2 16,17 0-2-16,-17 18 1 0,16-18-9 0,-16 0 2 16,17 0-11-16,-17 0-65 0,0 0-79 15,0 0-55-15,0 0-14 0</inkml:trace>
  <inkml:trace contextRef="#ctx0" brushRef="#br0" timeOffset="-148125.72">22688 10697 13 0,'0'0'24'15,"0"0"8"-15,0 0 2 0,0 0-1 0,0 0-2 16,0 0 0-16,0 0-2 0,0 0 3 15,0 0 3-15,0 0 3 0,0 0-3 0,0 0 1 16,0 0 2-16,0 0 4 0,0 0 0 0,0 0 0 16,0 0-5-16,0 0-6 0,0 0-6 15,0 0-10-15,17 0-1 0,-17 0-3 0,0 0-4 16,-17 0-7-16,17 0 2 0,0 0 3 0,0 0-7 16,0 0 3-16,0 0-4 15,0 0 6-15,0 0-1 16,0 0-2-16,0 0-4 15,0 0 0-15,0 0 6 0,0 0 0 16,0 0-7 0,0 0 5-16,0 0 0 15,0 0-3-15,0 0 5 16,0 0-1-16,0 0 1 16,0 0-8-1,0 0 10 1,0 0-1-16,0 0 0 15,0 0-6-15,0 0 5 0,0 0-6 0,0 0 9 16,0 0-9-16,0 0 6 0,0 0 0 0,0 0 2 16,0 0 6-16,0 0 11 0,0 0 6 15,0 0 2-15,0 0-3 0,0 0-2 0,0 0-11 16,0 0 0-16,0 0-6 0,17 0 4 16,-17 0-2-16,0 0 0 0,0 0 4 0,0 0-1 15,0 0 0-15,0 0-7 0,0 0 0 0,0 0-3 16,16 0 2-16,-16 0 1 0,0 0-3 15,0 0-1-15,0 0 1 0,0 0 3 16,0 0-7-16,0 0 4 16,0 0-5-16,0 0 0 0,0 0-1 15,0 0 9-15,0 0-8 16,0 0 6 0,0 0-1-16,0 0-1 0,0 0-3 15,0 0-1-15,0 0 5 16,0 0-6-16,0 0-5 15,0 0-35-15,-16 0-40 0,16 0-35 0,16 0-16 16,-16 0-3-16,0 0 4 0,0-19 6 0</inkml:trace>
  <inkml:trace contextRef="#ctx0" brushRef="#br0" timeOffset="-147793.37">22638 10651 17 0,'0'0'31'0,"0"0"0"16,0 0-6-16,0 0-6 0,0 0-4 0,0 0-7 16,0 0-3-16,-33 0-5 0,33 0 3 15,0 0-11-15,0 0-12 0,33 0-7 16,-33 0-7-16</inkml:trace>
  <inkml:trace contextRef="#ctx0" brushRef="#br0" timeOffset="-146694.41">28029 11906 9 0,'0'0'17'0,"0"0"3"16,-16-18-1-16,16 18 0 0,0 0-5 0,0 0-3 15,0 0 0-15,0 0 2 0,0 0 4 16,0 0 0-16,0 0-4 0,0 0-1 0,0 0 1 15,0 0-3-15,0 0 4 0,0 0 1 0,0 18 1 16,0-18 2-16,0 0-1 0,0 0 3 0,0 0-3 16,0 0 3-16,0 0 0 0,0 0 2 15,-17 0-1-15,17 0-1 0,0 0 4 0,0 0 3 16,0 0-7-16,0 0-3 0,0 0 2 16,0-18-2-16,0 18-1 0,0 0-1 0,0 0 0 15,0 18 1-15,0-18-4 0,0 0-4 0,0-18 0 16,-16 18-3-16,16 0-8 15,0 0 5-15,0 0-1 0,0 0 1 16,0 0 0-16,0 0-5 0,0 0 5 0,0 0-4 16,0 0 5-16,0 0-5 0,0 0 4 15,0 0 0-15,0 0-8 0,0 0 9 16,0 0-1-16,0 0-4 16,0 0 4-16,0 0 0 15,0 0-5-15,0 0 5 0,0 0-1 16,0 0-3-16,0 0 4 15,0 0-4-15,-17 0 2 0,17 0 2 16,0 18-5-16,0-18 6 0,0 0-8 16,0 0 8-16,0 0 1 0,0 0-2 0,0 0-4 31,0 0-1-31,0 0 8 16,0 0-9-16,0 0 5 15,0 0 0-15,0 0 1 16,0 0 1-16,0 0-5 15,0 0 6 1,0 0-9-16,0 0 9 31,0 0-4-31,0 0-3 0,0 0-4 16,0 0-8-16,0 0-29 0,0 0-18 0,0 0-18 16,0 0-11-16,17 0-6 0,-17-18 5 15,0 18 11-15</inkml:trace>
  <inkml:trace contextRef="#ctx0" brushRef="#br0" timeOffset="-145927.35">28955 11832 34 0,'0'0'23'0,"0"0"0"0,0 0 0 15,0 0 3-15,0 0 1 0,0 0 2 16,0 0 1-16,0 0-5 0,0 0-2 0,0 0-2 16,0 0-2-16,0 0 0 0,0 0-5 0,0 0-1 15,0 0 0-15,0 0-6 0,0 0 0 16,0 0-3-16,0 0-2 0,0 0 3 0,0 0-3 16,0 0 2-16,0 0 4 0,0 0 7 15,0 0-4-15,0 0 1 0,0-9-4 0,0 9-2 16,0 9-2-16,0-9-2 15,0 0 2-15,0 0-3 16,0 0-4-16,0 0 1 16,0-9 4-16,0 9-5 0,0 0 6 15,0 0-1-15,0 0-5 16,0 0 4 0,0 9-3-1,0-18 2 1,0 9 1-16,0 9 1 15,0-9-1 1,0 0 1-16,0 0-5 0,0-9 0 16,0 9 4-16,0 0 0 0,33 0-1 15,-33-10-3 1,0 10 0-16,0 0-15 0,0 0-8 0,0-9-6 16,0 9-2-16,17 0-5 0,-17 0-9 15,16-9-1-15,-16 9 1 0,17-10 2 0,-17 10-4 16</inkml:trace>
  <inkml:trace contextRef="#ctx0" brushRef="#br0" timeOffset="-144945.47">24722 9832 30 0,'0'-19'32'0,"0"10"-3"0,0 9-6 16,0-9-3-16,-33-1 8 0,33 1 10 16,0 0-1-16,-17 0-4 0,1-1-9 0,16 10-3 15,-17-18 6-15,-16 18 4 0,33 0-6 0,-33-19-4 16,17 19-1-16,-1-28-1 0,-16 19-6 0,0 9-1 16,16-9 3-16,-16-1-9 0,0 10 2 15,0-9-2-15,0 0-1 0,-16 9-5 0,15 0 0 16,1 0 2-16,0 0 0 0,0 0 0 0,0 0-2 15,-16 0 0-15,15 9-2 0,1 0-1 0,0 1 5 16,17 8-5-16,-17-9 7 0,16 10-4 16,-16 0-3-16,17-1 3 0,-1-8 4 15,0-1-4-15,1 9 0 0,16 1 0 0,-17 9 0 16,17-9 0-16,-16-1-7 0,16-18-13 0,0 19-38 16,-17-10-22-16,17-9-2 0,0 9-2 0,0 1 0 15</inkml:trace>
  <inkml:trace contextRef="#ctx0" brushRef="#br0" timeOffset="-144646">23796 9665 30 0,'0'0'39'0,"0"-10"-5"0,0 10-5 15,-17 0 0-15,17 0 3 0,-16 0 2 0,16 0-4 16,0 0 0-16,-17 10-6 0,17-10 8 16,-16 0 8-16,16 9-1 0,-17 0 2 0,17 0-5 15,-16 10-9-15,16 0-1 0,-17-19 1 16,17 18-3-16,0-8-1 0,-33 8-5 0,33-9-6 16,-16 10 1-16,16 9 1 0,0-9 1 0,0-1 9 15,16-18-7-15,-16 19-2 0,33-1-10 0,-33-8 2 16,0-1-7-16,17 0 0 0,16 10 6 15,-17-19-9-15,1 0-20 0,16 18-57 0,0-18-45 16,-16 0-14-16,32 0-13 0</inkml:trace>
  <inkml:trace contextRef="#ctx0" brushRef="#br0" timeOffset="-143912.36">20737 9692 69 0,'0'0'34'0,"0"0"-17"16,16-9-7-16,-16 9-4 0,0 0 7 0,17 0 8 16,-1-9-7-16,1 9-7 0,-1-9 0 0,1 9 9 15,33-10 7-15,-50 10 11 0,33 0-4 16,0 0-11-16,16 0-4 0,1 0-3 0,0 0 3 15,-17 0 0-15,16 10-5 0,1-1-2 0,-1 0-5 16,18 0 1-16,-34 10-3 0,0 0-1 16,0-1 2-16,0-8-2 0,16-1 0 0,-49 9 3 15,34 1-1-15,-18 9-2 0,1-9-2 16,-1-1 2-16,-16-9 0 0,17 10 3 0,-1-10-6 16,-16 1 3-16,17 8-2 0,-17 1 2 15,16-19 4-15,-16 18-4 0,17-18-2 16,-17 0-1-16,0 0-18 0,0 0-21 0,0 0-22 15,0 0-29-15</inkml:trace>
  <inkml:trace contextRef="#ctx0" brushRef="#br0" timeOffset="-143562.39">21382 9925 109 0,'0'0'35'0,"0"0"-17"0,0 0-8 16,0 0 7-16,0 9 5 0,0-9 4 16,16 0-5-16,-16 19-3 0,17-19-5 0,-1 0 1 15,1 0 1-15,16 0 2 0,16 0-3 16,-15 0-4-16,-18 18-8 0,34-36 4 0,-17 18-8 15,0 0 2-15,16 0 0 0,-15-19 5 0,-1 10-5 16,0 0 0-16,0-1 0 0,0 1-3 0,-17 0 3 16,17-10 4-16,0 19-4 0,-33-18 0 15,0-1 2-15,0-9 2 0,0 9-1 0,0 1 0 16,0-1-1-16,0 1-2 0,0-1 0 16,0 0-2-16,0 1-16 0,0 9-16 0,0-1-18 15,-33 1-22-15,33 0-9 0</inkml:trace>
  <inkml:trace contextRef="#ctx0" brushRef="#br0" timeOffset="-142497.68">21960 10483 36 0,'0'0'36'16,"0"0"-1"-16,0 0-3 0,0 0-9 0,0 0 0 15,0 0 0-15,0 0-5 0,0 0-4 16,0 0-5-16,0 0-3 0,0 0 0 0,0 0-1 16,0 0 0-16,0 0-3 0,0 0 0 0,0 0-1 15,0 0 0-15,0 0-3 16,0 9 2-16,0-18-14 15,0 9-9 1,0 0-9-16,0 0-7 0,0 0-2 16,0 0-6-16</inkml:trace>
  <inkml:trace contextRef="#ctx0" brushRef="#br0" timeOffset="-142030.8">22126 10520 75 0,'0'10'91'0,"-17"-10"-16"0,17 0-15 0,0 0-9 15,0 0-4-15,0 0-3 0,0 0-3 0,0-10-18 16,0 10-10-16,0 0-5 0,0 0-7 16,0 0 1-16,0 0-1 0,0 0-4 15,0 0 1-15,0 0-1 0,0 0-17 16,0 0-14-16,0 0-7 0,0 0-1 16,0 0 1-16,0 10 3 0,0-10 3 0,17 0 0 15,-17 0 3-15,0 0 2 0,0-10 3 0,0 10 1 16,0 0 4-16,0 0 1 0,0 0-1 0,0 0-1 15</inkml:trace>
  <inkml:trace contextRef="#ctx0" brushRef="#br0" timeOffset="-140749.54">19331 5451 43 0,'-16'0'24'0,"-1"0"-3"0,1 0-2 0,-1 0-3 15,17 0-2-15,-17 0 4 0,17 0-3 16,0 0 1-16,-16 0 5 0,16 0-1 0,0 0-2 16,0 0-2-16,0 0-1 0,0 0-2 15,0 0 8-15,0 0 3 0,0 0-5 0,0 18-1 16,0-18 3-16,0 0 0 0,0 0 8 0,16 0 16 15,-16 0 44-15,17 10 22 0,-17-10 0 16,17 0-24-16,16-10-14 0,-17 10-10 16,34 0 2-16,-17-18-11 0,33 18-15 0,0-19-10 15,17 1-5-15,-1-1 2 0,18-9 9 0,-1 10-15 16,0-1-3-16,17 0-10 0,0 1 0 16,-1-10-2-16,18 9 0 0,-51 1-2 0,51-1-6 15,-51-18 9-15,18 18-1 0,-18-9-8 16,-16 10 3-16,34 18 1 0,-34-19 2 0,0 0-3 15,17 1-2-15,-50-1 0 0,33 10-1 0,-17-10 3 16,-16 10 7-16,17 0-7 0,-17 9-3 16,0-19 7-16,-16 19-4 0,16-18 2 0,16 18-5 15,-49 0 6-15,0-19-1 16,34 19-2-16,-34 0-3 0,0 0 4 16,0 0-3-16,0 0-2 0,0 0 0 15,0 0 1-15,0 0-3 0,0 0 0 16,0 0-4-16,0 19 0 0,0-19-30 0,-34 0-37 15,34 0-23-15,0 0 0 0,0 18-14 16,0-18-22-16,-33 0-11 0,33 19 1 0,-16-19 13 16,-1 0 19-16,1 9 13 0</inkml:trace>
  <inkml:trace contextRef="#ctx0" brushRef="#br0" timeOffset="-139332.33">22010 17078 27 0,'0'0'36'0,"0"-9"10"16,0-1 21-16,0 1 22 0,0-9 1 15,0 8 14-15,0 1 35 0,0-10 24 0,0 10 32 16,0 0-12-16,0-1-5 0,0 1 0 0,0 0-8 16,0-1-32-16,0 10-62 0,0 0-42 15,0 0-5-15,0 10 8 0,0-1 31 0,0 10-68 16,0-1 0-16,0 1 0 0,17 9 0 15,-17 0 0-15,0 0 0 0,0 0 0 0,16 9 0 16,-16-9 0-16,0 0 0 0,17 9 0 16,-17-9 0-16,0 9 0 0,0-9 0 0,0 0 0 15,0 9 0-15,0-9 0 0,0 0 0 0,0 0-70 16,0-10-374-16,0 1 9 0,0-10 54 16,0 0 76-16</inkml:trace>
  <inkml:trace contextRef="#ctx0" brushRef="#br0" timeOffset="-138867.53">22010 17013 208 0,'0'-9'179'15,"17"-10"-83"-15,-17 10-47 0,0-10-25 16,16 0 12-16,1 1 40 0,-1-1 13 0,17 10-28 16,-16 0-30-16,32-1-13 0,-16 1-9 0,-16 9 6 15,16 9 6-15,0 1-3 0,0-1-3 16,0 0-6-16,0 10 7 0,-33 9 4 0,33-10-3 16,-33 10-4-16,0 0-4 0,0 0-5 15,-33-9-1-15,33 9-1 0,0 0 4 0,-49-10-9 16,32 1 3-16,-16-10 0 0,17 10 6 0,-17-1-3 15,16-8-5-15,0-1 0 0,-16 0 2 16,33 0 4-16,-33-9-4 0,17 10-2 0,-1-20 8 16,1 10 29-16,16 0 35 0,0 0 24 15,-17-9-6-15,17 9-22 0,0 0-27 0,0 0-18 16,17 0-10-16,-1 0 11 0,-16 0 48 16,17 0 31-16,32 9 13 0,-49 10-18 0,33-10-14 15,17 1-22-15,-17 8-36 0,0 1-24 0,33-10 0 16,-33 0 0-16,1 10 0 0,-1 0 0 15,0-10 0-15,0 10 0 0,-17-1 0 16,17 1 0-16,-33-10 0 0,33 0-101 0,-33 10-155 16,17-19-61-16,-17 9-30 0,0 1 40 0,16-1 43 15,-16-9 47-15</inkml:trace>
  <inkml:trace contextRef="#ctx0" brushRef="#br0" timeOffset="-138499.75">22705 17469 119 0,'0'0'164'0,"0"0"-37"0,16-10-50 0,-16 1-35 16,17 0 4-16,-1-1 16 0,1-8 5 0,-17 9-12 15,0-1-21-15,16 1 0 0,-16 0 1 16,0-10-2-16,0 10-4 0,0-1-9 15,0 1-14-15,0 9-4 0,-16-9 4 0,16 0-4 16,0 9 0-16,-17-10-2 0,17 10 1 0,-16 0 1 16,-1 0 0-16,17 10 1 0,-16-10-3 15,-1 9 8-15,0 0 9 0,1 0 24 16,16 1 1-16,0 8 1 0,-17-8-3 0,17 8 4 0,17-8-10 16,-17 8-2-16,16-9-9 0,1 10-7 15,0-10-6-15,-1 1-1 0,17-1-8 16,-16 0 5-16,32-9-6 0,-49-9-6 0,33 9-13 15,-16-9-78-15,16-1-64 0,-16 1-21 0,16-10-2 16,-17 10 7-16,1-9 16 0,-1-1 25 16,17-9-70-16</inkml:trace>
  <inkml:trace contextRef="#ctx0" brushRef="#br0" timeOffset="-138301.5">23002 16948 59 0,'0'-19'90'0,"-16"1"12"0,-1 8 0 0,17 1 3 16,-16 0 10-16,16 9 10 0,-17-10-6 15,17 10 5-15,-16 10-4 0,16-10 5 0,-17 18-2 16,17-8 1-16,0 8 23 0,0 1 10 0,0 9-12 16,17 0-18-16,-17 0-89 0,16-1-38 15,-16 11 0-15,17-10 0 0,-1 9 0 0,-16-9 0 16,17 9 0-16,-17-9 0 0,0 9 0 0,16 0 0 16,-16 0 0-16,0 1 0 0,0-11 0 15,0 1-324-15,0 0-95 0,0 0 42 0,33-9 55 16,-33-10 41-16</inkml:trace>
  <inkml:trace contextRef="#ctx0" brushRef="#br0" timeOffset="-137984.59">23432 17301 457 0,'-16'0'286'0,"-1"0"-84"0,1 0-75 0,-1 0-20 16,-16 0 42-16,16 10 36 0,-16-10 9 15,33 9-62-15,-33-9-67 0,0 9-29 0,17-9-21 16,-1 9-2-16,1 1-7 16,16-10 1-16,0 0-2 0,0-10-2 0,0 10-2 0,16 0 3 15,1 0 0-15,-17 0-8 0,16 0 5 16,17 0 1-16,0 0 0 0,-33 0-7 16,0 0 7-16,17 0 1 0,-1 10-3 0,1-10 2 15,-17 9-5-15,16 0 7 0,-16 1-7 0,17-1-1 16,-17 0 1-16,17 1-8 0,-17-1-46 15,16 0-68-15,-16 0-55 0,17-9-51 0,-1 0-8 16,-16 0 15-16,33 0 8 0,-33-9 14 16,0 9 22-16,17-18 39 0,-1 8-43 0</inkml:trace>
  <inkml:trace contextRef="#ctx0" brushRef="#br0" timeOffset="-137634.92">23548 17190 44 0,'0'-28'48'0,"0"-9"13"15,-17-1 21-15,17 1 5 0,0 0 1 0,-16 9 17 16,16-9 3-16,-17 9 7 0,17 9 12 15,-16 1-5-15,16-1-36 0,0 10-39 0,-17 9-19 16,17 0 3-16,0 9 22 0,0 0 38 16,0 1 27-16,0 8-24 0,0 10-24 0,0 0 1 15,0 0 9-15,0 9 17 0,0 0 14 0,0-9-28 16,17 10-83-16,-17-1 0 0,0 0 0 16,0 0 0-16,0 0 0 0,16 1 0 0,-16-11 0 15,0 1 0-15,0-9 0 0,17-10 0 0,-17 10 0 16,0-10 0-16,16-18 0 15,1 0 0-15,-17-1 0 16,16-8 0-16,1-10 0 0,0 9 0 0,-1 1 0 16,1-1 0-16,-1 0 0 0,-16 10 0 0,33 0 0 15,-33-1 0-15,17 1 0 0,-17 18 0 16,16-9 0-16,1 10 0 16,-17-1 0-16,0 0 0 0,16 1 0 0,-16-1 0 15,0 0 0-15,17 1 0 0,-34-1 0 16,34 0 0-16,-17 0 0 15,0-9-16-15,0 0-272 0,0-9-30 0,0 9-1 16,0-9 15-16,0 9 28 0,0-9 54 16</inkml:trace>
  <inkml:trace contextRef="#ctx0" brushRef="#br0" timeOffset="-137516.39">23746 17087 57 0,'0'-18'86'0,"-16"-1"35"0,16 1 6 0,0-1-5 15,-17 10-5-15,17-1-6 0,0 1-14 16,0 9-43-16,0-9-27 0,0 9-12 0,0 0-10 15,0 0-54-15,17 0-186 16,-17 0 19-16,16 9 16 0</inkml:trace>
  <inkml:trace contextRef="#ctx0" brushRef="#br0" timeOffset="-137050.42">23978 17171 203 0,'-17'9'94'0,"1"1"-39"15,16-1-29-15,-17-9 1 0,17 9 30 0,0 1 5 16,-16-1-12-16,16 0-24 0,0-9-10 16,0 19-5-16,0-10 1 0,0-9 10 0,0 0 1 15,0 9-13-15,0-9-4 0,0 0-1 0,16 0-2 16,-16 0 3-16,17-9-3 0,-1 0-8 15,-16-1 6-15,0 1-1 16,17 0 11-16,-17 0 20 0,16-1 15 16,-16 1 3-16,0 0-1 0,17 9 2 0,-17-10 5 15,0 1-10-15,0 9-19 0,0 0-13 0,16 9-3 16,-16-9-6-16,0 10 4 0,0-10-5 16,0 9-1-16,17 0 5 0,-17 1 3 0,0-1 23 15,0 0 13-15,17 0 5 0,-17-9 4 16,16 10-6-16,-16-10-7 0,33 9-1 0,-33-9 6 15,0 0-8-15,17 0-9 0,-1 0-4 0,-16 0 1 16,17-9-3-16,-1-1-7 0,-16 10-3 16,17-9-7-16,-17 9 2 0,16-9-3 0,-16 9-4 15,0-9 0-15,17 9 0 0,-17 0-6 16,0 0 10-16,0 0-9 0,0 0 7 0,0 0-1 16,16 0-13-16,-16 0-37 0,0 0-96 15,0 0-91-15,0 0-35 0,17 0-9 0,-17 0 23 16,17 0 26-16</inkml:trace>
  <inkml:trace contextRef="#ctx0" brushRef="#br0" timeOffset="-135869.83">26045 17115 121 0,'0'0'118'0,"0"-9"-33"15,0 9-35-15,-17 0 0 0,17 0 12 16,0 0 16-16,0 0 21 0,0 9-6 0,-16 1-9 16,16-1 6-16,16 0 8 0,-16 0 8 15,0 10-6-15,0 0-13 0,0-1-37 0,0-8-19 16,0 8-15-16,17-9-12 0,-17 10-3 15,0-10 8-15,16 1-5 0,-16-1-1 0,0 0-10 16,0-9 2-16,0 10-49 0,0-10-67 0,17 0-83 16,-17-10-27-16,0 10-12 0,-17-9 8 15</inkml:trace>
  <inkml:trace contextRef="#ctx0" brushRef="#br0" timeOffset="-135719.35">26012 16929 101 0,'0'-9'65'0,"-33"0"-28"16,33 9-19-16,0-10-11 0,0 10 0 0,0-9-5 15,0 0-1-15,-17 9-1 0,17 0-33 16,17 0-16-16,-17 9-20 0</inkml:trace>
  <inkml:trace contextRef="#ctx0" brushRef="#br0" timeOffset="-135437.09">26508 17097 248 0,'-17'0'109'0,"1"0"-43"0,-1 0 5 16,1-10 58-16,16 10 32 0,-50 0 15 0,34 0-40 16,-1 10-60-16,1-10-27 0,-1 0-13 15,1 9 19-15,-1 0-4 0,17 1-9 0,-17-1-7 16,17 0-7-16,0 10 12 0,17-10 0 0,0 10-15 15,-1-1-2-15,1 1-6 0,-1-1-6 16,17 1-3-16,-16-10 1 0,16 10-13 0,-33 0 7 16,16-10 1-16,-16 0-6 0,0 10 7 15,0-10 1-15,-16 0-5 0,16 1 4 0,-33-1-3 16,0-9-5-16,16 9 5 0,-16-9-12 16,0 0-42-16,0 0-87 0,16 0-65 0,1 0-42 15,-17 0 12-15,16-9 5 0,17 9 8 16</inkml:trace>
  <inkml:trace contextRef="#ctx0" brushRef="#br0" timeOffset="-134671.53">27318 17115 46 0,'-16'0'45'0,"16"0"-8"0,0 10-7 0,-33-10 5 15,0 9 14-15,16 0 15 0,-16 0 16 16,16 1-9-16,-16-1-9 0,17 10-23 0,-17-10 8 16,33 0-5-16,-33 10-8 0,16-10-12 15,17 0-2-15,-16 1 2 0,16-1-4 0,0 0 3 16,16 1-1-16,-16-10 6 0,17 9-4 16,16-9-11-16,-33 0-4 0,16-9 3 0,1-1-7 15,-1 1 1-15,1 0 0 0,-1-1 9 0,17-8 14 16,-33-1 0-16,17 1-4 0,0-10-5 15,-17 0-7-15,16 0-6 0,-16-9 2 0,0 9-9 16,-16-9 2-16,16-1 2 0,-17 1-2 16,0 9 0-16,1-9 0 0,16 18 7 0,-17 1-2 15,17-1-5-15,-16 1 4 0,16 18 0 0,0-10-4 16,-17 10 0-16,17 10 0 0,-16-1 3 16,16 10 0-16,0-1-3 0,0 10 3 0,0 0 8 15,0 0 20-15,16 9 21 0,1-9 30 16,-1 9-23-16,1-9-21 0,-1 9-16 0,18-9-5 15,-18 0-6-15,34 0-8 0,-34 0-1 16,17-9 1-16,0-10-1 0,0 9 0 0,1-18 3 16,-1 10-5-16,0-10 0 0,0-10 0 15,0 1 0-15,-17 0 3 0,17 0 4 0,-16-1 46 16,-1-8 23-16,-16 8 18 0,17 1 14 16,0 0-18-16,-17-1-15 0,0 1-10 0,0 9-24 15,0 0-24-15,16 0-6 0,-16 0-13 0,0 0 8 16,0 9-1-16,0 10-13 15,0-10 12-15,0 1 2 0,0-1-5 16,0 0-1-16,17 10 4 0,-17-10-4 0,16 0 0 16,-16-9-1-16,17 0-19 0,-17 10-38 0,0-10-104 15,16 0-50-15,-16-10-35 0,0 10 26 16,17 0 20-16,-17-9 16 0,16 0 29 0,-16 0 26 16,0-10 18-16,0 0 30 0,0 1 21 15,0-1 14-15,-16 1 10 0,16-10 3 16,0 0 3-16,0 0-16 0</inkml:trace>
  <inkml:trace contextRef="#ctx0" brushRef="#br0" timeOffset="-134454.22">27880 16873 32 0,'0'0'51'0,"0"0"23"0,17-9 13 16,-17 9 5-16,17 0 16 0,-17 0 18 16,0 9 39-16,0-9 29 0,0 0 8 0,0 10-12 15,0-10 2-15,0 9 5 0,-17 0-9 16,17 1-39-16,0 8-149 0,0-9 0 0,0 10 0 15,17 0 0-15,-17-1 0 0,0 10 0 0,0-9 0 16,16 9 0-16,-16 0 0 0,17 0 0 16,-17-1 0-16,16-8 0 0,-16 9 0 0,17 0 0 15,-17-10 0-15,16 10 0 0,-16-9-300 0,0-10-107 16,0 10 40-16,0-10 65 0,17 0 44 16,-17-9-150-16</inkml:trace>
  <inkml:trace contextRef="#ctx0" brushRef="#br0" timeOffset="-134204.31">28145 16929 108 0,'0'-28'119'0,"-16"0"-18"0,-1 10-13 0,17-1 18 0,-17-9 31 15,1 19 18-15,16-10-4 0,-17 10-28 16,17 0-36-16,-16 9-37 0,16-10-28 0,0 10 11 16,0 10 51-16,0-1 27 0,0 10 11 15,16-1 15-15,-16 1-13 0,17 9-17 16,-1 0-25-16,1 9-82 0,0-9 0 0,-1 9 0 15,1 0 0-15,16 0 0 0,-17 1 0 0,1-1 0 16,-1 0 0-16,1-9 0 0,-1 0 0 16,-16 0 0-16,17 0 0 0,-17-10 0 0,0 1 0 15,0-1 0-15,0-8 0 0,0-1 0 0,0 0-226 16,0-9-121-16,0 0-30 0,-17 0 38 16,17 0 53-16,-16-9 60 0</inkml:trace>
  <inkml:trace contextRef="#ctx0" brushRef="#br0" timeOffset="-133456.04">28013 17125 103 0,'0'-10'111'0,"0"10"-35"15,0-9-37-15,0 9-19 0,16-9 6 16,1-1 0-16,-1 10-7 0,1-9-11 0,16 0-4 16,-16-1 1-16,16 1-1 0,16 0-1 15,-16 9-3-15,0-9-2 0,0-1-1 16,0 1 3-16,-16 0 0 0,0-1 0 0,-1 1 5 15,1 0-5-15,-17-1 2 0,0 10 3 0,0-9-1 16,0 9-2-16,-17 0 4 16,17 0-4-16,-16 0 3 0,-1 0 12 0,0 9 6 15,17 1 6-15,-33-1-3 0,33 10-9 16,-16-10-11-16,16 10 0 0,-17-1 7 0,17-9 3 16,17 1 4-16,-17 8-1 0,16-8-2 15,17-10 0-15,-33 9-10 0,17-9-1 0,0 0 1 16,-1 0-7-16,17-9 3 0,-16 9 14 15,16-10-2-15,0 1 9 0,-17-10 3 0,17 10 5 16,-16-9-5-16,0 8 10 0,-1-8 13 16,1 8 3-16,-1-8 20 0,1 8 13 0,-1 1-4 15,-16 9-21-15,17 0-27 0,-17 0-21 16,0 0-11-16,0 0 2 0,0 0-1 0,0 9 1 16,0 1-1-16,0-1-6 0,0 10 3 15,0-10 0-15,0 0 3 0,16 10-3 16,-16-10 6-16,0 0-2 0,17-9 33 0,-17 10 19 15,16-10 7-15,17 9-10 0,-33-9-27 0,0 0 5 16,0 0-10-16,17 0 10 0,0-9 8 16,-1 9-4-16,-16 0-2 0,17-10-6 0,-1 10-8 15,-16 0-7-15,17-9 0 0,-17 9-3 0,0 0-6 16,16 0 2-16,-16 0-8 0,0 0 5 16,0-9-2-16,17 9 3 0,-17 0 2 15,0 0 1-15,0 0-9 16,0-9 5-16,16 9-4 0,-16 0-1 15,0-10 3-15,0 10-2 0,0-9 3 16,17 0 1-16,-17-1-2 0,0 1 2 16,0 0-5-16,0 9-3 0,16-10 9 15,-16 10-7-15,0 0-4 0,0 0 4 16,0 0 7-16,0 0-7 0,0 10 11 0,33-10-15 16,-33 9 8-16,0 0 3 0,0 1-8 15,0-1 12-15,0 0-4 0,17 1-3 16,-17-1 0-16,16 0-6 0,-16 0 6 0,17-9 3 15,-17 10-1-15,0-10 3 0,0 0-3 16,17 0-10-16,-17 0-7 0,0-10 2 16,0 10-32-16,16-9-60 0,-16 0-48 0,0 0-32 15,0-1-24-15,17 1 11 0,-17 0 2 16,0-10 18-16,16 10 16 0,-16-10 25 0,0 0 21 16</inkml:trace>
  <inkml:trace contextRef="#ctx0" brushRef="#br0" timeOffset="-133135.48">29088 16669 6 0,'0'0'8'0,"0"0"14"16,0-19-4-16,0 10-7 0,16-10 1 0,-16 10 0 0,0 0-7 15,0-1 5-15,17-8 7 0,-17 8 10 16,0 10 7-16,0-9 3 0,0 0-1 15,0 9 0-15,0 0-1 0,0 0-1 0,0 0-9 16,0 0-5-16,0 0 6 0,0 0-1 0,0 9 16 16,16 0 7-16,-16 10-6 0,0 0 12 15,0-1 2-15,0 1-1 0,17 9-2 0,-17 0-9 16,0 0-10-16,0-1-12 0,0 1-8 16,0-9-7-16,16 9-3 0,-16-10-4 0,0 10 2 15,0-18 0-15,0 8-1 0,0-8-1 16,0 8-2-16,0-9 3 0,-16-9 0 0,16 10-1 15,0-10-11-15,0 9-32 0,0-9-52 16,0 0-42-16,0 0-22 0,0 0 0 0,0 0 11 16</inkml:trace>
  <inkml:trace contextRef="#ctx0" brushRef="#br0" timeOffset="-132839.39">29203 16911 165 0,'-33'0'67'0,"17"-10"-32"0,-1 10-5 0,1 0 42 16,-1-9 31-16,17 9 14 0,0 0-16 15,0 0-37-15,0-9-10 0,0 9 2 0,17 0 8 16,-1-10-5-16,1 1-15 0,-1 0 2 15,17 9-19-15,-33-10-8 0,33-8-10 0,-16 9 0 16,0-1-4-16,16-8-5 0,-17 8 0 16,1-8 0-16,-1-1 3 0,1 1-7 0,-1-1-21 15,17 10-53-15,-33-10-60 0,17 10-33 16,-1-10-5-16,1 10-4 0,-17 0 8 0</inkml:trace>
  <inkml:trace contextRef="#ctx0" brushRef="#br0" timeOffset="-132171.75">30493 16669 30 0,'0'0'24'0,"0"-19"-1"16,0 10 4-16,0 0-7 0,0-1 2 15,0 1 6-15,0 0 5 0,-16-1 3 0,16-8-5 16,-17 8-5-16,17 1 3 0,-16 0 2 0,16 9 9 16,-17-19 5-16,1 19 7 0,-1 0 2 15,0 0-9-15,1 0 0 0,-1 19-6 0,1-10 25 16,-1 10 3-16,17-1 26 0,-16 20 4 15,16-1 49-15,16 0-10 0,-16 9-7 0,17 1-27 16,-1-1-35-16,17 10-31 0,-16-9-16 16,16-1-13-16,-16 1 1 0,-1-1 4 0,1 1-12 15,-17-10 0-15,0-9-2 0,0 9-6 16,0-18 2-16,-17-1-52 0,17 1-68 0,-16 0-38 16,-1-10-16-16,1 0-10 0,-1-9 11 15,0-9 29-15,1 0 12 0,-1-10 9 0,1 10 22 16,-1-19 16-16,1 0-40 0</inkml:trace>
  <inkml:trace contextRef="#ctx0" brushRef="#br0" timeOffset="-131657.28">30245 16938 43 0,'0'-37'26'16,"17"9"-5"-16,-1 0-1 0,1 10 5 15,-1 9 12-15,17-1-1 0,-16 1 2 0,-1 9 5 16,18 0-5-16,-18 9 17 0,17 1 14 16,-16-1 10-16,-1 9 6 0,17 1-19 0,-16 0-21 15,16-1-19-15,-17 1-10 0,1-1 4 0,0 1-2 16,-17-10 2-16,0 1 1 0,0-1-5 15,0 0-3-15,0 1-3 0,0-10 4 16,0 0 6-16,0 0 0 0,0 0-10 0,0 0-6 16,0-10-3-16,0 1 6 0,0-10-7 15,0 10-3-15,0-10 3 0,16 1 5 0,-16-1-4 16,0 1 1-16,17-1-2 0,-17-9 0 0,16 10 1 16,-16 8-1-16,17-8 0 0,-17 18-7 15,16-10 7-15,-16 10-4 0,17 10 0 16,-17-1 2-16,16 0 2 0,1 10 0 0,-17-10 0 15,16 10 4-15,1-1 0 0,-17 1-4 16,16 0 0-16,1-1 4 0,-17-9-4 0,16 10 7 16,1-19 0-16,-17 9 20 0,17-9 8 15,-1 0-10-15,-16 0-11 0,17 0-7 0,-17-9-4 16,16 0 0-16,1 9-3 0,-17-10 2 16,16-8-2-16,-16 9 1 0,17-10-1 0,-17 10 3 15,16-10-3-15,1 0-6 0,-17-8 3 16,16 17 5-16,-16-8-5 0,17 18 3 15,-17-10 0-15,16 1-4 0,-16 18 4 16,0 1 5-16,0-1-4 16,17 0-1-16,-17 1 5 0,17-1-5 0,-17 0 8 15,16 0 7-15,-16 1 5 0,0 8-4 16,0-8-3-16,17-10-10 0,-17 9 2 0,0-9-3 16,0 9 3-16,0-9 2 0,0 0-3 15,0 0 1-15,0 0-10 0,0 0-15 16,16 0-43-16,-16 0-79 0,0-9-42 0,17 9-31 15,-1-9-3-15</inkml:trace>
  <inkml:trace contextRef="#ctx0" brushRef="#br0" timeOffset="-130557.7">31700 16408 170 0,'0'0'94'0,"0"-9"-40"0,0 0-1 0,0-1 36 16,0 1 49-16,0 9 7 0,0-9-49 16,0 9-45-16,0-10-26 0,0 10-11 0,0 10-9 15,0-1-2-15,-16 10 17 0,16-1 63 16,0 10 12-16,0 9 26 0,0 1-18 0,0-1-49 16,0 0-24-16,0 10-9 0,0-1-14 15,0-9 2-15,16 0-8 0,-16 10 3 0,0-10-4 16,0-9-2-16,17 9 5 0,-17-18-1 15,0-1 1-15,0 1 11 0,0-10-16 0,0-9-2 16,0 0-1-16,0-18 0 16,0 8-2-16,0-17-2 0,0-1 6 0,0 0 6 15,0-9-9-15,0-1 6 0,-17-8 0 16,17-10-5-16,0 0 9 0,-16 0-4 0,16 10-9 16,0-1 9-16,0 1-4 0,16 9 0 15,-16 9 1-15,17 0-2 0,-1 9 5 16,1 10-9-16,0 9 11 0,-1 0-6 0,17 0 2 15,-16 0 5-15,-1 0-3 0,17 19 0 16,-16-10 0-16,-1 9 6 0,1 10-1 0,-1-9-1 16,-16 9-4-16,0-9 6 0,0 8-4 15,0-17 4-15,-16 18-5 0,-1-10 3 0,1 1-7 16,-17-1 7-16,16 1-3 0,-16 0 8 16,17-10-14-16,-17 0 9 0,16 1 0 0,0-10-4 15,1 0 0-15,-1 0-2 0,1 0 2 16,-1 0 0-16,17 0-8 0,0 9 4 15,0-9 1-15,0 9 3 16,0 10 0-16,17-19 0 0,-1 9 1 0,-16 10 1 16,17-1 2-16,16-8-4 0,-16 8 0 15,16-9 7-15,0 10-5 0,16-10-2 16,-16 1-2-16,0-1-2 0,17-9-51 0,-17 9-107 16,0-9-86-16,-16 0-3 0,16 0-8 15,0-9 20-15</inkml:trace>
  <inkml:trace contextRef="#ctx0" brushRef="#br0" timeOffset="-129991.75">32263 16827 103 0,'-17'-9'131'0,"17"-1"-32"0,0 1-27 15,0 0 4-15,0-10 17 0,0 10-11 16,17-10-29-16,-17 1-25 0,16-1 20 0,-16 10 39 15,17-10 6-15,-17 10-26 0,0-10-25 16,0 1-14-16,0 8-14 0,-17-8-7 0,17 8-4 16,-16 10-7-16,16-9 4 0,-17 9 4 15,1 0 0-15,-18 9-9 0,18 1 8 16,-1-1-7-16,1 0 4 0,16 10-2 0,-17 9-1 16,17-19 3-16,0 10 0 0,0-1 0 15,0 10 3-15,17-9 7 0,-1-1-4 0,1 1-6 16,16-10 1-16,-16 1 3 0,16-1-1 15,0-9-3-15,-17 0 2 0,17 0-4 16,0-9 2-16,0-1 0 0,-16 1-2 0,16-10 2 16,-16 1-5-16,-1-1 6 0,1-9-13 15,-1 10 14-15,1-10-12 0,-17-9-16 16,16-1-1-16,-16 1-6 0,0-9-7 0,0-1 8 16,0 10 13-16,-16-19 10 0,16 19 9 15,0-10 0-15,-17 19-3 0,1 1 0 16,16 8 3-16,-17 0 4 0,1 10-4 0,16 9-2 15,-17 0 2-15,1 0-2 0,-1 9 9 16,17 10 24-16,-17 0 6 16,17-1 11-16,0 10 4 0,0 9 32 0,17-9 32 15,0 9 0-15,-1-9-42 0,1 10-37 16,-1-11-13-16,17 11-11 0,-16-1-4 0,-1-28-6 16,1 19 4-16,-1 0 2 0,1 0-12 15,-17 0 8-15,16-28-5 0,-16 18 4 16,0-8-4-16,17-1-9 0,-17 0-17 15,0 1-13-15,0-10-60 0,0 0-66 0,17 0-37 16,-17-10 14-16,0 10 0 0,16-9 11 16,-16 9 18-16,17-9 26 0,-17-1 33 15</inkml:trace>
  <inkml:trace contextRef="#ctx0" brushRef="#br0" timeOffset="-129358.9">32775 16641 45 0,'0'-9'59'0,"0"9"23"15,0-10-9-15,0 10-13 0,0 0 6 0,0-9 10 16,0 9-2-16,0 0-21 0,0 0-21 15,0 0-20-15,0 0-5 0,0 0-3 16,0 0 0-16,0 0-1 16,0 0 0-16,0 9-3 0,0-9 1 0,0 0 2 15,0 10 1-15,17-10-3 0,-1 0-3 16,-16 0 0-16,17 0 3 0,-17-10 2 16,16 10-2-16,-16 0 4 15,0 0-2-15,0 10 1 0,0-10-3 16,0 0 1-16,17 0-2 15,-17-10 2-15,-17 10 3 32,17-9-3-32,17 9-1 0,-17 0-3 15,0 0 4-15,0-9-5 0,0-1 3 16,0 1 0-16,16 9 0 16,-16-9-3-16,0-1 6 0,0 10 0 0,0-9-3 15,0 0 3-15,0 9-2 0,0 0-1 16,0-19 2-16,0 19 0 15,0-9-6-15,0 0 6 0,0 9-4 16,0 0 5-16,0-10-3 16,-16 10-2 15,16 0 0-31,0 10 3 0,-17-10-1 0,17 9 2 16,-16 0-4-16,-1 10 4 15,17-19 1-15,-16 9-6 0,-1 0 4 0,17 1-1 16,-16 8 1-16,16-8 1 0,0-1 4 15,0 0 2-15,0-9 1 0,0 10 7 16,0-1 0-16,16-9 0 0,-16 9-10 16,17-9-1-16,-1 0 3 0,-16-9-6 0,17 0 2 15,-1 9-1-15,1-10 33 0,-17 1 16 16,16 0-11-16,-16-1-9 0,17 1-20 0,-17 0 8 16,0-1 18-16,17 10-12 0,-17 0-16 15,0 0-12-15,0 0 6 16,16 10-4-1,-16-1 0-15,0 0 2 0,0-9 3 0,0 10-5 16,0-1-2-16,0-9-8 0,17 0-14 16,-17 9-74-16,16-9-58 0,-16 0-8 15,17 0 1-15,-17 0 7 0,0-9 15 0</inkml:trace>
  <inkml:trace contextRef="#ctx0" brushRef="#br0" timeOffset="-127244.64">32114 17338 17 0,'-17'10'34'0,"17"-10"17"0,0 9-2 0,-16-9-5 15,16 0 9-15,0 0 25 0,0 0 18 16,16-9-1-16,-16 9-21 0,0-10-26 16,17 1-14-16,-1 0-9 0,17 0-6 0,-16-10 1 15,16 10-5-15,-16-19-2 0,16 9 6 16,0-9 2-16,0 10 16 0,-17-10 5 16,1 0-7-16,-1 0-6 0,1 9 1 0,-1 1-1 15,-16-1 1-15,0 10-2 0,0 0-12 16,0-1-10-16,-16 10 1 15,-1 10-7-15,17-10 3 0,-16 9-6 0,-1 0 3 16,1 10-4-16,16-10 4 0,-17 10-2 16,17-1 2-16,0-8 1 0,0 8-4 15,0 1 5-15,0-10 3 0,0 10-9 16,17-10 4-16,-1 0 4 0,1 10 3 0,-1-10-12 16,-16 0 10-16,17 1-3 0,-1-1 2 15,-16-9-2-15,0 0 5 0,0 0 11 0,0 9 7 16,0-9-3-16,0 0-8 0,0 0-9 15,0 0 3-15,-16 0-2 0,16 0-9 16,-17-9-33-16,17 9-69 0,-16-9-57 16,16-1-30-16,0 1-17 0,16-9 8 0,-16-1-103 15</inkml:trace>
  <inkml:trace contextRef="#ctx0" brushRef="#br0" timeOffset="-124411.23">32643 16901 34 0,'0'-18'28'0,"0"8"23"0,0 1-1 15,0-10-4-15,0 19-3 0,0-9 11 16,0 0-2-16,0 9-10 0,-17 0-21 16,17 0-7-16,0 0 1 0,-16 0-2 0,16 9 19 15,0 0 5-15,-17 10 4 0,17 0-3 16,-16-1 8-16,16 10 7 0,-17 0-11 16,17 0-15-16,-16 0-14 0,16 9-5 15,0-9 1-15,-17 0-3 0,17 0 0 0,0 0 11 16,-16-10 28-16,16 1-12 0,-17 0-9 15,17-10-11-15,0 0 1 0,-16 0 22 0,16-9 41 16,0 10 35-16,0-10 14 0,0 0-38 16,0-10-40-16,0 10-22 0,0-9 0 15,16 0-12-15,-16-10 1 0,0 10-11 16,17-10 3-16,-1 10-3 0,-16-10 8 0,17 10-7 16,-17-9-2-16,16 8 7 0,-16 1-6 15,17 9-4-15,-17-9-6 0,0 9 0 16,16 0 6-16,-16 9 2 0,0 0-4 0,0 1 2 15,17-1 6-15,-17 0-6 0,16 10-3 16,-16-10 1-16,0 0 6 0,17 1-6 16,-17-1 6-16,17 0 0 0,-17-9 2 0,16 0-6 15,1 0 0-15,-17 0 3 16,16-9 0-16,1 9-3 0,-1-9 2 16,-16-1-2-16,17 1 0 0,-1 0-3 15,1-10 3-15,-1 10 0 0,-16 0-5 0,17-1 9 16,-17 1-4-16,16 0 0 0,-16 9-3 15,0 0-6-15,0 0 7 16,0 0 4-16,0 9-11 16,17 0 9-16,-17 1 6 0,0-1-9 0,0 0 5 15,16 0-6-15,-16 1 4 0,0-1 7 16,17 0-7-16,-17-9-6 0,17 0-57 0,-17 0-60 16,16-9-48-16,-16 9-26 0,17 0 16 15,-1-9 22-15,1-1 23 0,-17 1 15 16,16 0 30-16,1-10 26 0,-17 10 27 15,16-10 16-15,1 1 13 0,-17-1 5 16,0 1 4-16,16-1 2 0,-16 0 17 0,17 10 21 16,-17 0 15-16,0-1-2 0,0 1-7 15,0 9-21-15,0-9-12 0,0 18-6 16,-17-9-1-16,17 9 14 0,0 1 1 16,-16 8-4-16,16 1 0 0,0 0 4 15,-17 8 26-15,17 1 28 0,0 0-18 0,-16 9-30 16,16 1-13-16,0-1-2 0,0 0-3 15,0 0-4-15,0 0 0 0,-17 1 1 16,17-1-4-16,0 0 1 0,-16-9-7 16,-1 9 6-16,17-9 0 0,-16 0 0 15,-1-9 1-15,17-10 2 0,0 0 0 0,0-9-3 16,0 0-4-16,-16-9 4 0,16 0 2 16,16-10-6-16,-16-9 6 0,0 0-4 15,17-9-3-15,-1 0 5 0,17-10-5 16,-16-9 3-16,16 1 0 0,0-1 1 0,0 9 3 15,0-8-10-15,-16 17 4 0,16 10 2 16,-17 1-4-16,17 8-1 0,-16 10 7 16,-1-1-2-16,-16 10-5 0,17 10 2 15,-17-1 3-15,0 10 5 0,0-1-5 16,0 1 2-16,-17 9 0 0,17-10 1 16,-16 10 4-16,-17-9-3 0,16-1 4 0,-16 1-4 15,17 0-2-15,-17-10 0 0,-1 0-21 16,1 0-55-16,17 1-64 0,-17-10-20 15,16 0-23-15</inkml:trace>
  <inkml:trace contextRef="#ctx0" brushRef="#br0" timeOffset="-124213.68">32825 16911 123 0,'0'0'135'0,"0"0"-40"15,0 0-17-15,0 0 12 0,0 0 16 0,0 0-37 16,16-10-34-16,-16 1-10 16,0 0-11-16,0 9-10 0,0-10 1 0,0 1-26 15,0 0-62-15,0-1 83 0,0 10-244 16,0-9-184-16</inkml:trace>
  <inkml:trace contextRef="#ctx0" brushRef="#br0" timeOffset="-120233.14">26657 17013 53 0,'0'9'45'0,"0"-9"-4"0,0 0 1 16,0 0-2-16,0 0 6 0,0 0 4 16,0-9 3-16,0 9-3 0,0 0-5 0,0 0-6 15,0 0-2-15,0 0-4 0,0-9 6 16,0 9 0-16,0 0-13 0,0 0-8 0,0 0-1 16,0 0-14-16,0 0 0 0,0 0-1 15,0 0 1-15,0 0-2 16,0 0-19 15,0 0-21-31,0 0-16 0,0 0-9 16,-33-10-15-16,33 10-7 0,0 0-8 0,0-9 10 15,0 0 7-15,33-1-51 0</inkml:trace>
  <inkml:trace contextRef="#ctx0" brushRef="#br0" timeOffset="-118468.89">31684 15832 27 0,'0'0'20'0,"0"0"-1"0,0 0-2 0,0 0 1 15,0 0 1-15,0 0-2 0,0 0-2 0,0 0-4 16,0 0 0-16,0 0-1 0,0 0 2 16,0 0 1-16,0 0 0 0,0 0-2 15,0-10 0-15,0 10-3 0,0 0-6 0,0 0 2 16,0 0-6-16,0 0 6 0,0 0-1 16,0 0-1-16,0 0 1 0,0 0-2 15,0 0 0-15,0 0 3 0,0 10 2 0,0-10-5 16,0 0 1-16,0 0 2 0,0 0-1 15,0 0-1 1,0-10-1-16,0 10 0 0,0 0-4 16,0 0-5-16,0 0-9 15,0 0-18-15,0-9-17 0,0 9-12 16</inkml:trace>
  <inkml:trace contextRef="#ctx0" brushRef="#br0" timeOffset="-118117.35">31667 15506 25 0,'0'0'31'16,"0"-9"-4"-16,0 9-1 0,-16 0-1 0,16 0-2 16,0 0-10-16,16 0-4 0,-16 9-4 15,0-9-2-15,17 9-1 0,-1 10 5 0,1 0 0 16,-1-1 2-16,1 1 3 0,0 9-3 16,16-10-3-16,-17 10-2 0,1 0 3 0,-1 0-2 15,1 0-1-15,-1-10 4 0,-16 10-5 16,0 0-1-16,17-9 1 0,-17 9 0 0,0 0 2 15,0-10-5-15,-17 10 0 0,17-18 0 16,-16 8-13-16,16-9-6 0,-17 10-12 0,17-10-9 16,-16 10-20-16,16-19-59 0</inkml:trace>
  <inkml:trace contextRef="#ctx0" brushRef="#br0" timeOffset="-117902.4">31634 16027 17 0,'0'0'28'0,"0"0"6"0,0 0 0 15,0 0-12-15,0 0-8 0,0 0-1 16,0 0-3-16,17 0 1 0,-1 0 0 0,-16 0-1 16,33 0-4-16,-16 0-2 0,-1 0-3 15,18-9-1-15,-18 9 0 0,17 0 0 16,0-10 0-16,-16 1 0 0,16 0-3 0,-17-1-15 15,1 1-11-15,-1 0-17 0,1-10-9 16</inkml:trace>
  <inkml:trace contextRef="#ctx0" brushRef="#br0" timeOffset="-115704.77">22324 17776 67 0,'0'0'72'0,"17"0"-20"0,-17-10-25 0,16 10-13 16,-16 0-6-16,0-9 3 0,0 0 19 15,0 9 12-15,0 0-3 0,33-10-6 0,-33 10-15 16,-33 0-11-16,33 0-2 0,0 0-1 16,0 0-2-16,0 10-2 15,0-10-3-15,0 0 6 47,33 0-5-47,-33 0-1 0,0 0 5 16,0 0 1-16,0 0-5 15,0 0-1-15,0 0 1 16,0 0 4-16,0 0-14 16,0 0-4-16,0 0-6 15,0 9-10-15,-33-9 0 0,33 0-5 16,0 0-8-16,0 9-4 0,0-9 0 16,0 0 3-16,0 0-34 0</inkml:trace>
  <inkml:trace contextRef="#ctx0" brushRef="#br0" timeOffset="-115188.29">22175 17850 23 0,'0'0'41'0,"-33"0"-15"0,33-9-14 15,0 9-5-15,0 0-2 0,-16 0-2 16,16 0-2-16,0-10 0 0,0 10-3 16,0 0-2-16,0 0-6 0,0 0-3 15,0 0-1-15,0 0-2 0,0 0-6 0</inkml:trace>
  <inkml:trace contextRef="#ctx0" brushRef="#br0" timeOffset="-113605.4">21779 17813 29 0,'0'0'36'0,"0"0"-13"15,0 0-8-15,0-9-5 0,0 9 2 0,0 0 1 16,0-10-3-16,0 10-2 0,0 0-4 15,0-9-2-15,0 0-2 16,0 9 0-16,0 0-4 16,0 0-9-16,0 0-5 0,0 0-4 15,0 0-1-15,0 0-7 0</inkml:trace>
  <inkml:trace contextRef="#ctx0" brushRef="#br0" timeOffset="-112923.63">21315 17887 26 0,'0'-9'27'0,"0"9"-10"16,0 0-5-16,0 0 2 0,0 0-1 0,0 0 0 15,0 0 0-15,0 0 0 0,0-9 0 16,0 9 2-16,0 0-1 0,0 0-3 0,0 0-1 16,0-10-3-16,0 10-1 0,0 0 0 0,0 0-1 15,0-9 1-15,0 0-2 0,34 9 0 16,-34-10 2-16,0 1 3 0,0 0-2 0,16 9-3 15,1-19-1-15,-1 10 3 0,1 0-3 16,-1-1-3-16,1 1 2 0,-1-10 1 16,1 10 1-16,-1 0-3 0,17 0-1 0,1-10 0 15,-34 10 0-15,16-1-2 0,1 1 2 0,-1 0 0 16,1-1 0-16,-1 1-2 0,1 9 2 16,-17-9-2-16,0 9-3 0,16 0-13 15,-16 0-2-15,0 0-7 0,0 0-5 0,0 0-5 16,0 0-4-16,0 0-3 0</inkml:trace>
  <inkml:trace contextRef="#ctx0" brushRef="#br0" timeOffset="-112673.27">21464 17506 20 0,'0'0'27'0,"-16"0"-5"0,16 0-9 0,0-9-1 0,16 9-6 15,-16 0-4-15,0 0 1 0,17 0-3 16,-17 0 5-16,16 9 2 0,17 0 0 16,-33 10 1-16,34-10 0 0,-34 10 0 0,16-1-2 15,1 10 1-15,-1-9-2 0,-16 9-1 16,17 0-1-16,-34-10-1 0,17 10-2 0,0 9 0 16,-16-9 0-16,16 0 0 0,-17 0-7 15,1 0-9-15,16-9-10 0,-34 8-7 0,34-8-7 16</inkml:trace>
  <inkml:trace contextRef="#ctx0" brushRef="#br0" timeOffset="-111423.41">22010 17645 8 0,'-17'-9'10'0,"17"9"10"0,0 0 3 15,0 0 2-15,0 0 3 0,0 0-5 0,0 0-2 16,0 0 4-16,0 0 9 0,0 9 3 0,0 1 6 15,0-1 9-15,0 10 0 0,0-1 7 16,0 1 5-16,0-1-6 0,0 1-7 0,0 9-12 16,0-9-20-16,0 8-7 0,0-8-6 15,0 9 1-15,0-9-5 0,0 8-1 0,17-8-3 16,16 0 0-16,-16-10-2 0,16 10-4 0,0-10-5 16,16 0-17-16,-16-9-18 0,17 0-17 15,0 0-10-15,-1 0-14 0,17-9-10 16,1 0 6-16,-18-1 11 0</inkml:trace>
  <inkml:trace contextRef="#ctx0" brushRef="#br0" timeOffset="-111104.56">24292 17552 69 0,'0'-9'60'0,"0"9"-24"0,0 0-19 0,0 0-7 16,33-9-7-16,-33 9 4 0,0 9 10 0,17-9 4 15,-1 9 4-15,-16 1 5 0,17-1 1 16,-1 0 5-16,-16 10 4 0,17 0-4 0,-17-1-9 15,16 10-5-15,-16-9-7 0,-16 9-6 16,16-1-6-16,-17-8 1 0,-16 9-4 0,17 0-4 16,-1-10-6-16,-49 10-15 0,33 0-21 15,-33-9-20-15,16 9-16 0,1-10-7 0,-18 1 2 16</inkml:trace>
  <inkml:trace contextRef="#ctx0" brushRef="#br0" timeOffset="-110492.52">22671 18306 64 0,'0'0'78'0,"0"0"-11"15,0 0-21-15,0 0-21 0,0 0-6 16,0 0 7-16,0 0 12 0,17-9 16 0,-17 9-6 16,0 0-9-16,0-10-18 0,-17 10-10 15,17 0-7-15,0 0-3 0,0 0 2 0,-16 0-5 16,16 0-1-16,0 0 0 15,0 0-4-15,0 0-23 0,0 0-15 16,0 0-9-16,0-9-11 0,16 9-14 0,-16 0 6 16,0 9 6-16,0-9 13 0</inkml:trace>
  <inkml:trace contextRef="#ctx0" brushRef="#br0" timeOffset="-108261.25">6648 16148 4 0,'0'-9'4'0,"0"9"-3"0,0 0 1 0,0 0 1 16,0 0 0-16,0 0-1 0,0 0 1 16,0 0-1-16,0 0 0 0,0 9-2 15,0-9 1-15,0 0-5 31,0 0-2-31,0 0-8 16</inkml:trace>
  <inkml:trace contextRef="#ctx0" brushRef="#br0" timeOffset="-107428.18">11195 17152 8 0,'0'0'4'0,"0"0"4"15,0 0 2-15,0 0 0 0,0 10-4 16,0-10-5-16,-33 0 1 0,33 0-4 16,0 0 0-16,0 9-2 0,33-9-5 15,-33 9-2-15</inkml:trace>
  <inkml:trace contextRef="#ctx0" brushRef="#br0" timeOffset="-106745.39">22010 17748 49 0,'-17'0'56'0,"17"0"-20"0,0-10-19 16,-33 10-7-16,33-9-5 0,-33 0-4 15,33 0 1-15,-16-1-2 0,-1 10 0 16,17-9 0-16,0 9-3 15,0 0 1-15,0 0 0 16,0 0-8-16,0 0-9 0,0 9-8 16,0-9-7-16,0 0-38 0</inkml:trace>
  <inkml:trace contextRef="#ctx0" brushRef="#br0" timeOffset="-104997.15">15015 17301 9 0,'-16'0'18'0,"16"0"5"15,0-9-11-15,-34 9-2 0,34 0 0 0,-33 0 2 16,33 0 6-16,0 0 3 0,0-9 1 16,-33 9 0-16,33 0-3 0,0 0 1 0,0 0 5 15,0 0 0-15,0 0 1 0,0 0 1 16,0 0-5-16,0 0-4 0,0 0 3 0,0 0 1 16,0 0-6-16,33 0 2 0,-33 0 5 0,0-10-5 15,33 10 9-15,-33 0-2 0,34 0 1 16,-34 0-1-16,16 0-4 0,1 0-1 15,-1-9-1-15,1 9 4 0,16 0-1 0,-17 0-1 16,17 0-1-16,0 0-4 0,-33 0-1 0,34 0 2 16,-18 0-6-16,17-9 0 0,-16 9 1 15,16 9 3-15,-17-9-3 0,17-9-3 0,0 9 2 16,-33 0-4-16,34 0-1 0,-1-10 0 16,-17 20 1-16,17-10-3 0,0 0 4 0,0-10-3 15,0 10 0-15,0 0 1 0,1 0-3 16,15 0-2-16,-16 0 4 0,0 0-5 0,33 0 6 15,-49 0 0-15,33 0-1 0,-17 0 0 16,16 0 0-16,-16 10-3 0,0-10 3 0,17 0-5 16,-17 9 6-16,0-9-4 0,33 0 4 0,-33 9-3 15,-16-9 1-15,33 0 1 0,-17 0 5 16,16 10-2-16,-16-10 1 0,0 0-3 0,17 9-6 16,-17-9 6-16,0 0-3 0,33 0 5 15,-33 0-4-15,-16 0-1 0,16 0 3 0,17 9-2 16,-1-9 1-16,-16 0 0 0,0 0-3 15,17 0 0-15,-17 0 8 0,33 0-6 0,-33 0-4 16,-16 10 8-16,32-10-2 0,-16 0-3 0,17 0 6 16,-17 0-9-16,0 0 5 0,-16 0-3 15,16 0 2-15,0 9-2 0,0-9 0 0,0 0-1 16,0 0-3-16,-33-9 3 0,33 9-1 16,-33 0 5-16,17 0-5 0,-1 0 3 0,1 0-5 15,-1 9 5-15,1-9-2 0,-1 0-1 0,1 0-2 16,16 0 6-16,-33 9 0 15,0-9-4-15,0 0 3 0,33 0 4 0,-33 0-2 16,0 0 3-16,0-9-5 0,33 9 7 0,-33 0-4 16,0 0-1-16,0-9 5 0,0 9-4 15,17 9-4-15,-17-18-1 0,16 18 8 16,1-9-8-16,-17 0 1 16,16 0 4-16,1 0-9 0,-17 0 6 0,16 0 1 15,-16 0-8-15,17 0 4 16,-17 0-2-16,33 0 5 0,-33 0-6 0,0 0 5 15,33 0-2-15,-33 9-4 16,0-9 5-16,0 0 1 0,0 0 4 0,0 0-8 16,0 0 0-16,0 0 4 0,0 0-4 0,0 0 0 15,0 0 5 1,0 0-5-16,0 0 0 0,0 0 4 0,0 0 1 16,0 0-7-16,0 0 8 15,0 0-3-15,0 0-5 16,0 0 10-16,0 9-12 0,0-9-1 15,-33 0-26-15,33 0-18 0,0 0-28 16,0 10-7-16,0-10-9 0,0 0-13 0,0 0-16 0,0 0-12 16,0 9-4-16,-33-9-33 15</inkml:trace>
  <inkml:trace contextRef="#ctx0" brushRef="#br0" timeOffset="-103563.98">17264 17320 8 0,'0'0'5'0,"0"0"6"0,0 0 3 16,0 0 0-16,0 0 0 0,0 0-2 15,0 0 0-15,0 0-4 0,0 0-1 0,0 0-2 16,0 0 3-16,0 0-3 0,0 0 5 0,0 0-3 15,0 0 3-15,0 0 0 0,0 0 0 16,0 0-1-16,0 0 0 0,0 9-4 0,0-9 1 16,0 0-1-16,0 0-3 0,0 0 0 0,0 0 2 15,0 0 0-15,0-9-1 0,0 9-2 16,0 0 1 0,0 0-5-16,0 0 4 15,0 9-1 1,0-18-3-1,0 9 1-15,0 0 4 16,-33 0-4-16,33 0 4 0,0 0-5 16,0 9-4-16,0-9-2 15,0 0 0-15,0 0-1 0,0 0 0 16,0 0-4-16,0 0-1 0,0 0-1 0,-17 0-2 16,17 0-2-16,0 0-6 0,0 0-29 15</inkml:trace>
  <inkml:trace contextRef="#ctx0" brushRef="#br0" timeOffset="-101766.45">18719 17236 1 0,'-16'0'2'0,"16"0"1"0,0 0 1 16,0 0 3-16,0-9 5 0,-17 9 2 15,17 0 0-15,0 0-1 0,0 0-2 0,0 0 0 16,0 0-3-16,0 0-2 0,0 0 1 0,0 0-2 16,0 0 0-16,0 0 2 0,0 0 3 15,0 9 1-15,0-9-2 0,0 0 3 0,0 0 2 16,0 0 1-16,0 0 0 0,0 0 2 15,0 0 1-15,0 0 2 0,0 0 2 0,17-9-1 16,-17 9 0-16,0 0 4 0,16 0-5 16,1 0 1-16,-17 0 3 0,33 9-3 0,-33-9 2 15,33 0-1-15,0 0 0 0,-33 0 0 0,33 0 1 16,0 0-5-16,0 0-3 0,17 0-4 16,-17 0 2-16,0 0-5 0,0 0-5 0,0 9 2 15,0-9-4-15,17 0-1 0,-17 0 4 16,17 0-4-16,-17 0 0 0,0 0 5 0,33 0-1 15,-33 0-3-15,-17 0-1 0,17 10 3 16,1-10-5-16,-18 0 2 0,17 9 2 0,17-9-5 16,-17 0 6-16,-33 0-2 0,33 0 3 0,-17 9 1 15,1-9 1-15,16 0-3 0,-16 0 2 16,-1 0-2-16,34 0-3 0,-50 0 2 16,33-9 2-16,-17 9-4 0,1 0 3 0,-1 0-3 15,18 0 0-15,-18-9 5 0,1 9-4 0,-1 0-1 16,34 0 0-16,-50 0 0 0,33-10 3 15,-33 10 0-15,16 0-1 0,17 0-4 0,-33-9 2 16,17 9 0-16,-1 0 2 0,1 0 0 0,0 0 0 16,-17 0 0-16,16 0-2 0,1 0-3 15,16 9 5-15,-33-9-2 16,33 0 0-16,-33 0 1 16,0 0 5-16,16 0-8 0,-16 0 15 15,17 0-1-15,-17 0 1 0,16 0 1 0,-16 0-1 16,17 0-7-16,-17 0 7 0,16 0-10 15,-16 0 3-15,17 0 0 0,-17 0 6 16,17 0-2-16,-17 0-2 0,0-9 7 0,16 9-8 16,-16 0 6-16,17 0-10 0,-17 0 6 0,0 0-4 15,33 0 2-15,-33 9-1 0,0-9 0 16,0-9-5-16,0 9 9 0,33 0-6 0,-33 0 0 16,0 0 0-16,0-9-1 0,0 9 3 15,0 0 1-15,0 0-4 0,16 0-1 0,-16-9-2 16,0 9 3-16,17 0-3 0,-17 0-3 0,0 0 8 15,16 0-5-15,-16 0 3 0,0-10-7 16,0 10 6-16,0-9-2 16,0 9 1-16,0 0-5 15,0 0-2-15,0 0 0 0,0 0-5 0,0 0-4 16,0 0 1-16,0 0-5 0,0 0-8 0,-16 9-2 16,16-9-9-16,-17 0-12 0,17 0-6 15,0 0 1-15,-16 10 0 0,16-10-4 0,0 0-10 16,-33 0 2-16,33 0 3 0,0 9-1 15,-33 0 7-15,16-9 2 0,17 0 3 0,-16 0-29 16</inkml:trace>
  <inkml:trace contextRef="#ctx0" brushRef="#br0" timeOffset="-99867.4">21200 2791 18 0,'0'-19'20'0,"0"19"-2"16,0 0-2-16,0 0 2 0,0 0-2 0,-17 0 0 16,17 0 0-16,0 0 4 0,0 0 5 15,0 0 1-15,0 0 0 0,0 0-1 16,0 0-3-16,0 0 1 0,0 0-6 0,0 0 6 16,0 0-3-16,0 0-1 0,0 0-2 0,0 0 4 15,0 0-3-15,0 0-5 0,0 0-3 16,0 0-1-16,0 0-6 0,0 0 2 0,0 0 2 15,0 0 1-15,0 0 5 0,0 0 0 16,0 0 3-16,0 0-7 0,0 0-8 0,0 0 2 16,0 0 5-16,0 0-5 0,0 0 2 0,0 0 7 15,0 0 3-15,0 0-3 0,0 0 4 16,0 0 5-16,0 0-11 0,0 0-1 0,0 0-2 16,0 0-2-16,0 0-7 0,0 0 4 15,0 0 2 16,0 0-6-31,-16 0 2 0,16 0-6 16,0 0-18-16,0 0-18 0,0 0-17 16,0 0-18-16,0 0-2 0,0 0-11 0,0 0 3 15,0 0 5-15</inkml:trace>
  <inkml:trace contextRef="#ctx0" brushRef="#br0" timeOffset="-99301.91">22539 1395 17 0,'17'0'27'0,"-17"0"5"15,0 0 1-15,0-18-6 0,0 18-2 16,0 0-3-16,16 0 2 0,-16 0-5 0,0 0-7 16,0 0-1-16,0 0-7 0,0 0-3 15,33 0 2-15,-33 0-5 16,0 0-2-16,0 0-4 16,0 0-18-16,0 0-6 15,0 0 3-15,-33 18-3 0,33-18-16 0</inkml:trace>
  <inkml:trace contextRef="#ctx0" brushRef="#br0" timeOffset="-98251.89">16222 3172 51 0,'0'-19'34'16,"-33"19"-16"-16,17 0-5 0,16-18 25 0,0 18 16 16,-17-19-6-16,17 19-14 0,0-9-10 15,-16 9 1-15,16 0 62 0,0 0-21 16,0 0-35-16,0 0-21 0,-17 0-4 0,17 9 2 15,0 10-11-15,0-19 5 0,0 18-2 16,0 1-3-16,0 0 6 0,0-1-3 0,0 10 2 16,0-9-2-16,17-1 0 0,-17 1 36 15,0-1-8-15,0 1-16 0,0-10-4 0,0 10-6 16,16 0 7-16,-16-1-5 0,0-18 6 16,17 19 2-16,-17-19 5 0,16 18 5 0,-16-18 0 15,33 0-7-15,-33 0 1 0,0 0-4 0,33 0-5 16,-33 0-3-16,33 0 2 0,-33 0-1 15,17 0-2-15,-1-18-1 0,1 18 0 0,0 0-17 16,-1-19-29-16,-16 19-37 0,17-18-23 16,-17 18-34-16,0-19-20 0</inkml:trace>
  <inkml:trace contextRef="#ctx0" brushRef="#br0" timeOffset="-98052.72">16173 3135 42 0,'0'0'42'0,"-17"-19"-17"0,17 19-9 0,0-9-3 16,0 9-2-16,0-10-3 0,17 1-3 15,-17 9-1-15,16-18 0 0,17 18-4 0,-33-19 2 16,33 19-2-16,-33-19 0 0,33 19 2 16,-16-18-2-16,-1 18 0 0,18 0-2 0,-18 0-1 15,1 0 1-15,-17 0-14 0,16 0-4 0,17 0-6 16,-33 0-17-16</inkml:trace>
  <inkml:trace contextRef="#ctx0" brushRef="#br0" timeOffset="-97421.16">16107 3311 49 0,'-17'0'35'0,"17"0"-16"0,0 0-8 0,0 0-4 15,0 0-3-15,0-18-4 0,17 18 2 16,-1-19-2-16,1 19 0 0,-1-18 2 15,17 18-2-15,0-19-2 0,0 19 0 0,0-19 2 16,-33 10-7-16,33 9-6 0,-16 0-5 0,0 0-2 16,-1-18 4-16,1 18 1 0,-1 0 3 15,-16 0 4-15,33 0 4 0,-33 0 2 16,0 0 2-16,0 0-2 16,0 18 5-16,0-18-1 0,0 0 3 15,0 0 1-15,0 9 6 0,0 10-1 0,33-19-5 16,-33 19 2-16,0-19-3 0,0 18-1 15,0-18 2-15,0 19-1 0,0-19-2 0,0 18 0 16,33-18-2-16,-33 19 7 0,0-19 0 0,0 0-4 16,0 0 1-16,0 0 9 0,0 0 9 15,0 0 7-15,0 0 14 0,0 0 22 0,0 0 13 16,0 0-16-16,0 0-28 0,0 0-12 16,0-19-8-16,0 19-7 0,17-18-4 0,-17-1 0 15,0 19-4-15,0-18 0 0,16 18 3 16,-16-19-3-16,0 19 0 0,17-19-2 15,-17 19-1-15,0 0 0 0,17 0 3 0,-1 0 0 16,-16 19 0-16,17-19 2 0,-1 0-6 0,17 19 4 16,-33-19 3-16,0 18 0 0,33-18-7 15,-33 19 6-15,0-19-2 0,0 18 0 16,0-18 1-16,33 19 0 0,-33-19 3 16,0 0-2-16,0 0-1 0,0 0 4 15,0 0-3-15,0 0 0 0,0-19 2 16,0 19-1-16,0 0-1 0,0-18 0 0,0-1 3 15,0 19-9-15,0-18 4 0,0-1 2 16,0 0-1-16,0 10-1 0,17 9 0 0,-17 0-4 16,0-18 5-16,16 18-3 15,-16 0 0-15,17 0 0 0,-17 0 4 0,17 18-2 16,-17-18-4-16,16 9 5 0,1 10-1 16,-1-19 4-16,-16 19-4 0,33-19 0 15,-33 18-7-15,0 1-28 0,0-19-45 0,33 18 10 16,-33-18-30-16,0 19-20 0</inkml:trace>
  <inkml:trace contextRef="#ctx0" brushRef="#br0" timeOffset="-96954.45">16966 3088 79 0,'-16'-18'37'0,"-1"18"-10"16,17-19-5-16,0 19-5 0,0 0-9 15,0 0-2-15,0 0-5 0,0 0 1 16,0 19-1-16,0-1-1 0,0-9 1 0,17 10 2 16,-1 18-3-16,1-18 0 0,-17 18 2 15,16-9-2-15,1-9 0 0,16 18 2 0,-33-19-1 16,0 10-1-16,33 10 1 0,-33-1-1 0,0-19 3 16,0 1-2-16,33 9-1 0,-33-10 0 15,0 1 0-15,0 0 21 0,0-19 20 16,0 18 28-16,0-18 48 0,0 0 37 0,0 0-23 15,0 0-55-15,0-18-41 0,0 18-10 0,-33-19-10 16,33 0-6-16,0 1-5 0,-33-10 0 16,33 9 1-16,0-18-9 0,-33 0 6 0,33-10-1 15,0 10 2-15,0 0 0 0,0-9-3 16,0 27-2-16,0-18 2 0,33 9 0 0,-33 9 2 16,0 1-4-16,0 18-1 0,33 0 3 15,-33-19-2-15,0 19-1 0,33 19-1 16,-33-19 6-16,0 18-5 0,17-18 4 15,-17 19-3-15,0 9 2 0,16-10 2 0,-16 1 1 16,0 0 0-16,-16-1 2 0,16-9-2 16,-17 10-3-16,17 0 4 0,0-1-1 0,-33 1-3 15,33-1 0-15,0-18 0 0,-33 19-22 0,33-10-41 16,-33 10-43-16,16-19-42 0,1 19-11 16,-17-19-5-16</inkml:trace>
  <inkml:trace contextRef="#ctx0" brushRef="#br0" timeOffset="-96654.33">17363 3191 104 0,'0'0'53'0,"17"0"4"0,-17 0 0 15,0 0-1-15,0 0-2 0,0 0 3 0,0 0-10 16,0 0-8-16,0 0 3 0,0 0 6 15,16 0-6-15,-16 0-10 0,0 0-12 0,0 0-4 16,0 0 0-16,0 0 21 0,0 0 13 16,0 0 17-16,0 0-8 0,0-19-15 0,0 19-18 15,0 0-13-15,0 0-4 0,0-19-5 0,0 19-6 16,0 0 4-16,0-18-2 0,-16 18 0 16,16 0 3-16,0 0 3 0,0-19-12 15,0 19-12-15,0-9-13 0,0 9-44 0,0 0-32 16,-17 0-30-16,17 9-20 0,0-9 14 0,-16 19 12 15,16-19 10-15</inkml:trace>
  <inkml:trace contextRef="#ctx0" brushRef="#br0" timeOffset="-95821.91">17562 3088 43 0,'16'0'27'0,"-16"0"-5"16,0 0 3-16,17 9 5 0,-17-9 8 0,0 0 12 15,16 0-3-15,1-9-7 0,-17 9-14 0,16 0-6 16,1-18-11-16,16 18-2 0,-33-19 0 15,33 19 6-15,-33-19 6 0,0 19 9 0,0-18 15 16,33 18 12-16,-33-19 10 0,0 10-15 16,0 0-15-16,0-1-16 0,0 10-5 0,0-18-10 15,0 18 1-15,-33-19 2 0,33 19-7 16,0 0 3-16,0-19-2 0,-33 19-4 0,33 0 3 16,0 0-2-16,-33 0 0 0,33 0-1 15,-17 19 1-15,1-19 2 0,-1 19-2 0,17-1-2 16,-16-8 4-16,16-1 0 0,0 19-3 15,0-10 1-15,0-18 0 0,0 19-2 0,0 0 0 16,16-1 8-16,-16-9-4 0,17 1 3 0,-1-1 0 16,-16 10-3-16,17-19 5 0,16 18-5 15,0-18 0-15,-33 0-5 0,33 0-4 16,-16 0-27-16,-1 0-45 0,1 0-20 0,-1 0-32 16,1-18-16-16</inkml:trace>
  <inkml:trace contextRef="#ctx0" brushRef="#br0" timeOffset="-95438.54">17909 2911 18 0,'-33'0'28'0,"33"0"-10"0,0 0-9 0,0 0-6 16,0 0-1-16,33 0 0 0,-33 0-1 15,0 19-1-15,0-19 8 0,0 0-3 0,33 19-1 16,-33-19-2-16,0 18 0 0,33-18 1 0,-33 10-2 15,0 8 13-15,17 1-2 0,-17-19-6 16,0 18-2-16,16-18-3 0,-16 19 3 16,0-19 0-16,0 0 4 0,0 0 5 0,0 0 11 15,0 0 16-15,0 0 17 0,0 0 5 0,0 0-15 16,0 0-13-16,0 0-7 0,0-19-5 16,-16 19 3-16,16-18-8 0,0 18 1 15,0-28-11-15,0 9-7 0,16 1 3 0,-16 18 1 16,0-19-4-16,17 0 1 0,-17 19-1 0,0 0-2 15,16-18 2-15,-16 18-5 0,17 0 7 16,-17 0-4-16,16 0 4 0,1 18-2 0,16-18-3 16,-33 0 3-16,33 0 4 0,-33 19-4 0,0-19-3 15,33 19 3-15,-33-19-2 0,0 18 4 16,17-18-2-16,-17 0 2 0,16 10-2 16,-16-1-2-16,0 0-14 0,0 10-37 0,0-19-28 15,0 18-3-15,0-18-16 0,-16 19 0 0</inkml:trace>
  <inkml:trace contextRef="#ctx0" brushRef="#br0" timeOffset="-95088.47">18372 2828 8 0,'-33'-19'26'15,"33"19"8"-15,0 0-12 0,0 0-4 0,-33 0-2 16,33 0-8-16,-17 19-4 0,17-19 1 0,0 0 10 15,-16 18-3-15,16-18-3 0,-17 10-7 16,17-1 0-16,0 0-1 0,0 10-1 0,0-19 2 16,0 18 3-16,0-18-5 0,0 19 0 0,0-19 2 15,0 0-1-15,17 0 7 0,-17 0 10 16,0 0 5-16,16 0 5 0,-16 0 3 0,0 0 2 16,17-19 3-16,-17 19-7 0,0 0-8 15,33-18-9-15,-33 18-3 0,0 0-2 0,0 0-7 16,0 0 1-1,0 0 0-15,0 0-4 0,33 0 1 0,-33 0 5 16,0 0-5-16,0 0 2 0,0 0 3 0,33 18-5 16,-33-18-3-16,0 0-3 0,0 0-28 15,0 0-10-15,17 19-4 0,-17-19-4 0,16 0-9 16,1 0 9-16,-1-19 4 0,-16 19-26 16</inkml:trace>
  <inkml:trace contextRef="#ctx0" brushRef="#br0" timeOffset="-94456.24">18521 2846 7 0,'0'0'20'0,"0"0"10"0,0 0-2 15,0-18-2-15,0 18-9 0,0 0-6 16,0 0-6-16,0 0-1 0,0 18-4 16,33-18 0-1,-33 10 0-15,0-10 2 16,0 9 0-16,0 0-2 16,0-9 3-16,0 0 5 0,0 0 11 15,0 0 9-15,0 0 10 0,0 0 2 0,0 0 8 16,0 0-4-16,0 0-16 0,0-9-15 15,0 9-2-15,0-9-7 0,0-1 0 0,0 10-1 16,0 0 0-16,0-18-2 0,0 18-1 16,33 0 2-16,-33-19 0 0,0 19-6 15,0 0 1-15,0 0 5 16,33 0-2-16,-33 0-2 16,0 19 2-16,0-19 0 15,0 0-2-15,0 18 4 0,17-18-4 0,-17 10 2 16,0-10 1-1,0 9 2-15,0-9 1 0,0 0 0 16,16 0 17-16,-16 0 1 0,0-9-6 0,0 9-7 0,0 0-3 16,0-10-2-16,0 10 0 0,0 0 4 15,0-18 2-15,0 18-4 0,0-19-1 0,0 19-4 16,0-18 0-16,0 18-4 0,0-19 3 16,0 19 1-16,0-19-1 0,17 19 0 0,-17-9 0 15,0 9-5-15,16 0 5 16,-16 9 0-16,17-9 0 0,-17 19 0 0,16-19 0 15,1 0 0-15,16 19 0 16,-33-19 0-16,33 0 0 0,-33 0 0 0,33 0 3 16,-33 0-3-16,17 0 0 0,-1-19 0 0,1 19 2 15,-1 0 1-15,1 0-3 0,-1-19 1 16,-16 10 2-16,17 0-3 0,-17-1 11 0,0 10 1 16,33 0-1-16,-33-18 2 0,-33-1 2 15,33 19-3-15,0-18-2 0,-17 18-4 0,17 0-5 16,-16 0 1-16,16-19-2 0,-17 19 0 15,1 19-2-15,-1-19-1 0,17 0 4 0,-16 18-1 16,16-18 0-16,-17 19-4 0,17-19 0 16,0 18 5-16,17-8-1 0,-17-1 2 0,16 0 0 15,1 10-7-15,-1-19 1 0,17 19-3 0,17-19-27 16,-17 0-36-16,0 0-20 0,17 0-42 16,-17 0-18-16</inkml:trace>
  <inkml:trace contextRef="#ctx0" brushRef="#br0" timeOffset="-92974.45">1769 16650 15 0,'-33'0'32'0,"33"0"0"0,0 0-12 15,0 0-8-15,0 0-6 0,-33 0 3 16,33 19 0-16,0-19 3 0,33 0 6 0,-33 0 9 15,0 0 8-15,0 9-3 0,0 10 13 16,0-10 7-16,33 10-8 0,-33-10 1 0,0 9 6 16,33 1-2-16,-33 0-16 0,34-1 12 15,-34 1-3-15,0-10-3 0,33 10 22 16,-33-10-14-16,33 0-5 0,-17 1 22 0,-16-10 27 16,33 9 9-16,-33-9-5 0,33-9-15 15,0-10-16-15,1 0-32 0,-1-8-11 16,16-11-4-16,17-8-9 0,-33-10-8 0,34 10 5 15,-18-10-5-15,17 9 12 0,-33 1-10 16,0-1-6-16,1 10-17 0,15 9-8 0,-49 0-7 16,33 10-32-16,-33 8-36 0,0 1-57 0,0 9-38 15,33 0-11-15,-33 0 38 0,0 0 28 16</inkml:trace>
  <inkml:trace contextRef="#ctx0" brushRef="#br0" timeOffset="-92374.25">1521 13683 26 0,'0'0'27'0,"0"0"-7"16,0-19-7-16,0 19-4 0,0 0-6 0,0 19 0 16,0-19 5-16,0 0 13 0,0 9 7 15,33 0 4-15,-33 10 5 0,0 9-1 0,33-9 15 16,-33 18-1-16,34-28-14 0,-34 19-20 15,33 0-1-15,-33-9 30 0,0 18-4 0,33-19-19 16,-33 1 7-16,16 0 0 0,17-10 18 16,-33 0 15-16,33 0 37 0,0-9 42 0,1 0-11 15,-1-18-46-15,0-1-33 0,16-9-23 16,17-9 3-16,1-9-10 0,-18-1-11 0,17-9-1 16,0-9-3-16,17 9-2 0,-17-9-1 15,-33 9 0-15,34 10-3 0,-18-1 4 16,-16 10 2-16,0 9 3 0,0 10-5 0,-33-1-8 15,0 19-17-15,33-18-27 0,-33 18-51 0,0 0-23 16,0 18-15-16,0-18-17 0,0 0-16 16,0 9 25-16,0 1 11 0,0-1 2 15</inkml:trace>
  <inkml:trace contextRef="#ctx0" brushRef="#br0" timeOffset="-91808.25">1439 11069 7 0,'0'9'0'0,"0"10"12"0,0 0 26 16,0-1-6-16,0 10 1 0,0-9-3 0,0 9 5 15,0-10 2-15,0 10-7 0,0 0 9 16,0-9-15-16,33-19 1 0,-33 18-2 0,0-8-8 16,0-1 3-16,0 0-2 0,16 0 11 15,-16 1 13-15,33-10 15 0,-33 0 27 16,33 0 6-16,-33-10-10 0,33 1-18 0,1-9-12 15,-1-1-22-15,0-9-7 0,16-18-8 16,17-1-4-16,-32-9-5 0,32 10-2 0,-17-1 0 16,17-27 6-16,-32 9-1 0,32 0-1 15,-17 9-3-15,-16-9 1 0,0 9-2 0,-33 9-2 16,33 10 0-16,-33 18-5 0,34-8-17 16,-34 8-47-16,0 10-45 0,0-1-12 0,0 10 0 15,0 0-4-15,0 0 2 0,0 0-103 0</inkml:trace>
  <inkml:trace contextRef="#ctx0" brushRef="#br0" timeOffset="-91257.46">1654 9423 31 0,'0'9'21'0,"0"10"-10"0,0-10-4 0,0 19 2 16,0-28-1-16,0 18 2 0,0-18 2 0,33 19-1 15,-33-19 5-15,0 9-3 0,16 1 4 16,17-1 1-16,-33 0 1 0,33 1 9 15,-33 8-3-15,33-18 3 0,-33 0 11 0,34 19 3 16,-34-19 12-16,33 0 5 0,0 0 6 16,-17-19 7-16,17 19-6 0,0-18-9 0,0-1-22 15,1-9-15-15,-1 9-10 0,16-27 0 16,-16-1-5-16,33 19-7 0,-33-37 4 0,17 28 5 16,16-28-5-16,-33 9-1 0,0 19 4 15,34-19-5-15,-51 10 2 0,17 8 1 0,0 1-3 16,-33 19 0-16,33-10-3 0,-33 9-4 15,0 19-34-15,0-18-34 0,0 18-5 0,0 0-8 16,0 0 0-16,0 18-4 0,-33-18-3 0,33 0 0 16</inkml:trace>
  <inkml:trace contextRef="#ctx0" brushRef="#br0" timeOffset="-90326.35">1587 7637 7 0,'0'0'2'15,"0"9"-2"1,34 19 0-1,-34-28 1-15,33 19 24 0,-33 18-4 0,33-28-9 16,-33 10-4-16,16-1 11 0,17 1-3 16,-33-1 0-16,0 1 9 0,33 0 2 0,-33-19 0 15,33 9-1-15,-33 0 9 0,0-9 15 0,34 10 24 16,-34-10 20-16,0-10 9 0,33 10-4 16,-33-18-33-16,49-1-32 0,-16 0-15 0,0 1-6 15,0-29 1-15,34 10-9 0,-18 0-1 16,-16-10-2-16,0 10 2 0,33 0-6 15,-32-9 3-15,15 8-1 0,-49 20 2 0,33-19-2 16,0 18 3-16,-33 10-6 0,0-1 10 16,33 1-7-16,-33 9-2 0,0 0-1 0,0 0-3 15,0 0-5-15,0 0-36 0,0 9-39 0,0-9-19 16,0 10-12-16,0-1 3 0,0-9-2 16,0 9-3-16</inkml:trace>
  <inkml:trace contextRef="#ctx0" brushRef="#br0" timeOffset="-89843.2">1687 6548 21 0,'-33'19'31'15,"33"0"-7"-15,-33-1-8 0,33 1-4 0,0-1 7 16,0 1-7-16,-34 0 1 0,34-1 1 16,0 10-7-16,0-28 8 0,34 19 7 0,-34-1 3 15,0-18 14-15,0 19 24 0,33-19 17 16,-33 0 2-16,33-19-15 0,16 19-12 0,-16-18-16 16,34-1-19-16,-1-18-8 0,-17 9-4 15,51-9-4-15,-18-19 1 0,-16 10-5 0,34-10 4 16,-18 9-2-16,17-9-2 0,-16 1 4 15,16 8-3-15,-16 1-1 0,16 8-4 0,-33 1 8 16,-33 19-4-16,17-10-2 0,-17 9-3 16,0 10 3-16,-33 9 2 0,33 0-4 0,-33 9-23 15,0 10-27-15,0 9-20 0,33-10-12 16,-33 19-10-16,0-18-4 0,0 27-6 0</inkml:trace>
  <inkml:trace contextRef="#ctx0" brushRef="#br0" timeOffset="-87745.4">7855 1237 2 0,'16'0'5'0,"17"0"-3"15,-33 0 5-15,33 0 19 0,-33 0-1 16,34 0-4-16,-34 0-7 0,33 0-4 0,-33 0 0 16,0 0 1-16,33-18 3 0,-33 18 0 15,0 0-2-15,16 0-3 0,1 0-5 16,-17 0-1-16,16 0 2 0,17-19-4 0,-33 19 0 15,0 0 1-15,0 0 2 0,0 0-2 16,33 0-1-16,-33 0 1 0,0 0-1 0,0 0 1 31,0 0 0-15,0 0-1 0,0 0 0-16,0 0 0 31,0 0 1-16,0 19-2-15,0-19 0 0,0 0-2 16,0 0 0-16,0 0-2 16,-33 18-12-16,33-18-13 0,0 0-13 0,0 0-14 15</inkml:trace>
</inkml:ink>
</file>

<file path=ppt/ink/ink50.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2-03T11:41:21.060"/>
    </inkml:context>
    <inkml:brush xml:id="br0">
      <inkml:brushProperty name="width" value="0.05292" units="cm"/>
      <inkml:brushProperty name="height" value="0.05292" units="cm"/>
      <inkml:brushProperty name="color" value="#FF0000"/>
    </inkml:brush>
  </inkml:definitions>
  <inkml:trace contextRef="#ctx0" brushRef="#br0">3307 12055 221 0,'0'0'160'0,"0"9"-40"0,0-9-50 0,0 0-35 16,0 0-10-16,33 0 16 0,-33 0 20 0,0 0 6 16,0 0-19-16,0 0-22 0,0 0-7 0,0 0-11 15,0 0-7-15,0 0-3 0,0 10 5 16,0-10-1-16,0 0-5 0,0 0-2 16,0 0 5-16,0 0-3 0,0 0 1 15,0 9 0-15,0-9 0 16,33 9 2-16,-33-9 2 0,0 0-6 0,0 19 5 15,0-19-4-15,0 0 6 16,0 0 0-16,0 0-1 0,0 0-7 16,0 0 3-16,0 0 5 15,0 0-1-15,0 0-4 0,0 0-3 16,0 0-12-16,0 0-4 16,0 18-5-16,0-18-14 0,0 0-6 0,0 0-8 15,0 0-3-15,0 0-8 0,0 0-6 16,0 0-1-16,0 0-4 0,-33 0 0 0,33 0 5 15,0 0 7-15,0 0 9 0</inkml:trace>
  <inkml:trace contextRef="#ctx0" brushRef="#br0" timeOffset="5160.21">546 4204 28 0,'0'0'23'0,"-33"0"-6"0,33 0-2 15,0 0 6-15,0 0 4 0,-33 0 2 16,33 0 3-16,0 0 0 0,0 0-2 16,0 0 1-16,0 0-1 0,0 0 5 0,0 0 0 15,0 19 6-15,0-19 10 0,0 0 14 16,0 0 10-16,0 0 9 0,0 0 0 16,33 0-9-16,-33 0-5 0,0 0-11 0,0 0-1 15,33 0 0-15,-33 0-14 0,33 0-7 16,-33 0-3-16,33 0 3 0,-17 0-3 15,17 0 10-15,1 0 6 0,-1 0-3 0,0 0-7 16,0 19-5-16,0-19-8 0,16 0 6 16,-15 0 2-16,-1 18-3 0,0-18 2 0,33 0 2 15,-17 19 6-15,-16-19-8 0,34 0-5 16,-1 9 5-16,-17-9 26 0,18 9-2 0,32-9-6 16,-17 10-19-16,-15-10-2 0,15 0-21 15,17 0 5-15,1 0 6 0,-18 0-4 0,51 0-10 16,-51 0-5-16,34 0 0 0,16 0 0 15,-16 0 0-15,16 0 0 0,17-10 0 0,-33 10 0 16,16 0 0-16,17 0 0 0,-17-9 0 0,-16 9 0 16,33-9 0-16,-17 9 0 0,-16 0 0 15,16 0 0-15,-16 0 0 0,33 0 0 0,-17 0 0 16,17 0 0-16,-33-19 0 0,16 19 0 0,-16 0 0 16,16 0 0-16,-16 0 0 0,16 0 0 15,-16 0 0-15,33-18 0 0,-50 18 0 0,50 0 0 16,-33 0 0-16,16 0 0 0,17 0 0 15,-17 0 0-15,-16 0 0 0,33 0 0 0,-17 0 0 16,17 0 0-16,-34 0 0 0,18 0 0 0,16 0 0 16,-50 0 0-16,50 0 0 0,-1 0 0 15,-15 0 0-15,-18 0 0 0,18 0 0 0,16 0 0 16,-1 0 0-16,-32 18 0 0,16-18 0 0,17 0 0 16,-49 0 0-16,48 0 0 0,-48 19 0 15,48-19 0-15,-48 0 0 0,15 0 0 0,1 0 0 16,16 9 0-16,-16-9 0 0,-17 9 0 0,17-9 0 15,-17 10 0-15,17-10 0 0,0 18 0 16,16-18 0-16,-33 0 0 0,17 0 0 0,-17 19 0 16,17-19 0-16,-33 0 0 0,49 0 0 0,-49 0 0 15,16 19 0-15,0-19 0 0,-16 0 0 16,16 0 0-16,17 0 0 0,-50 18 0 0,17-18 0 16,16 0 0-16,-16 0 0 0,16 19 0 0,-33-19 0 15,17 0 0-15,16 0 0 0,-33 9 0 16,0 0 0-16,17-9 0 0,-17 0 0 0,-16 10 0 15,16-10 0-15,0 18 0 0,0-18 0 0,17 0 0 16,-50 0 0-16,33 0 0 0,17 19 0 0,-17-19 0 16,-33 0 0-16,33 0 0 0,-16 0 0 15,16 18 0-15,-17-18 0 0,1 0 0 0,0 0 0 16,16 0 0-16,-17 0 0 0,17 19 0 16,1-19 0-16,-1 0 0 0,-33 0 0 0,50 0 0 15,-50 0 0-15,33 0 0 0,-33 19 0 0,49-19 0 16,-48 0 0-16,32 0 0 0,-33 0 0 15,16 0 0-15,18 0 0 0,-34 0 0 0,16 0 0 16,1 9 0-16,-1-9 0 0,18 0 0 16,-34 9 0-16,0-9 0 0,0 0 0 0,16 0 0 15,-16 0 0-15,-33 0 0 0,34 0 0 0,-34 0 0 16,16 0 0 0,-16 10 0 93,0 8 0-93,0-18 0-16,0 19 0 15,0-19 0-15,-16 18 0 0,16-18 0 16,0 19 0-16,0-19 0 0,0 19 0 0,0-10 0 15,0 0 0-15,0 19 0 0,0-9 0 16,0-19 0-16,0 18 0 0,0 1 0 0,0-1 0 16,0 1 0-16,0 9 0 0,16-9 0 0,-16-1 0 15,0 1 0-15,0-10 0 0,0 10 0 16,17 18 0-16,-17-18 0 0,0-1 0 0,16 1 0 16,-16-1 0-16,17 10 0 0,-17-9 0 15,16 18 0-15,-16-18 0 0,0-1 0 0,17 10 0 16,-17-9 0-16,16 18 0 0,-16-18 0 0,33 8 0 15,-33 11 0-15,0-20 0 0,0 20 0 0,0-20 0 16,0 10 0-16,0 9 0 0,0-18 0 16,33 9 0-16,-33 9 0 0,0-18 0 0,0 18 0 15,0-19 0-15,0 10 0 0,0 9 0 0,0-18 0 16,0 18 0-16,0-18 0 0,0 9 0 16,0 9 0-16,0-18 0 0,0 9 0 15,0 9 0-15,0-19 0 0,0 20 0 0,0-11 0 16,0 11 0-16,0-20 0 0,0 19 0 0,0-9 0 15,0 10 0-15,0-1 0 0,0-9 0 0,0 9 0 16,0 0 0-16,0 0 0 0,0-9 0 16,0 9 0-16,0 1 0 0,0-1 0 0,0 9 0 15,0-8 0-15,0-11 0 0,0 11 0 16,0-1 0-16,0 0 0 0,0-9 0 0,0 9 0 16,0 0 0-16,0 10 0 0,0-10 0 15,0 0 0-15,0 10 0 0,0-10 0 0,0 19 0 16,0-28 0-16,0 9 0 0,0 19 0 0,0-28 0 15,0 9 0-15,0 9 0 0,0-8 0 0,0 17 0 16,0-27 0-16,0 10 0 0,0 17 0 16,0-17 0-16,-33 8 0 0,33-9 0 0,0 10 0 15,0-10 0-15,0 19 0 0,0-28 0 16,0 27 0-16,0-17 0 0,0-1 0 0,0 9 0 16,0-8 0-16,0-1 0 0,0 9 0 0,0 1 0 15,0-10 0-15,-33 0 0 0,33 10 0 16,0 9 0-16,0-19 0 0,0 9 0 0,0 10 0 15,0-19 0-15,0 10 0 0,-16 9 0 0,16-19 0 16,0 9 0-16,0 1 0 0,0-1 0 16,0 1 0-16,-17-1 0 0,17 10 0 0,0-9 0 15,0-1 0-15,0 1 0 0,-16-1 0 0,16 10 0 16,0-9 0-16,0 8 0 0,0 1 0 16,0-19 0-16,0 10 0 0,0-1 0 0,0 10 0 15,0 0 0-15,0-19 0 0,16 10 0 16,-16-1 0-16,0 10 0 0,0-9 0 0,0-1 0 15,0 1 0-15,0 8 0 0,17-8 0 0,-17-1 0 16,0 10 0-16,0 0 0 0,0-19 0 16,16 10 0-16,-16-1 0 0,0 1 0 0,33-1 0 15,-33 1 0-15,0 9 0 0,0-19 0 0,0 0 0 16,0 9 0-16,33 1 0 0,-33 0 0 16,0-1 0-16,0 1 0 0,0 8 0 0,34-17 0 15,-34 8 0-15,0 10 0 0,0-19 0 0,0 0 0 16,16 10 0-16,-16-1 0 0,17-8 0 0,-17 8 0 15,16 1 0-15,-16-1 0 0,17 1 0 16,-17-1 0-16,0 1 0 0,0-1 0 0,16 10 0 16,-16-19 0-16,0 19 0 0,17-10 0 0,-17 1 0 15,0 9 0-15,0-19 0 0,16 9 0 0,-16 10 0 16,0-9 0-16,33 9 0 0,-33-19 0 16,0 28 0-16,0-28 0 0,0 10 0 0,33 8 0 15,-33-8 0-15,0 9 0 0,0-19 0 16,0 9 0-16,34 10 0 0,-34-9 0 0,0 9 0 15,0-19 0-15,0 19 0 0,16-10 0 0,-16 10 0 16,0 9 0-16,17-18 0 0,-17 8 0 0,0 1 0 16,16 9 0-16,-16-9 0 0,17 9 0 15,-17-18 0-15,0 9 0 0,0-1 0 0,16 1 0 16,-16 0 0-16,0 0 0 0,17 0 0 0,-17-1 0 16,0-8 0-16,0-1 0 0,0 10 0 0,16-9 0 15,-16-1 0-15,0 1 0 0,0-1 0 16,0 10 0-16,0-19 0 0,0 10 0 0,0 9 0 15,0-19 0-15,0 9 0 0,0 1 0 0,0-1 0 16,0 10 0-16,-16-9 0 0,16 18 0 16,0-19 0-16,0 1 0 0,0 9 0 0,0-10 0 15,0 10 0-15,0-10 0 0,0 20 0 0,0-29 0 16,0 19 0-16,0-10 0 0,0 10 0 0,0 0 0 16,0-10 0-16,0 19 0 0,0-28 0 0,0 10 0 15,0 9 0-15,0-10 0 0,0 10 0 16,0-19 0-16,0 10 0 0,16-1 0 0,-16 1 0 15,0-1 0-15,0 1 0 0,33-10 0 0,-33 10 0 16,0-1 0-16,0 1 0 0,0-1 0 16,0 1 0-16,33-1 0 0,-33 1 0 0,0-10 0 15,0 9 0-15,0-8 0 0,0-1 0 16,33 0 0-16,-33 0 0 0,0 0 0 0,0 10 0 16,17-28 0-16,-17 18 0 0,0-9 0 0,17 9 0 15,-17-9 0-15,0 0 0 0,16 0 0 16,-16 9 0-16,17-28 0 0,-17 19 0 0,0 0 0 15,16-10 0-15,-16 10 0 0,0-9 0 0,0 0 0 16,17-1 0-16,-17 1 0 0,0-1 0 0,0-8 0 16,0 8 0-16,0-8 0 0,0 8 0 15,0-9 0-15,0 1 0 0,0 8 0 0,0-8 0 16,0-1 0-16,0 0 0 0,0 1 0 16,0-1 0-16,0 0 0 0,0 1 0 15,0-1 0-15,0 0 0 16,0 0 0-16,0 1 0 0,0-1 0 15,0 0 0-15,-17 1 0 0,17-1 0 16,0 0 0-16,17 1 0 0,-17-1 0 16,0 0 0-16,0 0 0 0,0 1 0 0,0-1 0 15,0 0 0-15,0 1 0 16,16-1 0-16,-16 0 0 0,0 1 0 16,33-10 0-16,-33 9 0 15,0 0 0-15,0 0 0 16,0 1 0-1,0-1 0-15,0 0 0 0,0 1 0 16,0-1 0-16,0 0 0 0,33 1 0 16,-33-1 0-16,0 0 0 0,0 0 0 0,0 1 0 15,0-1 0-15,0 0 0 0,0 1 0 16,0-1 0-16,0 0 0 0,33-9 0 16,-33 10 0-16,0-1 0 15,0-9 0-15,0-9 0 63,0 9 0-32,-33 9 0-15,33-9 0-1,-33 0 0-15,33 0 0 0,-33 0 0 16,17 9 0-16,-1-9 0 0,-16 0 0 15,17 0 0-15,-18 9 0 0,34-9 0 0,-33 0 0 16,0 10 0-16,-16-10 0 0,16 0 0 16,0 0 0-16,0 0 0 0,-1 9 0 0,1-9 0 15,-16 9 0-15,16-9 0 0,0 0 0 0,0 0 0 16,-1 10 0-16,-32-10 0 0,17 9 0 0,16-9 0 16,0 9 0-16,-34-9 0 0,18 0 0 15,-17 0 0-15,33 10 0 0,-34-10 0 0,1 0 0 16,17 0 0-16,-17 0 0 0,32 0 0 15,-32 0 0-15,17 0 0 0,-17 0 0 0,-17 0 0 16,17 0 0-16,0 0 0 0,-17-10 0 0,17 10 0 16,0 0 0-16,-17 0 0 0,17-9 0 0,0 9 0 15,-34-9 0-15,51 9 0 0,-17 0 0 16,-34 0 0-16,51 0 0 0,-17 0 0 16,-34 0 0-16,51 9 0 0,-17-9 0 0,-33 0 0 15,49 0 0-15,-16 0 0 0,-17 0 0 0,17-9 0 16,0 9 0-16,-33 9 0 0,16-9 0 15,0 0 0-15,17 0 0 0,0 0 0 0,-33 9 0 16,49-9 0-16,-49 0 0 0,33 0 0 0,-17 0 0 16,17 0 0-16,0-9 0 0,-17 9 0 15,17 0 0-15,0 0 0 0,16-9 0 0,-16 9 0 16,-17-10 0-16,17 10 0 0,0-9 0 0,0 9 0 16,0-9 0-16,16-1 0 0,-16 1 0 15,-17 9 0-15,17 0 0 0,0-9 0 0,-17 9 0 16,17-9 0-16,0 9 0 0,0-10 0 0,16 10 0 15,-16 0 0-15,-17-9 0 0,17 9 0 0,0 0 0 16,0 0 0-16,16 0 0 0,-16 0 0 0,0-9 0 16,-17 9 0-16,17 0 0 0,0 0 0 15,17 0 0-15,-18 0 0 0,1 0 0 0,0 0 0 16,16 0 0-16,-16 0 0 0,-16 0 0 0,16 9 0 16,-1-9 0-16,1 0 0 0,0 0 0 15,16 0 0-15,-16 0 0 0,-16 9 0 0,49-9 0 16,-34 0 0-16,-15 0 0 0,16 0 0 15,-1 0 0-15,1 0 0 0,17 0 0 0,-17 0 0 16,-1 10 0-16,-15-10 0 0,16 0 0 0,32 0 0 16,-48 9 0-16,16-9 0 0,0 0 0 0,32 0 0 15,-32 9 0-15,17-9 0 0,-17 0 0 0,-1 0 0 16,18 0 0-16,-17 0 0 0,0 0 0 16,16 0 0-16,-16 9 0 0,33-9 0 0,-33 10 0 15,-1-10 0-15,18 0 0 0,16 0 0 0,-33 0 0 16,16 0 0-16,17 0 0 0,-33 0 0 15,0 0 0-15,-1 9 0 0,18-9 0 0,-17 0 0 16,33 0 0-16,-50 0 0 0,50-9 0 0,-33 9 0 16,33 0 0-16,-50 0 0 0,50-10 0 0,0 10 0 15,-33 0 0-15,16 0 0 0,17 0 0 16,-33 0 0-16,33-9 0 0,-33 9 0 0,16 0 0 16,17 0 0-16,-33 0 0 0,16 0 0 15,17 0 0-15,-33 0 0 0,33 0 0 0,-33 0 0 16,16 0 0-16,17 0 0 0,0 0 0 0,0 9 0 15,-33-9 0-15,16-9 0 0,17 9 0 16,-33 0 0-16,33-9 0 0,-33 9 0 0,16 0 0 16,17 0 0-16,-33 0 0 0,0 0 0 0,16 0 0 15,17 0 0-15,0 0 0 0,-33 0 0 0,16 0 0 16,17 0 0-16,-33 0 0 0,33 0 0 0,-17 0 0 16,17-9 0-16,0 9 0 0,0 0 0 15,0 0 0-15,-33 9 0 0,49-9 0 0,-49 0 0 16,33 0 0-16,0-9 0 0,0 9 0 15,-17 0 0-15,17 0 0 0,0 0 0 0,-33 0 0 16,33 0 0-16,-17 0 0 0,17-10 0 0,0 10 0 16,0 0 0-16,0-9 0 0,0 9 0 0,-17 0 0 15,17-9 0-15,-33 9 0 0,33 0 0 16,-33-10 0-16,49 10 0 0,-49 0 0 0,33-9 0 16,-33 9 0-16,16 0 0 0,17-9 0 15,0 9 0-15,-33 0 0 0,33-10 0 0,-16 10 0 16,15-9 0-16,-32 9 0 0,33 0 0 15,0-9 0-15,-16 9 0 0,15-9 0 0,1 9 0 16,0-10 0-16,0 10 0 0,0-9 0 0,-16 9 0 16,15-9 0-16,1 9 0 0,0-10 0 15,0 10 0-15,0 0 0 0,33-9 0 0,-49 9 0 16,16-9 0-16,-1 9 0 0,34 0 0 0,-33-10 0 16,0 10 0-16,0 0 0 0,17-9 0 15,-17 9 0-15,0 0 0 0,33-9 0 0,-34 9 0 16,34 0 0-16,-33 0 0 0,0 0 0 0,33 0 0 15,-33 0 0-15,17 0 0 0,16 0 0 16,-33-9 0-16,33 9 0 0,-33 0 0 0,33 0 0 16,-34 0 0-16,34 0 0 0,-33 0 0 15,33 9 0-15,-33-9 0 0,33 0 0 0,-33 0 0 16,17 0 0-16,16 0 0 0,-33 0 0 16,33 0 0-16,-33 0 0 0,33 0 0 15,-33 0 0-15,33 0 0 16,-34 0 0-1,34-9 0 1,0 9-321-16,0 0-92 16,0 0 9-16,-33-10 45 0,33 10 93 15</inkml:trace>
  <inkml:trace contextRef="#ctx0" brushRef="#br0" timeOffset="8990.01">17479 6037 28 0,'0'-19'38'0,"0"19"-3"0,0 0 1 0,0 0 3 16,0 0 1-16,0 0-1 0,0 0-8 16,0 0-6-16,0 0-3 0,0 0 11 0,33 0 4 15,-33 0 17-15,0 0 3 0,33 19-1 16,-33-19 0-16,17 0-11 0,-1 18-6 0,1-18-9 15,-1 10 1-15,-16-1-8 0,17 0 6 0,-1 10-9 16,-16 0-1-16,17-19-2 0,-17 18 1 16,33 1-4-16,-33-19 7 0,0 18-2 0,-33-8-5 15,33-1-5-15,0 10-3 0,-17-10-4 16,1 9 0-16,16 1 2 0,-33 0-7 0,16-1 1 16,1-8 2-16,-1-1-3 0,17 9-37 0,-33 10-52 15,0-28-47-15,33 19-23 0,-50 0-2 16,34-19 22-16,-1 18-91 0</inkml:trace>
  <inkml:trace contextRef="#ctx0" brushRef="#br0" timeOffset="9491.99">16900 6279 27 0,'0'0'29'0,"0"0"2"0,0 0-1 0,0 0-2 15,0 0 0-15,0 0 0 0,0 0 4 0,0 0-2 16,0 0 1-16,0 0-3 0,0 0 6 16,0 0 4-16,33 0 3 0,-33 0 2 0,0 0-4 15,17 0-4-15,16 0 2 0,-17 0-1 16,34 0-1-16,-17-19 0 0,0 19-9 0,17 0-7 15,-1-19-5-15,1 19 4 0,-17 0-14 0,17-18 1 16,-17 9 0-16,16 9-3 0,1-10 0 16,-50 10 0-16,33-9-2 0,0 0 0 0,-33 9 0 15,17 0 2-15,-1 0 0 0,1-10-4 16,-17 10 4-16,16 0 1 0,-16 0-7 16,0 0 6-16,0 0-4 0,0 0-7 15,0 0 2-15,0 0-2 0,0 0-13 0,0 0-28 16,0 0-23-16,0 0-23 0,0 0-13 0,0 0 2 15,0 0 7-15,0 0 11 0</inkml:trace>
  <inkml:trace contextRef="#ctx0" brushRef="#br0" timeOffset="11155.74">19282 7153 9 0,'0'0'12'16,"0"0"8"-16,0-9 0 0,0 9-4 15,0 0-6-15,0 0-4 0,16 0-2 0,-16 0 0 16,0 0-1-16,0 0 2 0,0 0-2 0,0 0-1 15,0 0 0 1,0 0-1-16,0 0 0 0,0 0-3 16,0 0 0-16,0 0-9 0,0 0-8 0,0 0-10 15</inkml:trace>
  <inkml:trace contextRef="#ctx0" brushRef="#br0" timeOffset="12936.92">13891 8539 34 0,'-33'0'30'0,"33"0"-9"16,0 0-3-16,0 0 2 0,0 0 3 0,-34 0-5 16,34 0-3-16,0 0-6 0,0 0-2 0,34 0 10 15,-34 0 14-15,0 0 8 0,0 0 4 16,0 19-7-16,0-19-7 0,0 0-9 0,33 9-5 15,-33 0-7-15,0-9-4 0,0 10-1 0,0-10 1 16,0 9-1-16,0-9-5 16,0 0 4-16,0 0-5 0,0 9-4 15,0-9-29-15,0 0-24 0,-33 0-22 16,33 0-8-16,0 0-72 0</inkml:trace>
  <inkml:trace contextRef="#ctx0" brushRef="#br0" timeOffset="13685.84">16652 8213 30 0,'0'0'25'16,"0"0"-6"-16,0 0-5 0,0 0-1 0,0 0 2 16,0 0 7-16,0 0 9 0,0 0 3 0,0 10 6 15,0-10-1-15,0 0 4 0,33 0 2 16,-33 9-4-16,0-9 1 0,33 0-3 0,-16 0-1 0,-1 0-3 16,18 0 4-16,-1 9-3 0,16-9 5 15,-16 0-3-15,0 0-4 0,0 0-2 0,0-9-9 16,17 9-8-16,-17 0-5 0,17 0-3 15,-17 0-11-15,-17-9 9 0,17 9-5 0,-16 0 0 16,16 0 0-16,-33 0 0 0,33 0 0 16,-33-10 5-16,0 10-9 0,0 0-3 0,0 0-7 15,0 0-17-15,0 0-46 0,0 0-45 0,0 0-21 16,0-18-2-16,0 18 19 0</inkml:trace>
  <inkml:trace contextRef="#ctx0" brushRef="#br0" timeOffset="13935.95">17115 8000 107 0,'0'-10'38'0,"0"10"-12"0,17 0 13 16,-1-9 14-16,-16 9 5 0,17 0-9 15,16 9-13-15,-17-9-2 0,1 10 14 0,16-10 10 16,0 18 11-16,0 1-1 0,-33-1-3 15,17-18-1-15,16 38-12 0,-17-29-6 0,-16 9-15 16,17 1-10-16,-17 18-12 0,0-18-5 0,-17-1-1 16,1 10-1-16,-17 10-1 0,16-1-1 15,-16-19-21-15,-33 20-55 0,16-11-65 0,1 11-38 16,-1-10-9-16,17 9 21 0</inkml:trace>
  <inkml:trace contextRef="#ctx0" brushRef="#br0" timeOffset="15317.52">13428 11646 70 0,'0'0'45'0,"0"0"-8"0,0 0-6 0,0 0-2 16,0 0 6-16,0 0 2 0,0 0-4 0,0 0-8 16,0 0-12-16,0 0-4 0,0 0-8 15,0 0 1-15,0 0-10 16,0 0-24-16,0 0-26 0,0 0-18 16,0 0-3-16</inkml:trace>
  <inkml:trace contextRef="#ctx0" brushRef="#br0" timeOffset="16167.03">16950 11460 53 0,'-17'9'39'0,"17"-9"-13"16,-33 9-6-16,33-9-2 0,0 0 8 0,0 10 16 15,0-10 11-15,0 0 2 0,0 0 2 0,0 9 0 16,33-9 5-16,-33 9-3 0,17-9 4 0,16 0 5 16,0 19-4-16,0-19-8 0,0 0-12 15,17 0-21-15,-1 18-5 0,1-18-8 0,-17 0-9 16,33 0-1-16,-49 0 0 0,16 0 3 0,0 0 0 15,0 0-3-15,0-18-4 0,-33 18-4 16,33 0-28-16,-33 0-56 0,0 0-44 0,0-19-25 16,0 19 5-16,0-9 26 0,0 0-62 15</inkml:trace>
  <inkml:trace contextRef="#ctx0" brushRef="#br0" timeOffset="16400.06">17413 11330 98 0,'0'-10'74'0,"0"1"-22"0,16 9-4 0,-16-9 4 0,0 9 9 16,17 0 3-16,-17 0-7 0,0 0 2 0,33 9-4 16,-33-9 14-16,0 19 18 0,33-10 15 0,-33 9-6 15,0 10-10-15,33-9-13 0,-33 9-12 16,0-10-13-16,0 10-13 0,0 19-7 0,0-29-12 16,-33 10-9-16,33 10-7 0,-33-1 4 15,0-9-2-15,0 9-9 0,0 0 0 0,0 0-3 16,-17-18-24-16,17 18-45 0,0-9-38 0,0 9-28 15,16-18-8-15,-16-1 3 0,0 10 15 0,33-9 25 16,-33 0 13-16,0-1 15 0,0 1 14 16,0-1 11-16,16 1-25 0</inkml:trace>
  <inkml:trace contextRef="#ctx0" brushRef="#br0" timeOffset="17433.02">8549 15311 22 0,'0'0'35'0,"0"0"-6"15,0 0-6-15,0 0-3 0,0 0-5 0,0 9 1 16,0-9 2-16,0 0-3 0,0 0 4 0,0 0 0 15,0 0-2-15,0 0-8 0,0 0-4 16,0 0 0-16,0 9-8 16,0-9 0-16,0 0-8 0,0 0-13 15,0 0-16-15,0 0-7 0,0 0-4 16,0 0-36-16</inkml:trace>
  <inkml:trace contextRef="#ctx0" brushRef="#br0" timeOffset="18531.91">17429 14762 81 0,'-16'9'50'0,"-1"-9"-19"0,1 0-4 15,-1 0 2-15,1 0 10 0,16 0 8 0,-17 9 3 16,17-9-3-16,0 0 0 0,0 0 8 16,0 0 4-16,0 0-1 0,17 0-3 0,-1 0 1 15,17 10-8-15,-16-10-10 0,16 0-12 0,0 0-9 16,0 9-6-16,17-9 0 0,-17 0-9 16,16 0 4-16,1 0 1 0,-17 0 4 0,0 0-1 15,0-9-8-15,0 9 2 0,0 0-1 16,17 0-3-16,-17 0-4 0,-33 0 6 0,33 0-6 15,-16 0 1-15,-17 0-3 0,16 0-5 0,-16 0-1 16,17-10-34-16,-17 10-37 0,0 0-29 0,16 0-14 16,-16-9 126-16,0 9-187 0,0-9 53 15,0 0 39-15</inkml:trace>
  <inkml:trace contextRef="#ctx0" brushRef="#br0" timeOffset="18798">17843 14557 82 0,'0'0'66'0,"0"0"-16"0,0 0-12 15,0 10-4-15,16-10 8 0,-16 0 7 0,0 9 9 16,17 0 1-16,-17 0-7 0,33 1 5 16,-33-1 6-16,0 10 11 0,33-1 24 0,-33 1 5 15,0-1-7-15,33 1-13 0,-33 0-30 16,0 9-12-16,0-19-10 0,0 19-9 0,0-10-5 15,0 10-8-15,0-9-3 0,-33 0 0 0,33 8 0 16,-33-8-6-16,0 9-8 0,0 0 4 0,0-10-13 16,16 10-36-16,-16 0-66 0,0-9-39 0,0 9-24 15,-17-10-17-15,17 1 12 0,0 0 28 16</inkml:trace>
  <inkml:trace contextRef="#ctx0" brushRef="#br0" timeOffset="28173.05">18488 6986 19 0,'0'0'26'0,"16"0"-3"16,-16 0-5-16,0 0-6 0,0 0-1 0,0-19 2 15,0 19 3-15,0 0-4 0,17 0-3 16,-17 0 2-16,0 0-4 0,0 0 2 0,0 0-2 16,0 0 0-16,0 0-3 0,0 0-1 0,0 0-1 15,0 0-4-15,0 0 4 0,0 0-1 16,0 0-3 0,0 0 0-16,0 0 4 0,0 0-4 0,0 0 4 15,0 0-4 1,0 0-1-16,0 0-9 15,0 0-4-15,0 0-2 0,0 0 2 0,0 0 2 16,0 0 3-16,0 0-1 0,0 0 0 16,0 0-1-16,0 0 2 0,0 0-3 0,0 0-3 15,0 0-17-15</inkml:trace>
  <inkml:trace contextRef="#ctx0" brushRef="#br0" timeOffset="29422.1">4812 8660 29 0,'0'-19'22'15,"0"19"-7"-15,0 0-4 0,0 0-3 0,0 0-2 16,0 0 2-16,0 0-2 0,0 0-3 16,0 0 2-16,0 0 1 0,0 0 0 0,0 0 0 15,0 0 2-15,0 0 0 0,0 0 1 0,0 0 0 16,0 0-2-16,0 0-1 0,0 0-1 15,0 0-3-15,0 0 1 0,0 0-2 16,0 0 0 0,0 0-4-16,0 0-5 15,0 0-11-15,0 0-11 0,0-18-6 0,0 18-4 16</inkml:trace>
  <inkml:trace contextRef="#ctx0" brushRef="#br0" timeOffset="30187.96">1621 6586 8 0,'0'0'16'0,"0"0"-2"0,0 0-3 0,0 0-4 15,0 0-2-15,0 0 0 0,0 0-1 0,0 0 0 16,0 0-2-16,0 0 0 0,0 0-10 31,0 0-8-15,0 0-31-16</inkml:trace>
  <inkml:trace contextRef="#ctx0" brushRef="#br0" timeOffset="34434.96">22820 6139 20 0,'0'0'21'16,"0"0"2"-16,0 0 2 0,0 0-2 0,0 0-3 16,0 0-7-16,0 0-2 0,0-18-1 15,0 18-5-15,0 0 1 0,0 18-5 16,0-18 0-1,0 19 13-15,0-19-5 0,0 18-3 16,0-18-1-16,0 10-4 0,0 8 0 0,0-8 1 16,0-1 1-16,0 9-3 0,33 1 0 15,-33-19 0-15,0 19 1 0,0-1-1 0,0-18 0 16,0 10 0-16,0-1 2 0,0-9-4 16,0 9 2-16,0 0 0 0,0 1 2 0,0 8 0 15,0-18-1 1,0 0 1-1,0-18-5 1,0 8 6-16,0 10-3 16,0-9 0-16,0 0-2 0,0 0 2 0,0-1 0 15,-33 10 0-15,33-18 0 0,0 18 5 0,0-19 13 16,0 0-1-16,0 19-1 0,0-18 2 16,0-1 3-16,0 10 2 0,0 0 0 0,0-1-6 15,0-8 32-15,0-1 0 0,33 19-21 0,-33-18-12 16,0 18-3-16,0-19-3 0,0 10-2 15,0-1 4-15,0 1-2 0,0 9-4 0,0-9-3 16,0-1-2-16,0 10-1 16,0 0 5-16,0 0-8 0,17 0 3 15,-17 10-2-15,0-1 2 16,16 0 0-16,-16 1 0 16,0-1 0-16,17 10-2 0,-17-19 4 0,0 18-2 15,0-18-4-15,0 19 7 0,0-19-7 0,0 18 4 16,0-18-2-16,0 10 4 15,-17-1-2-15,17-9-3 0,0 0-1 16,-16 9-2-16,-1-9-12 0,17 0-5 16,0 0-3-16,-33 0-3 0,33 0-5 0,0 0-5 15,0 0-7-15,-33 0-4 0,17 0-8 16,16-9 0-16,0 9 2 0,-17-9-1 0</inkml:trace>
  <inkml:trace contextRef="#ctx0" brushRef="#br0" timeOffset="34750.53">22969 6139 16 0,'0'0'26'0,"0"0"4"0,0 0-7 16,0 19-8-16,0-19-6 0,17 0-1 0,-17 0 1 15,0 0 0-15,0 0-5 0,0 18-2 16,16-18 0-16,-16 10 2 0,0-1-3 0,0 0 1 16,0 1-2-16,33-1 2 0,-33 9-2 0,0-18 0 15,0 19 0-15,0-19 1 0,0 19-1 16,0-19 0-16,0 18 0 0,0-18 0 0,0 10 0 16,0-1 0-16,0-9 2 0,0 9-2 15,0-9 1-15,0 9-1 0,0 1 0 16,0-10-2-16,0 18-19 0,0-18-9 15,0 0-10-15</inkml:trace>
  <inkml:trace contextRef="#ctx0" brushRef="#br0" timeOffset="35033.5">23201 6241 33 0,'0'-18'30'15,"0"18"-4"-15,0-9-2 0,0 9-5 0,0 0 1 16,0 0-3-16,0 0-4 0,0-10-6 16,-17 10-3-16,17 0 1 0,0 10-5 0,0-10 5 15,-16 0 1-15,16 9 7 0,-17-9 0 0,1 18-3 16,16-18-2-16,-17 19 1 0,0 0-3 16,17-19-1-16,-16 18 4 0,16-18-4 15,0 19 4-15,-17-10 2 0,17 0 0 0,0 1 3 16,0 8 0-16,17-18 3 0,-17 0-4 0,16 19 0 15,-16-19-7-15,17 0-1 0,0 19-4 16,-1-19 1-16,17 0 2 0,-16 0-4 0,-1 0 0 16,17 0-2-16,0 0-21 0,-33 0-33 15,17 0-22-15,-1 0-15 0</inkml:trace>
  <inkml:trace contextRef="#ctx0" brushRef="#br0" timeOffset="37982.5">2199 5107 27 0,'0'-19'21'15,"0"19"-7"-15,0 0-5 0,0 0-2 16,0 0-2-16,0 0 1 0,0 0-4 0,0 0 1 16,0-19-3-16,0 19-3 15,0 0-5 1,0 19-5-16,0-19-7 0,0 0-24 0</inkml:trace>
  <inkml:trace contextRef="#ctx0" brushRef="#br0" timeOffset="38952.75">3423 5832 2 0,'0'0'5'16,"0"0"-3"-16,0 0 2 0,0 0 1 0,0 0 0 16,0 0 3-16,0 0-1 0,0 0-1 15,0 0-2-15,0 0-1 0,0 0-2 0,0-18-1 16,0 18 1-16,0 0-1 16,0-19 0-1</inkml:trace>
  <inkml:trace contextRef="#ctx0" brushRef="#br0" timeOffset="38978.25">3423 5795 48 0,'0'0'-9'16,"0"0"-5"-16</inkml:trace>
  <inkml:trace contextRef="#ctx0" brushRef="#br0" timeOffset="43393.67">18620 7181 14 0,'0'0'18'0,"0"0"-4"15,0-9-5-15,0 9-4 0,0-10 1 16,0 10 4-16,0-9 1 0,0 9 2 0,0 0 1 15,0-9-1-15,0 9 0 0,0 0 1 16,0-19 1-16,0 19 6 0,0 0 2 0,0 0 1 16,0 0-4-16,0 0 0 0,0 0-2 0,0 0-4 15,0 0-4-15,0 0-1 0,0 0-5 16,0 0-3-16,0 0 0 0,17 0 4 16,-17 0-1-16,0 0 4 0,0 0-1 0,0 0 3 15,0 19 2-15,0-19-2 0,0 0 1 16,0 0-1-16,0 0-2 0,16 9-3 0,-16-9 3 15,0 9-5-15,17-9 6 0,-17 10-2 16,0-10 4-16,0 0 3 0,16 9 2 0,-16-9 1 16,0 0 0-16,0 0-4 0,17 0 0 0,-17 0 0 15,0 0-7-15,16 0-1 0,-16 0 1 16,17 0-2-16,-17-9 0 0,33-1-4 0,-33 10 3 16,0-9-3-16,33 0 5 0,-33 9-9 15,33-19 4-15,-33 19 3 0,17-18-1 0,-1 18-4 16,1-19 2-16,-1 0-10 0,1 1-13 0,-1-1-36 15,1 10-17-15,16-10-5 0,-33 19-4 16,33-18 8-16,-33-1 6 0</inkml:trace>
  <inkml:trace contextRef="#ctx0" brushRef="#br0" timeOffset="44109.44">20108 7107 8 0,'0'0'9'0,"0"0"10"0,0 0-4 0,0 0-6 15,0 0-4-15,0 0 1 0,0 0 1 16,0 0 1-16,0 18 3 0,0-18-1 0,0 0-4 16,0 0 1-16,0 19-1 0,0-19 3 0,0 0 0 15,17 0 1-15,-17 9 0 0,0-9-2 16,0 0 4-16,0 9 0 0,0-9 0 0,0 0 1 15,0 10-1-15,0-10-2 0,0 0 2 16,16 0 1-16,-16 0 1 0,0 0-1 0,0 0 1 16,0 0-5-16,17 0-3 0,-17 0-2 0,0 0-2 15,16-10 0-15,-16 10 2 0,17-9-4 16,0 9 0-16,-17-9 0 0,16 9 0 16,1-19 0-16,-17 19 1 0,33-18-1 0,-33 18 0 15,0-19 0-15,33 0-8 0,-33 10-19 0,0 0-18 16,16-1-11-16,1 1-3 0,-1 0 1 0</inkml:trace>
  <inkml:trace contextRef="#ctx0" brushRef="#br0" timeOffset="44591.97">21382 7144 15 0,'0'0'21'0,"0"0"4"0,0 0-3 0,0 0-4 16,0 0-4-16,0 0-3 0,0 0 4 0,0 0-1 16,0 0 3-16,16 9-3 0,-16-9 4 0,0 9-2 15,0-9 4-15,0 10 1 0,0-10 3 16,17 9 4-16,-17-9 1 0,0 9 7 0,0-9 5 15,0 0 7-15,16 0-11 0,-16 0-2 16,17 0-11-16,-1 0-10 0,-16-9-7 0,17 9-3 16,-1-9 0-16,17-1-4 0,-33 10 0 0,34-9 2 15,-34 0-4-15,16 9-1 0,1-19 6 16,-1 19-3-16,-16 0-10 0,17-18-20 0,-1 18-34 16,1-19-25-16,-17 19-11 0,16 0 2 15,-16-19 9-15</inkml:trace>
  <inkml:trace contextRef="#ctx0" brushRef="#br0" timeOffset="46009.73">6102 5832 8 0,'0'0'7'16,"0"0"8"-16,0 0-3 0,0 0-3 0,0 10-2 16,0-10-3-16,0 0 0 0,0 0 0 15,0 0-1-15,0 0-1 0,0 0-1 0,0 0 1 16,33 0-2 0,-33 9 0-1,0-9-3 1,0 0-3-1,0 0-2-15,0 0-4 0,0 0-4 16,0 0-15-16</inkml:trace>
  <inkml:trace contextRef="#ctx0" brushRef="#br0" timeOffset="47240.14">5358 6037 5 0,'0'0'5'0,"0"0"7"15,0 0 6-15,0 0-1 0,0 0-1 0,0 0-4 16,0 0-3-16,0 0-1 0,0 0 1 16,0 0-1-16,0 0 1 0,0 0-3 0,0 0-3 15,0 0-1-15,0 0-1 16,0 0-3 15,0 0-7-15,0 0-7-16,0 0-6 0,0 0-2 0,0 0-2 15</inkml:trace>
  <inkml:trace contextRef="#ctx0" brushRef="#br0" timeOffset="53452.01">2348 6139 6 0,'0'0'14'0,"0"0"4"15,0 0-3-15,0 0-7 0,0 0-5 0,0 0 0 16,0 0 1-16,0 0-1 0,0 0 2 15,0 0-2-15,0 0 0 0,0 0-2 0,0 0-4 63,0 0-8-63,0 0-6 0,0 0-34 16</inkml:trace>
  <inkml:trace contextRef="#ctx0" brushRef="#br0" timeOffset="55866.02">24342 6455 8 0,'0'0'10'0,"0"0"7"0,0 0 2 0,0 0-1 16,0 0-4-16,0 0-4 0,0 0-3 16,0 0 0-16,16 0 4 0,-16 10 3 15,0-10-4-15,0 0 2 0,17 0-2 0,-17 0 1 16,0 18-2-16,0-18-1 0,0 0 1 0,16 0 1 16,-16 0-2-16,0 0-2 0,0 0 2 15,0 19-3-15,17-19-1 0,-17 0 1 0,0 0-1 16,0 0 4-16,0 0 0 0,0 0-1 15,16 0 0-15,-16 0-4 0,0 0 3 16,0 19-3-16,0-19 1 0,17 0-2 0,-17 0 4 16,0 0 3-16,0 0 1 0,0 0-3 0,16 0 2 15,-16 0-4-15,0 0-2 0,0-19 1 16,17 19-1-16,-17 0-1 0,0 0-4 0,0 0 4 16,33 0-2-16,-33-19 0 0,0 19 4 15,0-18-4-15,0 18-3 0,33-10-7 16,-33 10-32-16,0-9-26 0,0 0-11 0,0 0-77 15</inkml:trace>
  <inkml:trace contextRef="#ctx0" brushRef="#br0" timeOffset="57799.41">12634 7627 9 0,'0'10'22'16,"0"-10"-3"-16,0 0-7 0,0 0-3 0,0 0-1 16,0 9 2-16,0-9 3 0,0 0 3 0,0 0 1 15,33 0-2-15,-33 0-2 0,0-9-6 16,0 9-3-16,-33 0 0 0,33 0-1 0,0 0-1 16,0 0 0-16,0 0 0 0,0-10-2 15,0 1-2 1,33 9 2-1,-66-9-3-15,33 9 0 0,0 0-4 0,33 0-4 16,-33 0-1-16,0 0-1 0,0 0-2 0,0-19 0 16,0 19-1-16,0 0-2 0,0 0-3 0,0 0-24 15</inkml:trace>
  <inkml:trace contextRef="#ctx0" brushRef="#br0" timeOffset="58497">12072 7488 6 0,'0'0'4'0,"0"0"3"0,0 0 2 0,0 0-1 15,0 0-5-15,0 0-2 0,0 0 0 16,0 0-5-16,0 0-5 0,0 0-16 15</inkml:trace>
  <inkml:trace contextRef="#ctx0" brushRef="#br0" timeOffset="59579.89">14039 7488 2 0,'0'0'1'0,"0"0"-2"0,0 0 2 16,0 0-2 0,0 0 2-16,0 0-2 15</inkml:trace>
  <inkml:trace contextRef="#ctx0" brushRef="#br0" timeOffset="60877.83">19067 8502 7 0,'0'0'7'16,"0"0"7"-16,0 0 5 0,0 0-1 0,0 0-7 16,0 0-5-16,0 0-5 0,0 0 5 15,-17-9-2-15,17 9-2 0,0 0-1 16,0 0 0 0,0 0 0-1,0 0 1-15,0 0-4 16,0 9-1-16,0-9-4 0,0 0-7 15,0 0-3-15,0 0-2 0,0 0-16 0</inkml:trace>
  <inkml:trace contextRef="#ctx0" brushRef="#br0" timeOffset="61810.52">20406 8641 7 0,'0'0'6'0,"0"0"5"0,0 0 5 0,0 0-2 16,0 0-3-16,0 0-1 0,0 0-3 16,0 0 2-16,0 0 0 0,0 0-2 0,0 0-1 15,0 0-1-15,0 0 0 0,0 0-1 0,0 0 0 16,0 0-1-16,0 0 1 0,0 0 0 0,0 0-2 16,0 0 1-16,0 0-1 0,0 0-1 15,0 0 0 1,0 0-3-1,0 0 3-15,0 0-5 47,0 0-7-47,0 0-6 0,0 0-2 16,0-18-2-16,0 18-1 0,-17 0-27 0</inkml:trace>
  <inkml:trace contextRef="#ctx0" brushRef="#br0" timeOffset="62426.98">20439 8520 15 0,'0'0'22'0,"0"0"-4"0,0 0-6 0,0 19-4 16,0-19-2-16,0 0 2 0,0 0 3 0,0 0 0 15,0 0 0-15,0 0-2 0,0 0 2 16,0 0 2-16,0-19-2 0,0 19 3 0,0 0-1 16,0 0 2-16,0 0-3 0,0 0-2 15,0 0 0-15,0 0 0 0,0 0 3 0,0 0-6 16,0 0 3-16,0 0-1 0,0 0 2 0,0 0-1 16,0 0-5-16,0 0 2 0,0 0 0 15,0 0-3-15,0 0 1 0,0 0 2 0,0 0-5 16,0 0 0-16,0 0 0 15,0 0-4 17,0 0-13-32,0 0-15 0,0 0-11 0,0 0-9 15,0 0-2-15,0 0 3 0,0 0 3 0</inkml:trace>
  <inkml:trace contextRef="#ctx0" brushRef="#br0" timeOffset="63941.99">20852 8688 6 0,'0'-9'3'0,"0"9"2"16,0 0-2-16,0 0-1 0,0 0 0 16,0 0 2-16,0 0 0 0,0 0 0 0,0 0-1 15,0 0-1-15,34 0 1 16,-34 0-2-1,0 0 2-15,0 0-1 0,0 0-1 0,0 0 1 16,0 0 0-16,0 0-1 16,0 0 2-16,0 0-1 0,0 0 0 15,0 0 0-15,0 0-1 0,0 0 0 0,0 0 1 16,0 0-2 62,0 0-2-47,0 0-4-15,0 0-9-16,0 0-24 0</inkml:trace>
  <inkml:trace contextRef="#ctx0" brushRef="#br0" timeOffset="64508.11">18719 8586 1 0,'0'0'1'0,"-16"0"-1"0,16 0 1 16,0 0-2-16,0 0 2 16,0 0-2-1,0 0 2-15,0 0-2 0,0 0 2 16,0 0-2-16,0 0 2 0,0 0-2 15,0 0 0 1</inkml:trace>
  <inkml:trace contextRef="#ctx0" brushRef="#br0" timeOffset="65473.32">20522 8716 4 0,'0'0'4'0,"0"0"-2"0,0 0 3 16,0 0 2-16,0 0 3 0,0 0-1 15,0 0-3-15,0 0-3 0,0 0 0 0,0 0-1 31,0 0-1-31,0 0 1 0,0 0 0 16,0 0-1-16,0 0 0 16,0 0 0-1,0 0 0 17,0 0-6-17,0 0-2-15,0 0-2 0,0 0-5 16,0 0-14-16</inkml:trace>
  <inkml:trace contextRef="#ctx0" brushRef="#br0" timeOffset="73585.59">20356 8520 52 0,'-16'0'16'0,"16"0"-8"16,-17 0-16-16,17 0 2 15,0 0-1-15,0 0-8 0</inkml:trace>
  <inkml:trace contextRef="#ctx0" brushRef="#br0" timeOffset="73783.08">20373 8539 3 0,'0'0'2'16,"0"0"-3"-16,0 0 2 0,-17 0-1 16,17 0 1-16,0 0-2 0,17 0 1 15,-17 0-4-15</inkml:trace>
  <inkml:trace contextRef="#ctx0" brushRef="#br0" timeOffset="74049.48">20439 8558 5 0,'-16'0'3'0,"16"0"0"16,0 0 0-16,0 0-1 16,0 0-4-1,0 0-8-15</inkml:trace>
  <inkml:trace contextRef="#ctx0" brushRef="#br0" timeOffset="89835.99">18074 9199 34 0,'0'0'30'0,"0"-9"1"16,0 9 2-16,0-9 8 0,0 9 5 16,0 0 2-16,0 0-4 0,0 0-15 0,17 0-14 0,-17 0-7 15,0 0-2-15,0 0-1 0,0 9-1 16,0-9 26-16,0 19 14 0,0-10-10 0,0 0-9 15,0 10 26-15,0 0-23 0,0-1-11 16,0 1-7-16,33-1-2 0,-33-8-8 0,0 8 2 16,0 1-5-16,0-1 8 0,0 1-5 15,0-19 2-15,0 19 0 0,0-10 0 16,0 0-2-16,0 1 1 0,0-10-7 0,0 9-5 16,0 0-47-16,0-9-24 0,0 0-9 0,0 0-15 15,0 0-10-15</inkml:trace>
  <inkml:trace contextRef="#ctx0" brushRef="#br0" timeOffset="90086.09">17975 9162 70 0,'17'-18'21'0,"-17"-1"-9"0,16 19 3 0,-16 0 3 15,17-19-5-15,16 19-2 0,-17 0 5 0,34 0 6 16,-50 19 6-16,33-19 0 0,0 0-1 15,0 19-9-15,0-1-9 0,0-8-5 0,-16 8 0 16,16 1-2-16,-33-10 1 0,33 19 0 0,-33-9 1 16,0-1 0-16,0-9 2 0,0 10-3 15,0 0 1-15,-33-1-1 0,0 1 1 16,16-1-4-16,1 1 0 0,-17-10 2 0,0 1-2 16,16 8-3-16,-16-8-29 0,0-1-24 0,0 19-1 15,0-28-21-15</inkml:trace>
  <inkml:trace contextRef="#ctx0" brushRef="#br0" timeOffset="90436.08">18289 9525 37 0,'50'0'38'0,"-50"-19"2"16,33 19 4-16,0-18 3 0,-16 18-8 0,16-19-1 15,0 1-3-15,-17 8 5 0,1 1 2 16,16 0 0-16,0-10-1 0,-33 19 5 0,0-19-7 15,33 19-12-15,-33-18-7 0,0 18-9 16,0-19-2-16,0 10-2 0,0 0-4 0,0 9-2 16,0-10-1-16,-33 1 0 0,33 9-2 15,0 0 2-15,-33 0-2 0,33 9 2 16,-33-9 0-16,16 10-4 0,17-1 2 0,-16 0 2 16,16 10 0-16,0-1 4 0,0-18-6 15,0 19 2-15,0-10 3 0,16 10 0 0,-16-10-3 16,17 1-2-16,16-1-1 0,-33 0 3 15,33 10 1-15,-33-19-5 0,33 0 1 0,0 0-14 16,-16 0-29-16,16 0-18 0,0 0 2 0,0-19 8 16,0 19-5-16,-33-9-11 0,33-10 6 15,-33 10 10-15,0 0 9 0,17-10 11 0,-17 19 8 16,0-19-9-16</inkml:trace>
  <inkml:trace contextRef="#ctx0" brushRef="#br0" timeOffset="90784.63">18835 9246 4 0,'-33'-19'4'0,"33"10"7"16,0 0 12-16,0 9 5 0,-33-10-5 0,33 10-10 15,0 0-2-15,-33 10-3 0,33-10 2 16,0 9 1-16,-17 0-1 0,17 10-3 16,0 0 3-16,17-1 8 0,-17-9-5 0,0 19-3 0,33-9-4 15,-33 9 17-15,0-10-5 0,33 1-5 16,-33 9-7-16,33 0-4 0,-33 0 1 16,17-10-3-16,-17 1 0 0,16 0 2 0,-16-1 0 15,0-8-2-15,0 8 0 0,0-18 2 0,0 19 3 16,0-19 12-16,0 0-4 0,0 0-2 15,0 0-4-15,-16 0-4 0,16-19-1 0,-17 1-1 16,17 8-1-16,0-8 3 0,-33-1-2 16,33 0-1-16,0-18 0 0,-33 9 6 0,33-9-3 15,0 18 1-15,0 1 0 0,0-19-2 0,0 18 0 16,0 0-2-16,33 10 2 0,-33-9-2 16,0-1 0-16,33 19 0 0,-33 0 2 0,17-19-2 15,-1 19 0-15,1 19 0 0,-1-19-2 16,1 0 2-16,-1 0 0 0,-16 19-3 0,17-19 8 15,-17 18-7-15,0-18 0 0,0 9 4 16,0 1-1-16,-17-1 1 0,17 0-6 0,-16 1-10 16,-1-1-31-16,1 0-12 0,-1-9-7 0,1 0-26 15</inkml:trace>
  <inkml:trace contextRef="#ctx0" brushRef="#br0" timeOffset="91118.71">19017 9051 35 0,'0'9'15'0,"0"-9"1"0,0 9 7 16,0 1 3-16,33-1 3 0,-33 9-6 0,0 1 0 16,0 0 5-16,17 9 11 0,-17-10-8 0,16 10-11 15,1 0-9-15,-1 9-8 0,1-18 1 16,-17 9-2-16,16 9-2 0,1-19 2 15,-17 1-1-15,33-10-1 0,-33 10 0 0,0-10 0 16,0 1 2-16,0-1 21 0,0-9 30 0,0 0 42 16,0 0-26-16,0 0-35 0,0-9-15 15,0-1-10-15,-33-8-3 0,33 8 3 0,0 1-6 16,0-28-1-16,0 18-1 0,0-9 3 0,0 0-4 16,0 19 0-16,0-28 1 0,33 18-7 15,-33 10 4-15,0-10-2 0,33 10-12 16,-33 0-30-16,33 9-15 0,-16-9-13 0,-1 9-11 15,17 0-12-15,0 0-11 0</inkml:trace>
  <inkml:trace contextRef="#ctx0" brushRef="#br0" timeOffset="91750.62">19579 9023 21 0,'-16'0'28'0,"16"0"0"0,0-19-2 0,-17 19 2 15,17 0-1-15,0-19-9 0,0 19-9 0,0 0-4 16,0 19-1-16,-16-19-2 0,16 0-1 0,0 19 6 15,0-1 1-15,0-8 6 0,0 18 7 16,16-10-5-16,-16 10 1 0,0-9-2 0,0 9-5 16,17-10-4-16,-17 10-2 0,16 0-1 15,-16-9-2-15,0-1 2 0,17-9-1 0,16 1 2 16,-33-1 0-16,0 0 0 0,33 1 2 0,-33-1 0 16,16-9-4-16,1 0 0 0,-1 0-2 15,1 0 0-15,0 0 2 0,-1-9 1 16,1-1-3-16,-1 1-2 0,1 9 0 0,16-9 2 15,-33-1 0-15,0 1-3 0,0 9 5 0,33-18-2 16,-33 18-3-16,0 0 4 0,0-19-4 16,0 19 1-16,0-19 4 0,0 10-2 15,0 9 3-15,-33 0-3 0,33-9-2 16,0 9 2-16,0 9-2 16,-33 0 2-1,33-9 1-15,0 19-1 0,33-19 1 16,-33 19-1-16,0-19 0 0,0 0 0 15,33 18 3-15,-33-18-1 0,16 0 0 16,1 0-2-16,-17 0-3 0,16 0 4 0,1 0 0 16,0 0 0-16,-1 0 1 0,1-18-2 15,-1 18 2-15,-16-19-2 16,0 19 2-16,0 0-2 0,0-19 0 16,0 10 4-16,-16 0-4 0,16-1 0 0,-17 10-2 15,1-9 2-15,16 0 4 0,-17 9-4 16,0-9-3-16,1 9 3 0,-1-10-7 0,1 10-22 15,16 0-21-15,0 0-4 0,0 10-18 0</inkml:trace>
  <inkml:trace contextRef="#ctx0" brushRef="#br0" timeOffset="92016.97">20241 9144 69 0,'0'0'51'15,"0"0"-16"-15,-17-19 3 0,17 19 15 16,0 0-6-16,-16 0-19 0,16 0-12 0,-17 0-10 16,17 0-1-16,-17 0-2 0,17 19 2 0,-16-19 3 15,16 18 1-15,0-8 2 0,-17-1 0 16,17 0-5-16,17 10 1 0,-17-10-7 0,16 19 3 16,1-28 0-16,0 19-2 0,-1-19 1 15,34 18 0-15,-50-18 0 0,33 0 0 0,-17 0-2 16,17 0 0-16,-16 0 0 0,16 0-2 15,-16 0-17-15,-1 0-23 0,1-18-12 0,16 18-14 16,-33 0-25-16</inkml:trace>
  <inkml:trace contextRef="#ctx0" brushRef="#br0" timeOffset="92816.76">18074 9748 59 0,'-16'-18'28'0,"16"18"-10"0,0-19 0 15,0 19 12-15,0 0 7 0,-17-19 3 0,17 19-10 16,0-9-14-16,0 9-9 0,0 9-6 16,0 10-1-16,0 0 7 0,0-1 11 15,0-8-5-15,0 17 4 0,0 1-1 16,0 10 6-16,0-11 16 0,17 11-6 0,-17-1-11 15,0 0-11-15,0 0-4 0,16 10-3 16,-16-29 0-16,0 10-3 0,17 0 0 0,-17 0 1 16,33 9 1-16,-33-18 2 0,0-10-4 15,0 10 0-15,0-10-12 0,0 0-26 0,33-9-26 16,-33 10-15-16,0-10-26 0</inkml:trace>
  <inkml:trace contextRef="#ctx0" brushRef="#br0" timeOffset="94548.19">18190 9711 51 0,'-33'0'28'0,"33"-19"-15"0,0 19-7 0,0-9-1 16,0 9 0-16,33 0-2 0,-33-9-1 0,0 9-1 15,17 0-1-15,-1 0 3 0,17 0 1 16,0 0 3-16,17 0 4 0,-17-9-4 0,0 9-2 16,0 0-2-16,33 0-1 0,-16-10-1 15,16 10 9-15,0 0-4 0,17 0-1 0,-17 0-2 16,17-9-1-16,16 9-1 0,-16 0-1 16,16 0 2-16,-16 0-2 0,-1 0 0 0,1 0 1 15,16 0-1-15,-16 0 0 0,-1 0 0 0,18 0 2 16,-18 0-4-16,1 0 2 0,33-9 0 15,-50 9 1-15,17-10-1 0,16 10 1 0,-16 0 0 16,16 0 1-16,0 0 5 0,17-18-1 16,-34 18-3-16,18 0-1 0,-18-19-2 0,18 19-2 15,-1 0 4-15,-17 0 0 0,18 0 5 0,-18-18-1 16,18 18-2-16,-18 0 1 0,17 0-2 16,-32 0 3-16,15-10 3 0,17 10-1 15,-49 0 9-15,33 0-4 0,-1 0-2 0,-15 0-3 16,-1 0-5-16,16 0-1 0,-32 0 8 0,16-9 13 15,0 9-10-15,-16 0-6 0,16-9-5 16,-16 9 1-16,-1 0 2 0,1 0 1 0,0 0-6 16,16 0 0-16,-17 0 3 0,-16 0-1 0,17 9 5 15,0-9-4-15,-17 0 2 0,16 0-3 16,-16 0-2-16,17 0 3 0,-17 0 1 0,-16 0 2 16,16 0-2-16,16 0-1 0,-32 0 7 15,-1 0 7-15,1 0 2 0,16 0-9 0,-17-9 0 16,1 9-2-16,0 0-1 0,-1 0-3 0,1-10-2 15,32 10-1-15,-49 0 5 0,0 0-3 16,17-9-3-16,-1 9 2 0,1 0-4 0,-17 0 4 16,16 0-2-16,1 0 0 0,-17 0 3 15,16 0-1-15,-16 0-1 0,17 0-1 16,-17 0 2 0,16 0-5-16,-16 0 1 15,0 0 4-15,0 9-2 16,0-9-2-16,17 10 2 15,-17-10-3-15,0 9 6 0,0 0-5 0,0 1 4 16,0 8-2-16,0 1 0 0,0-19-2 0,0 18 2 16,0-8 3-16,0 8-3 0,0 1 4 15,0-1-6-15,0 1 2 0,0 0 1 0,0-1-1 16,0-8-2-16,0 8 3 0,0 1-1 16,0-1 0-16,0 1 1 0,0 0 2 0,0-1-3 15,0 1-2-15,0-1 4 0,0-8-4 0,0 8 0 16,0 1 2-16,0-1 0 0,0 1 0 15,0-10 0-15,0 1 0 0,0 8 0 0,0-8-4 16,0 8 4-16,0 1-2 0,0-19-1 16,-17 18-1-16,17-18-2 0,0 19-1 0,-16-19 3 15,16 9-1-15,0 1 1 0,-17-1 4 0,17 0-3 16,-16 1-2-16,-1-10 5 0,17 9-5 16,-16 0 1-16,-1 10 4 0,17-19 0 0,-16 0 1 15,-1 18 2-15,17-18-5 0,-33 0-1 16,17 19 5-16,-17-19-2 0,16 9-2 0,0-9 0 15,1 10 2-15,-1-1 0 0,1-9 0 16,-1 9 3-16,-16 0-6 0,33-9 0 0,-33 10 4 16,0-10 3-16,0 9-4 0,0-9 0 15,0 19 1-15,-17-19 3 0,17 0-4 0,-16 0 2 16,-1 0-4-16,0 0 2 0,-16 0 0 0,17 0 1 16,-18 0-5-16,1 0 5 0,17 18 0 15,-17-18 1-15,-1 0-2 0,34 0 0 0,-49 19 0 16,32-19-3-16,0 0 3 0,17 9 1 0,-33-9 2 15,17 9-5-15,16-9 2 0,-1 0 1 0,1 0 1 16,-33 0-2-16,33 0 0 0,-16 0 0 16,15-9 0-16,-32 9-2 0,0 0 2 15,0 0-2-15,16-9 2 0,-16 9 2 0,0 0-2 16,17 0 0-16,-34 0 0 0,33 0-2 0,-16 0 4 16,16 0-1-16,1 0 1 0,-1 0-5 15,17 0 3-15,-16 0 2 0,16 9-4 0,-17-9 4 16,17 9-2-16,-17-9 2 0,34 10 0 15,-17-10-4-15,-34 9-1 0,34-9 4 0,-16 9-3 16,16-9 4-16,0 10-1 0,-34-1-1 16,18-9 0-16,-1 19 0 0,34-19 0 0,-50 18 0 15,33-18 0-15,-1 0 1 0,1 0-1 0,-16 19 0 16,16-19 1-16,0 0-1 0,0 0 0 0,-1 0 2 16,18 9 0-16,-17-9-2 0,0 0-2 15,0 9 5-15,0-9 2 0,16 0-1 0,-16 0-3 16,0 10-1-16,16-10 0 0,-16 0 0 0,17 0 2 15,-17 0 1-15,-17 0-2 0,17 0-1 16,0 0-2-16,16 0 4 0,-16 0 1 0,17 0-5 16,-17 0 4-16,0 0-2 0,16 0 3 0,-16 0-5 15,0 0 4-15,16 0 14 0,-16 0-6 16,17 0 1-16,-17-10-6 0,33 10-3 0,-50 0 2 16,17 0-2-16,0 0-2 0,0 0 1 15,0 0-1-15,33 0 2 0,-33 10-2 0,-33-10 4 16,33 0-4-16,0 0 7 0,16 0-2 0,-16 0 1 15,0 0 1-15,-17 0 0 0,17 9 4 16,0-9 2-16,0 0-2 0,0 0-2 0,0 0-1 16,33 0-8-16,-50 0 5 0,34 0-4 15,-17 0 1-15,16 0 3 0,-16 0-2 0,0 0-5 16,0 0 3-16,33-9 3 0,-33 9-4 0,0 0 1 16,16 0 1-16,-16 0-2 0,17 0 2 0,-1 0-2 15,-16-10 1-15,0 10 0 0,33 0 3 16,-50 0-4-16,34 0 2 0,-1 0 5 0,1 0-4 15,-1 0 0-15,1 0-3 0,-1 0 2 16,17 10 5-16,-33-10-3 0,33 0 1 0,0 0 10 16,0 0 3-16,-33 0 9 0,33 0-6 0,0 0-1 15,0 0-5-15,0 0-4 0,0 0-3 16,0 0-6-16,0 0 0 0,0 0 0 0,-33-10 0 16,33 10 0-16,0 0-1 0,0 0 2 15,0 0-1-15,0 0 2 0,0 0-2 16,0 0 6-16,0 0-4 0,0 0 2 0,0 0-3 15,0 0 0-15,0 0-6 0,33-9-3 16,-33 9-23-16,0 0-18 0,0 0-27 16,0 0-21-16,33-9-16 0,-33 9 7 0,0 0 5 15,33 0 6-15,-33 0 5 0,17 0-55 16</inkml:trace>
  <inkml:trace contextRef="#ctx0" brushRef="#br0" timeOffset="96530.9">19100 8437 9 0,'0'0'17'0,"0"0"4"0,0 0-3 0,0 0-7 16,0 0-3-16,0 0 3 0,0 0-1 16,16 0 0-16,-16 0 0 0,0-19-1 0,0 19-1 15,0 0-3-15,0 0-3 0,0 0 1 16,0 0 0-16,0 0-1 0,0 0 0 16,17 0-2-16,-17 0 1 31,0 0-5 0,0 0 0-31,0 0-11 16,0 19-1-16,0-19-10 0,16 0-12 0</inkml:trace>
  <inkml:trace contextRef="#ctx0" brushRef="#br0" timeOffset="96863.28">20952 8604 16 0,'0'0'19'0,"0"0"4"15,0 0 3-15,0 0-5 0,0 0-10 0,0-9-5 16,0 9-2-16,0 0-2 0,0 0 4 16,0 0-2-16,0 0 0 0,0 0-2 15,0-9 0-15,0 9 0 0,0 0 0 0,0 0-1 16,0 0 0-16,0 0-3 31,0 0 0-31,0 0-2 0,0 0-7 16,0 0-5-16,0 0-4 0,0 0-9 15,0 0-36-15</inkml:trace>
  <inkml:trace contextRef="#ctx0" brushRef="#br0" timeOffset="99946.25">18455 10055 9 0,'0'-9'25'0,"0"9"8"0,0 0 2 16,0-9-5-16,0 9-4 0,-17-10 4 16,17 10 9-16,0-9 7 0,0 9 4 0,0 0-9 15,0 0-7-15,0 0-8 0,0 0-9 0,0 0-10 16,0 0-4-16,0 0 1 16,0 9 4-16,0 1 3 15,0-1 6-15,0 0-5 0,0 10 0 0,0-1-3 16,0 1 1-16,0-19-2 0,0 19-3 15,0-10-2-15,0 10-2 0,0-10-1 0,0 19 0 16,17-28 1-16,-17 18-1 0,0-18 3 0,0 19-2 16,0-19 2-16,0 9-2 0,0 1-4 15,0-10-21-15,0 9-28 0,-17-9-31 0,17 9-8 16,0-9-1-16,0 0-9 0</inkml:trace>
  <inkml:trace contextRef="#ctx0" brushRef="#br0" timeOffset="100277.71">18422 10018 45 0,'0'-9'30'0,"0"9"-17"0,0-10-3 0,16 1 1 15,-16 9 2-15,17-19-3 0,-1 19-5 16,1 0-1-16,-1 0-1 0,1 0-3 0,16 0 0 16,-33 0 1-16,33 0-1 0,-33 19 2 0,33-19 0 15,-16 19 1-15,-1-1-3 0,-16-8 0 16,17 8 3-16,-1 1-1 0,-16-1-2 0,0 1 4 16,0-10-1-16,0 10 0 0,0 0-1 15,0-1 1-15,-16 1 1 0,-1-1 0 0,17 1-1 16,-16-19-1-16,-1 9 0 0,-16 10 0 0,33-10 0 15,-33 0-2-15,33 1 0 0,-33-1 0 16,16-9 0-16,1 0-4 0,-1 0-10 16,1 0-6-16,16 0-20 0,-17-9-65 0</inkml:trace>
  <inkml:trace contextRef="#ctx0" brushRef="#br0" timeOffset="100759.97">18868 10037 46 0,'0'0'18'0,"0"0"-7"0,17 0 2 16,-17 0 5-16,0 9 5 0,0-9-4 0,16 9-9 15,-16-9 0-15,17 19 1 0,-1-19 2 16,-16 18 1-16,17 1-5 0,-17-19-3 0,33 9-2 16,-33 10-1-16,0 0-1 0,0-10 1 15,0 0-5-15,0 10 4 0,0-1 1 0,0-18 3 16,0 19 6-16,0-19 5 0,0 0 6 16,0 9 11-16,0-9 12 0,0 0 18 0,0 0-6 15,0 0-20-15,0-9-10 0,0 9-9 0,0 0-1 16,0-19-1-16,0 19 1 0,0-18-6 15,0-1-1-15,0 10-4 0,33-10 4 0,-33 10-4 16,0 0 3-16,33-1-4 0,-33 1-5 16,17 9 1-16,-1 0-2 0,1 0 0 15,-1 0 3-15,1 9-7 0,-1 1 5 16,1-1 0-16,-17 0 1 0,33 1 1 0,-33-1 1 16,0 0-1-16,33 10-5 0,-33-1 2 0,0-18 0 15,0 19 2-15,0-19 2 0,0 9-4 16,0 1 0-16,0-1-9 0,0 0-49 0,0 0-39 15,0-9-27-15,0 10 5 0,0-10 6 16,0 0-84-16</inkml:trace>
  <inkml:trace contextRef="#ctx0" brushRef="#br0" timeOffset="101093.01">19364 10111 73 0,'-16'0'46'16,"16"0"-20"-16,0 0-10 0,-17 0 0 15,17 0-2-15,0 0 8 0,0 0 0 0,0 0-3 16,0 0-4-16,0 9 4 0,17 1 3 16,-17-1 0-16,0 10-4 0,16-10-8 0,-16 0-2 15,0 10-5-15,0-19-1 0,17 18-2 0,-17-18 2 16,0 19 1-16,33-19 1 0,-33 0-3 16,0 0 3-16,0 9 1 0,33-9 0 0,-33 0 0 15,0 0-2-15,0-9 3 0,16 9 7 16,-16 0 10-16,17 0 2 0,-17-19 0 0,0 19-7 15,16-18 0-15,-32 18-5 0,32-28 0 0,-16 19-4 16,0-10 2-16,0 10-1 0,0-10-6 16,0 0 4-16,0 19-3 0,0-18-2 0,0-1 1 15,-16 10-2-15,16 0-2 0,0-1 4 16,0 1-4-16,0 0 0 0,-17 9-3 16,17-10 3-16,0 10-6 0,0 0-21 15,0 0-40-15,0 0-24 0,0 0-12 0,0 0-15 16</inkml:trace>
  <inkml:trace contextRef="#ctx0" brushRef="#br0" timeOffset="101659.08">19662 10055 38 0,'0'0'20'0,"0"0"-9"0,0 0-1 16,0 19 6-16,0-19 0 0,0 0-3 15,0 18-5-15,0-18-2 0,0 19 5 0,16-19 2 16,-16 9-1-16,0 1-5 0,0-10-1 16,0 9-2-16,17 0-3 0,-17-9 0 0,0 10-1 15,0-10 16-15,0 0 17 0,0 0 24 16,0 0-8-16,16 0-15 0,-16-10-11 0,0 1-10 15,0 0 3-15,0-1 2 0,0 1 2 0,17 9 3 16,-17-19-5-16,0 19-8 0,17 0 3 16,-17-18-3-16,16 18-3 0,-16 0-4 0,0-19 0 15,17 19-1-15,-17 0 1 0,0 0-5 0,16 19-1 16,-16-19 5-16,17 0-2 0,-17 18 0 16,0-18 0-16,33 19 0 0,-33-19 0 0,0 9 0 15,0 1 2-15,0-10-4 0,33 9 4 16,-33 0-2-16,0-9-2 0,0 0 6 15,0 10-2-15,0-10 1 0,0-10-2 16,0 10 1-16,0 0 1 0,0-9-3 16,0 0-3-16,0 9 4 0,16-10 0 0,-16 1-1 15,0 9-4-15,17-19 5 0,-1 19 1 16,-16-18-4-16,17 18 0 0,-17 0 5 16,17 0-2-16,-17 0-5 0,16 0 4 15,-16 18-2-15,17-18 4 0,-17 0-1 0,16 19 0 16,1-19-3-16,-17 9 2 15,0 1 2-15,33-1-5 0,-33 0 3 0,0-9 2 16,0 10 1-16,0-1-7 0,0-9-25 16,0 9-39-16,0-9-36 0,0 0-7 15,0 19-8-15</inkml:trace>
  <inkml:trace contextRef="#ctx0" brushRef="#br0" timeOffset="102393.07">18703 10381 13 0,'0'0'11'0,"0"-10"5"16,0 10 3-16,0 0 3 0,0 0-2 0,0 0-1 15,0 0-4-15,0 0 1 0,0 0-4 16,0 0-2-16,0 0-2 0,0 0-2 0,0 0 4 15,16 0 3-15,-16 0 0 0,0 0 3 0,0 0 1 16,17 0 1-16,-17 0 3 0,0 0 2 16,33 0 2-16,-33 0 7 0,33 0-1 0,-33 10 5 15,0-10-2-15,33 0 3 0,-16 0 0 16,16 0 0-16,0 0-9 0,0 0-6 0,33 0-4 16,-33-10 1-16,33 10 1 0,-16 0-7 0,16 0-1 15,0-9-3-15,0 9-1 0,-16 0 1 16,16 0-2-16,0-9 3 0,17 9-2 0,-50 0 1 15,33 0-5-15,-16 0-1 0,16 0-3 16,-33 0 5-16,0 0-4 0,0 0-1 0,0 0 2 16,0-19 1-16,-16 19-6 0,16 0 7 15,-33 0-4-15,33 0-2 0,-33 0 5 0,16 0-1 16,1 0 2-16,-17 0-7 0,16 0 0 16,-16 0 7-16,17 0 0 15,-17 0-6-15,0 0 3 16,0-18 2-16,0 18-5 0,0 0-4 15,0 0-36-15,0 0-36 0,0 0-30 0,0 0-29 16,-17 0-4-16,17 0 5 0</inkml:trace>
  <inkml:trace contextRef="#ctx0" brushRef="#br0" timeOffset="102959.61">20373 9534 5 0,'0'0'4'0,"0"10"12"0,0-10 11 16,0 9-5-16,0-9-1 0,0 9 2 16,0 19 3-16,0-28 8 0,0 19 14 0,0-1 4 15,16 1 1-15,-16 9 8 0,17 9-7 0,-17-18 8 16,17 18-8-16,-17-9 6 0,16 9 2 16,-16 0 5-16,17 0 9 0,16 10-15 0,-33-10-19 15,0-9 0-15,0 9-10 0,33 0-4 16,-33 1-8-16,0-1-7 0,0-9-9 0,0 9 1 15,0-18-5-15,0 8 6 0,0-8-8 16,0 0 6-16,0-1-4 0,16 1 0 0,-16-19 0 16,0 9 3-16,0 0 0 0,0-9 1 0,0 10 0 15,0-10-1-15,0 0-12 16,0 0-51-16,0-10-51 0,0 10-57 0,0 0-18 16,0-9 0-16,0 0 10 0</inkml:trace>
  <inkml:trace contextRef="#ctx0" brushRef="#br0" timeOffset="103291.11">20919 9795 70 0,'0'-10'36'0,"0"10"-14"0,-33 0-6 0,33 0-4 15,0 0 4-15,0 0-7 0,0 10 0 0,0-1-1 16,0 0 5-16,33 10 14 0,-33 0-1 16,0-1-10-16,0 1-6 0,0-1-5 0,0 10-2 15,0-9 0-15,0-1-3 0,33 1 2 0,-33 0 1 16,0-1-3-16,0-8 0 0,0 8 0 15,0 1 0-15,0-19-2 0,0 18-16 16,0-18-10-16,0 0-2 0,0 0 2 0,0 19 3 16,0-19-4-16,0-19-4 0,0 19 1 0,0 0 4 15,16 0-20-15</inkml:trace>
  <inkml:trace contextRef="#ctx0" brushRef="#br0" timeOffset="103790.86">21101 9971 73 0,'0'0'45'0,"0"0"-6"16,0 0 1-16,0 0-2 0,0 0-6 15,0 0-15-15,0 0-5 0,0 0-6 0,0 0 1 16,0 0 1-16,0 19 3 0,0-19-1 15,0 0 1-15,0 9 0 0,33 1-2 0,-33-1-3 16,0 0-1-16,33 1-3 0,-33-10 3 16,0 9 0-16,16-9 8 0,1 0 5 0,-1 0 5 15,1-9 5-15,-1 9 4 0,1 0 4 0,-17-10 1 16,16 1 16-16,-16 9 3 0,33-9-5 16,-33 9-12-16,0-10-13 0,0 1-7 0,0 9-9 15,-33 0-3-15,33-19-1 0,-16 19-8 0,-1 0 2 16,17-18 1-16,-16 18-1 0,-1 0-2 15,1-19 3-15,-1 19-1 0,1 0 0 0,16 0 1 16,0 0-3-16,-33 0-17 0,33 0-57 16,-33 0-53-16,33 19-33 0,0-19 25 0,0 0 5 15</inkml:trace>
  <inkml:trace contextRef="#ctx0" brushRef="#br0" timeOffset="104023.75">21481 9906 98 0,'0'0'61'0,"0"0"-13"0,0 0 2 0,-17 0 7 15,17-9 7-15,-16 9-8 0,16 0-16 0,-17 9-16 16,17-9-12-16,-16 0-6 0,16 10 0 16,-17-1-4-16,17-9 3 0,-16 9-1 0,16 10-2 15,0-19-1-15,0 18 3 0,0-18-3 16,0 19 1-16,0-19 0 0,16 9 0 0,1-9-2 15,-1 10-15-15,-16-10-20 0,17 0-30 0,-1 0-5 16,17 0-10-16,0 0-9 0,-33 0 3 16</inkml:trace>
  <inkml:trace contextRef="#ctx0" brushRef="#br0" timeOffset="104506.83">21696 9878 36 0,'0'0'40'0,"0"-9"3"15,0 9-2-15,0 0-1 0,0 0 1 0,0 0-5 16,0 0-10-16,0 0-12 0,0 0-7 0,0 0-5 16,-17 0-2-1,17 0 2-15,0 0-4 16,0 0 3-16,0 0-3 16,-16 9 2-1,16 1 0-15,0-10 2 16,-17 0-2-16,17 9 0 0,0 0-3 15,-16 1 5-15,16-1-2 16,0-9-2-16,0 9 2 0,-17 10 0 16,17-19 2-16,0 0 7 0,0 18-2 0,0-18-3 15,-16 0 0-15,16 19 5 0,0-19 4 16,0 0 0-16,0 0 0 0,0 0 8 0,0 0 9 16,16 0 0-16,-16 0-3 0,0 0-3 0,17 0-5 15,-17 0 2-15,16 0-2 0,-16 0 9 16,17-19 1-16,-17 19 5 0,16 0 1 0,1-18-2 15,-17 18-8-15,0-19 3 0,16 19-11 16,-16-9-1-16,0 0 6 0,33 9-2 0,-33-10-6 16,0 1-5-16,0 9-7 0,0 0-4 15,0 0 4-15,0 9-1 0,0 1-3 16,0-1 0-16,0 0 5 0,0 10-6 16,0-19 3-16,0 18 3 0,0-18-3 0,0 19-2 15,34-19 4-15,-34 0-9 0,0 9-28 16,0-9-38-16,0 0-34 0,16 0-11 15,1 0-4-15,-17-9-1 0,16 9 7 0,1 0 23 16</inkml:trace>
  <inkml:trace contextRef="#ctx0" brushRef="#br0" timeOffset="105090">21911 9851 26 0,'0'-19'43'0,"0"-9"-2"0,-17 9-12 0,17 1-3 16,0-1 2-16,0 1 9 0,-16 18 4 0,16-19 0 15,0 19-5-15,0-19-7 0,0 10-7 0,0 9-9 16,0 0-9-16,0 0-2 0,0 0-1 15,0 0-3-15,-17 9 5 0,17 10-2 16,0-19 3-16,0 19 2 0,0-1 3 0,0-8-1 16,0 8-1-16,17 1 4 0,-17-1 1 0,0 1-6 15,0 0 1-15,16-1-2 0,-16 1-2 16,0-1-1-16,17-8-2 0,-17 8 1 0,0 1 3 16,0-19 25-16,16 0 18 0,-16 18 1 0,33-18-1 15,-33 0-17-15,0 0-10 0,0-18-2 16,33 18-7-16,-33 0-4 0,0 0-4 0,17-19 9 15,-17 10-4-15,17 0 5 0,-1 9-11 16,-16-10 3-16,17 10 0 0,-17 0 1 0,16 0-6 16,1 0-3-16,-17 0 4 15,0 10 1-15,16-10-1 16,-16 9-1-16,0 0 0 0,0-9 1 0,17 19-1 16,-17-19-2-16,0 0 3 0,16 0 6 15,-16 18-9-15,0-18 5 0,0 0 3 0,33 0-3 16,-33 0-2-16,0 0 1 0,0 0-5 0,33 0 3 15,-33 0 2-15,0 0 1 0,17 0-7 16,-17 0 2-16,17 0 2 0,-1-18 3 0,1 18 0 16,-17 0-2-16,16 0-4 15,-16 0 7-15,17 0-4 0,-1 0 0 16,-16 0-3-16,17 0 0 0,-17 0 1 16,0 0 0-16,16 18 4 0,17-18-2 15,-33 0 3-15,0 0-3 0,33 0 0 16,-33 19 1-1,0-19-3-15,0 0 5 0,0 0-3 0,0 0-3 16,17 0 3-16,-17 0 2 0,0 0 5 16,0 0-10-16,0 0 5 0,17 0-4 15,-17 0-2-15,0 0 1 16,0 0-14-16,0 0-32 0,0 0-29 16,0 0-31-16,-17-19-18 0,17 19 4 0,-17 0 13 15,17 0 11-15</inkml:trace>
  <inkml:trace contextRef="#ctx0" brushRef="#br0" timeOffset="105239.97">22208 9906 67 0,'-33'-9'59'0,"33"0"-4"15,-33-1 4-15,33 1 9 0,-16 9 1 0,16-18-12 16,0 18-16-16,0 0-13 0,0-19-10 0,16 19-12 16,-16-19 2-16,33 10-6 0,-33 9-2 0,33-9 0 15,-33 9-2-15,0 0-11 0,17-10-39 16,0 10-32-16,-1 0-20 0,1 0-17 0</inkml:trace>
  <inkml:trace contextRef="#ctx0" brushRef="#br0" timeOffset="118377.53">16619 14325 2 0,'0'0'1'0,"-16"0"2"0,16 0-1 0,0 0 0 15,0 0 2-15,0 0-1 0,0 0 0 16,0 0 1-16,0 0-1 0,0 0 0 16,0-10-1-16,0 10 1 0,0 0-1 0,0 0 1 15,0 0-1-15,0 0 0 0,0 0 0 63,0 0-1-48,0 0 1-15,0 0 0 0,0 0-1 0,0 0 0 16,0 0 0 0,0 0 0-1,0 0-3 32,0 0 0-47,0 0-1 16,0-9 3-16,0 9-3 15,0 0 1 1,0 0 0 0,0 0 0-16,0 0 0 0,0 0 0 0,0 0 0 15,0 0-1-15,0 0 0 0,0 0 1 0,0 9 2 32,0-9-2-17,0 0 0 16,0 0 0-31,-17 0 2 32,17 0-2-1,0 0 0-15,0 0-1 15,0 0-1-31,0 0 2 15,0 0 0-15,0-9 2 0,0 9-3 0</inkml:trace>
  <inkml:trace contextRef="#ctx0" brushRef="#br0" timeOffset="120927.9">19513 11162 3 0,'0'0'2'0,"0"0"0"0,0 0 1 15,0-18 2-15,0 18-1 0,0 0 0 0,0 0-2 16,0 0 0-16,0 0-5 47,0 0-3-47,0 0-9 0</inkml:trace>
  <inkml:trace contextRef="#ctx0" brushRef="#br0" timeOffset="127254.33">10418 11869 26 0,'0'0'15'0,"0"0"-7"0,0-19-2 15,0 19-1-15,33-9 1 0,-33 9 2 16,0-9 2-16,0 9-1 0,0 0-3 0,0 0 0 15,0-9 1-15,0 9-5 0,0 0 1 16,0 0-1-16,0 0-4 31,0 0 0 79,0 0 4-95,0 9-2 1,0-9-2 0,0 0 0-16,0 0 4 0,0 9-2 15,0-9-2-15,-33 0-5 16,33 0 0-16,0 9-1 0,0-9-1 15,0 0-3-15,0 0 1 0,0 0-1 0,0 0 0 16,0 0-18-16</inkml:trace>
  <inkml:trace contextRef="#ctx0" brushRef="#br0" timeOffset="129569.93">11311 10995 8 0,'0'0'8'0,"-33"-10"5"0,33 1-1 0,-17 0-4 16,1 9-3-16,-1-10-3 0,1 1 0 0,-1 0-2 15,17 9 0-15,-33 0 0 0,33-19 1 16,-33 19 0-16,0 0-1 0,33-18 0 0,-33 8 0 16,0 1 0-16,16 0 1 0,-16 9-1 0,0-10 0 15,33 1 0-15,-33 0 0 0,0 9 0 16,0-9 0-16,0-1 0 0,0 1 0 15,16 9 0-15,-16 0 0 0,0-19 0 0,-33 19 0 16,33 0 0-16,16-18 0 0,-16 8 0 0,-33 1 0 16,33 9 0-16,0-9 0 0,0 9 0 15,-17 0 0-15,17-9 0 0,0 9 0 0,0-10 0 16,-17 10 0-16,17 0 2 0,0-9 2 16,0 9-3-16,-33-9 0 0,33 9-1 0,-17 0 2 15,17 0 0-15,0-19-2 0,-33 19 0 0,33 0 0 16,-17 0 0-16,17 0 0 0,0 0 0 15,0-19 0-15,0 19 0 0,-33 0 0 16,49 0 0-16,-16 0 0 0,0-18 0 0,0 18 0 16,-16 0 0-16,16 0 0 0,-1 0 0 0,1 0 0 15,0-9 0-15,0 9 0 0,0 0 0 16,0 0 0-16,17 0 0 0,-17 0 0 0,-1-10 0 16,1 10 0-16,33 0 1 0,-33 0-1 0,-16 0 0 15,32-9 0-15,-16 9 0 0,17 0 0 16,-18 0 0-16,1 0 0 0,33-9 0 0,-33 9 0 15,0 0 0-15,0-10 1 0,17 10 4 16,-17-9-3-16,33 9 0 0,-34-9-1 0,34 9-1 16,-33 0 0-16,0 0 0 0,33 0 0 0,-49 0 0 15,32 0 0-15,1 0 0 0,-17 0 0 16,33 0 1-16,-33 0-1 0,33 0 0 16,-34 9 0-16,1 0 0 0,33-9 1 0,-33 19-1 15,17-10 0-15,-1 1 0 0,1-1 0 0,-17 9 0 16,33 1 0-16,-33-19 0 0,33 19 0 15,-34-10-2-15,34 0 2 0,-33 10-2 0,33-1 3 16,-33-8-1-16,17 8 0 0,-1 1 0 16,17-10 0-16,-16 1 0 0,16-1 0 0,-33 0 0 15,33 10 0-15,-33-10 0 0,33 0 0 16,0 1 0-16,-34 8 0 0,34 1 0 0,-33-19 0 16,33 9 0-16,-33 0 0 0,17 10 0 15,-1-10 0-15,1 1 0 0,16-1 0 0,-33 0 1 16,33 19-1-16,0-28 0 0,-33 19 0 15,33-10 0-15,0 0 0 0,-33 1 0 0,33-1 0 16,0 10 0-16,0-10 0 0,0 0 0 0,0 19 0 16,0-28 0-16,0 19 0 0,-34-10 0 15,34 0 0-15,0 1 0 0,0-1 0 0,34 10 2 16,-34-10-2-16,0 0 0 0,0 19 0 16,0-28 0-16,0 19 0 0,0-10 0 0,0 10 0 15,0-10 0-15,0 9 0 0,33-8 0 0,-33 8 0 16,0 1 2-16,0 0-2 0,33-1 0 15,-33 10 0-15,33-9 0 0,-33-1 1 0,16 19-1 16,-16-27 0-16,33 8 1 0,-33 10 1 16,33-9-2-16,0 9 0 0,-33-10 0 0,34-8 0 15,-34 8 0-15,33 1 0 0,-33 0 0 0,33-1 0 16,-17 1 0-16,17-1 0 0,0-8 0 16,0 8 0-16,-33 1 1 0,34-1 0 15,-1 1-1-15,0 0 0 0,0-1 0 0,16-18 0 16,-16 19 1-16,1-10-1 0,-1 10 0 0,0-10 0 15,0 0 2-15,16 10-2 0,17 0 0 16,-32-19 0-16,-1 9 0 0,16 0 0 0,-16 0 0 16,33 10 0-16,-32-10 0 0,-1 1 0 0,16-10 0 15,-16 9 0-15,33 0 0 0,-32 10 0 0,-1-19 0 16,0 18 0-16,16-18 0 0,-16 0 0 16,33 10 0-16,-49-10 0 0,33 9 0 0,-1-9 0 15,-16 9 0-15,33-9 0 0,-49 0 0 16,49 0 0-16,-33 0 0 0,0 0 0 0,33 0 0 15,-49 0 0-15,49 0 0 0,-33 0 0 16,0 0 0-16,0 0 0 0,0 0 0 0,17 0 0 16,-17 0-2-16,0 0 2 0,0 0 0 15,0-9 0-15,17 9 0 0,-17 0 0 0,0-9 0 16,0-1 0-16,0 10 0 0,0 0 0 0,17 0 0 16,-17 0 0-16,0-18 0 0,0 18 0 15,0 0 0-15,0 0 0 0,17 0 0 0,-17-19 0 16,0 19 0-16,0-9 0 0,0 9 0 15,0-9 0-15,-16 9 0 0,16-10 0 0,0 1 0 16,0 0 0-16,0-1 0 0,0 1 0 0,0 0 0 16,0 0 0-16,0 9 1 0,17-19-1 0,-17 0 1 15,0 10-1-15,0-10 0 0,-33 1 0 16,33-1-2-16,0 1 4 0,17-1-2 0,-17 0 0 16,0 1 0-16,-33-1 0 0,33 1 0 15,-16-10 0-15,16 9 0 0,-17 1 1 0,1-1-1 16,16 0 0-16,0-9 1 0,-33 10-1 0,33-1 1 15,-33 1 4-15,0-1-3 0,33 0 0 16,-33 1-2-16,0 8 0 0,17-27 1 16,-17 19 2-16,0-10 0 0,0 0-2 0,0 0 1 15,0 0-2-15,0 0 0 0,-17 0 0 16,17 10 0-16,0-20 0 0,-33 11 0 0,33 8-2 16,0-9 2-16,-33 19 0 0,33-10 1 0,-33-9-1 15,33 10 1-15,0 8-1 0,-33-8 1 16,16 8-1-16,1 1 0 0,-1 0 0 0,1-10-2 15,-1 19 2-15,17 0-2 0,-33-18 2 16,33 8 1-16,-33 10-1 0,33-9 0 0,-33 9 0 16,33 0 0-16,0-9 0 0,-33 9 0 0,16 0 0 15,1 0-2-15,-1 0 2 0,17 0-3 16,-16 9-4-16,-1-9-5 0,17 0-1 0,0 9-1 16,-33-9-6-16,33 10-23 0</inkml:trace>
  <inkml:trace contextRef="#ctx0" brushRef="#br0" timeOffset="130967.01">18157 12734 37 0,'0'0'21'0,"0"-18"-4"16,0 18 1-16,-33 0-1 0,33-19 3 16,0 19-4-16,0 0-8 0,0 0-3 0,0 0-1 15,0 0 5-15,0 19 3 0,0-19 7 0,0 18 2 16,0 1-7-16,0-1 2 0,0 1 2 0,0 9-2 15,0 9-2-15,0-18-1 0,0 18 5 16,0 9-8-16,0-27-3 0,33 18-1 16,-33 0-4-16,0 10 0 0,0-29-2 0,0 20 0 15,33-10 0-15,-33-1 0 0,0 1 0 0,0-9 0 16,0 0-4-16,17-1 0 0,-17 10-18 16,0-28-12-16,16 9-13 0,-16-9-7 0,0 0-7 15,0 0 0-15</inkml:trace>
  <inkml:trace contextRef="#ctx0" brushRef="#br0" timeOffset="132832.41">18157 12771 31 0,'0'0'21'0,"0"-9"-7"15,0 9-7-15,0-9-1 0,0 9-2 0,0-10-1 16,0 10 1-16,0-9 0 0,33 9 2 15,-33 0 0-15,33 0 1 0,-16 0 1 0,16-18 1 16,0 18 3-16,33 0-6 0,-33 0-2 16,0-19 0-16,33 19 4 0,-16-9 2 0,33 9-3 15,-17-10-4-15,33 1 1 0,-16 9-2 0,16-9 0 16,17 9-2-16,-17-10 1 0,17 10-1 16,16-9 0-16,-33 9 0 0,33 0 0 0,-16-9 1 15,16 9 1-15,1 0-2 0,-1 0-2 16,0 0 2-16,34 9-2 0,-51-9 4 0,18 0-2 15,-34 0 0-15,17 0 2 0,-17 0-2 16,-16 0 8-16,16-9 4 0,17 9-5 0,-50 0 1 16,49-10-1-16,-48 10 4 0,15-9-1 0,18 9 1 15,-18 0-6-15,17 0 1 0,-32-18 3 16,32 18 0-16,-17 0-2 0,18 0-3 0,-18-19-3 16,18 19 0-16,-18-9 2 0,1 9-2 0,-17 0 1 15,33-10 13-15,-49 10 2 0,0-9-5 16,16 9-3-16,16 0-3 0,-49-9-1 0,17 9-5 15,16 0 4-15,0-10-1 0,-33 10 1 16,34 0-4-16,-18-9 7 0,1 9 0 0,-1 0-1 16,1-9-2-16,0 9-4 0,-1-9 4 15,1 9-4-15,-17-10 0 0,16 10 0 0,1 0 1 16,-17-18-1-16,17 18 1 0,-17 0-1 0,16-19 1 16,-15 10 1-16,15 9-2 0,-16-10 2 15,0 10-5-15,0-9 5 0,0 9-2 0,1-9 2 16,15 0-1-16,-16 9 2 0,0 0-5 15,-16-10 2-15,16 10 0 0,0-9-3 0,0 9 3 16,0 0-2-16,-16-9 0 0,-1 9-2 16,17 0 4-16,-16-10 0 0,-1 10 0 0,1 0 0 15,-1 0 0-15,1 0 0 0,16 0 0 16,0 0-3-16,-33-18 3 0,17 18 1 16,-1 0-1-16,1 0-2 0,-1 0 5 0,1 0-1 15,-1 0-2-15,1 0-3 0,-1-19 3 16,1 19 1-16,16 0-1 0,0 0-2 0,-33-9 2 15,17 9 3-15,-1 0-3 0,1 0 1 16,-17 0-3-16,16 0 2 0,1-9 1 0,-1 9-1 16,1 0 3-16,-1 0-3 15,-16-10 0-15,17 10 1 16,-17 0 1-16,0 0-1 16,33 0-3-16,-33 10 2 15,0-10 2-15,0 9-2 0,0 0-2 16,33 10 5-16,-33-19-5 0,0 18 4 15,0-8-4-15,0-1 2 0,17 10 1 0,-17-1 0 16,16 1-4-16,-16 9 3 0,17-10 0 16,-17-8 0-16,16 8-2 0,-16 1 2 15,17-1 2-15,-17 20-2 0,16-20 0 0,-16-9 0 16,17 19 0-16,-17-9 0 0,0 0 2 0,16 9-4 16,-16-10-1-16,0 1 3 0,17-1-2 15,-17 1-3-15,0 0 5 0,0 8-5 0,33-27 5 16,-33 19 0-16,0 0 0 0,0-1-2 0,0 1 0 15,0-10 2-15,0 0 0 0,0 19 0 16,0-28 0-16,0 19-3 0,0-19 3 0,0 9 0 16,0 1 1-16,0-1-4 0,0-9 0 15,0 9 1-15,0-9-1 0,0 9-1 0,-33 1 4 16,33-10-5-16,0 9 5 0,-17-9-2 16,17 9 2-16,-16-9 0 0,16 10-2 15,-17-10 2-15,17 18-2 0,-16-18 3 16,-1 0-1-16,1 0 0 0,-1 19 0 0,1-19 0 15,-1 0 1-15,-16 0 0 0,33 9-3 0,-50-9 4 16,17 9-2-16,0 1 0 0,0-10 0 16,0 9 0-16,0 0-3 0,0 1 3 15,0-1-2-15,0-9 5 0,-17 9-3 0,17 1 3 16,0-10-3-16,-17 0-2 0,1 18 2 0,-1-18 0 16,17 0 0-16,-50 0 1 0,17 0-1 15,0 0 0-15,0 9 0 0,0-9-2 0,-17 10 0 16,17-1 2-16,0-9 3 0,0 9-7 0,0 1 4 15,-1-1 2-15,1 0 0 0,0 1-2 16,0-10 0-16,0 9 0 0,-17 0-2 0,17 1 3 16,0-10-1-16,-17 18 0 0,17-18 1 15,0 0 1-15,16 0-2 0,-16 0-2 0,0 0 2 16,16 0-3-16,-16 0 4 0,0 0-1 0,0 0 0 16,16 0 0-16,-32 0 3 0,16-18-3 15,-1 18-3-15,1-10 5 0,17 1-2 0,-18 9 2 16,34 0-4-16,-49-9 2 0,32 9 2 15,0-10-2-15,-16 10 0 0,17-9 2 0,-1 9-4 16,1 0 2-16,-18-9 0 0,18 9 1 16,-1 0-1-16,1 0 0 0,15 0-2 0,-15 0 2 15,-1-10 1-15,1 10 1 0,16 0 0 0,-1 0-2 16,-32 0-3-16,33 0 4 0,-16 0-1 16,16 0-2-16,0 0 6 0,-34 0-4 0,18 0 1 15,16 0-3-15,-33 0 2 0,16 0 0 0,17 0 0 16,-17 0 1-16,34 0 0 0,-50 10 1 15,32-10-2-15,1 0 0 0,0 0-2 0,0 0 2 16,17 0 3-16,-17 9-3 0,0-9 3 16,0 0-1-16,-1 0-2 0,1 0-2 0,0 0 3 15,17 0 1-15,-17 0-2 0,0 0-2 0,0 0-1 16,-1 0 3-16,1 0 0 0,0 0 0 16,17 0 2-16,-50 0 0 0,33 0-1 0,0 0-3 15,-17 0 5-15,17 0-3 0,0 0 2 16,0 0-2-16,0 0 2 0,0 9-1 0,-1-9-3 15,18 0 2-15,-17 0 0 0,33 10 2 0,-33-10 2 16,0 0-4-16,16 9 2 0,1-9 1 16,-1 9-3-16,1-9 0 0,-1 10 1 0,0-10 2 15,1 18-5-15,16-18 3 0,-17 0 1 0,1 0-2 16,16 9 1-16,0-9-1 0,-33 0 0 16,33 10 2-16,-33-10-2 0,16 9 2 0,1-9-1 15,-1 0-1-15,-16 9 0 0,17-9 0 0,-1 0 0 16,-16 0 0-16,33 0 1 0,-33 0 2 15,0 10-6-15,0-10 3 0,0 0 0 0,0 9 3 16,16-9 0-16,-16 0 4 0,0 0-3 16,0 9-4-16,0-9 0 0,0 0 0 0,16 0 0 15,-16 0 2-15,33 0-5 0,-33-9 4 0,0 9 2 16,33 0-3-16,-33 0 0 0,16 0 0 0,1 0 0 16,-1 0 0-16,1 0 1 0,-1 0-1 15,1 0 3-15,-1 0-3 0,-16 0-2 0,33 0 2 16,-33 0 0-16,0 0 0 0,16 0 0 15,1 0 3-15,-1 0-3 0,1 0 2 0,-17 9-4 16,16-9 2-16,17 0 0 0,-33 0 0 16,33 0 3-16,-33 0-5 0,33 10 3 0,-33-10-1 15,33 0-2-15,-17 0 2 0,17 0-3 16,0 0-3-16,0 0-4 0,0 0-23 16,0 0-11-16,0-10-25 0,17 10-20 0,-17-9-3 15</inkml:trace>
  <inkml:trace contextRef="#ctx0" brushRef="#br0" timeOffset="134049.96">9409 11962 5 0,'-33'0'8'16,"33"0"7"-16,0 0 4 0,0 0 1 0,-16 0-2 16,16 0-2-16,0 0 0 0,0 0-2 0,0 0-1 15,0 0-2-15,0 0-2 0,0 0-1 0,0 0-2 16,0 0 2-16,16 0 4 0,-16 0 3 15,33 0 2-15,0 0-3 0,-33-9 1 0,33 9 2 16,0-10 0-16,1 10-3 0,15-9 1 0,17 9-1 16,-33-9 6-16,17 9 1 0,16-9-4 15,0-1-7-15,-33 10 0 0,17 0-6 0,16 0-1 16,-33 0-2-16,0 0-1 0,33 0 1 16,-49 0 3-16,16 0-4 0,0 0-3 0,0 0 3 15,0 0 0-15,-33 0 3 0,33 0-3 16,-33 0 3-16,0 0 0 15,0 0 3-15,0 0 0 0,0 0 1 0,0 0-1 16,0 0-1-16,0 0-3 0,0 0-1 0,0-18-4 16,0 18-1-16,-33 0-13 0,33 0-23 15,0 0-18-15,0 0-4 0,-33 0-15 0,33 0-13 16</inkml:trace>
  <inkml:trace contextRef="#ctx0" brushRef="#br0" timeOffset="135167.07">17843 12269 21 0,'-17'9'21'0,"17"1"-9"0,0-1 0 0,0 10 4 15,-16-10 5-15,16 19 3 0,0-10 2 0,0-8-4 16,16 8-4-16,-16 1-3 0,0-1-1 16,0-8-2-16,0 18-3 0,0-10-4 0,17-18 0 15,-17 10-1-15,0-1-4 0,16 0 2 16,-16 0 0-16,0-9 8 0,0 10 11 0,17-10 9 16,-17 0 3-16,0 0-2 0,33-10-5 0,-33 1-4 15,0 0 0-15,0 0-4 0,0-1 2 16,33 10 3-16,-33-18-4 0,0-1-3 0,0 10-6 15,33-1-5-15,-33 1-3 0,0 0 0 16,0 9-2-16,0 0-2 0,17 0 2 0,-1 0 0 16,1 9-3-16,-17 0 5 0,16 1-2 15,1-1 0-15,-1 10 1 0,1-19 0 16,-17 18 2-16,33-18-3 0,-33 0 1 0,0 10-1 16,0-10-3-16,33 0 6 0,-33 9 1 15,0-9-3-15,0 0 6 0,0 0 2 0,0 0-7 16,0-9 1-16,0-1 1 0,0 10-6 0,0 0 5 15,0-18-5-15,0-1 2 0,0 10 0 16,0-10-6-16,-33 10-11 0,33-10-27 16,0 1-13-16,0 8-8 0,0-8-8 0,33-10-15 15,-33 9 8-15,0 10 12 0,33 0-35 0</inkml:trace>
  <inkml:trace contextRef="#ctx0" brushRef="#br0" timeOffset="135828.97">18339 12325 42 0,'0'9'40'15,"0"10"-16"-15,0-19-6 0,0 18 2 0,0-8 6 16,0-1 0-16,0 0-2 0,0-9-7 16,0 10-5-16,33-1-3 0,-33-9 2 0,0 9-3 15,0-9 2-15,0 9-3 0,33-9 0 16,-33 0-4-16,0 0-3 0,17-9 0 0,-1 9 5 16,-16-9 7-16,17 0 4 15,-17 9-3-15,0-10 0 0,0 1-2 0,0 0-4 16,0-1-2-16,-17 10-5 0,17-18 2 0,0 18-2 15,-16-19 2-15,-1 10 0 0,17 9-2 16,-33 0-3-16,33-9 3 0,0 9 0 0,-33 0 0 16,33 0-2-16,0 0 2 0,0 0-2 15,0-10 0-15,0 10 0 0,0 0 2 16,0 0-3-16,33 0 1 0,-33 0 2 0,33 0 1 16,-16-9-1-16,16 9-2 0,0 9 4 15,0-9-2-15,0 10-3 0,0-10 3 0,0 9 0 16,-33 0 0-16,33 10 3 0,-16-19-3 15,-1 18 0-15,-16-18 0 0,17 10 1 0,-17-1-1 16,0 0 0-16,0 1 0 0,0-10 3 0,0 9-2 16,0 0 1-16,0 0-2 0,-17-9 4 15,17 10-4-15,-16-10 0 0,16 0 2 16,-17-10-2-16,17 1 3 16,-16 0-3-16,16 0-3 0,0-1 1 15,16-8 2-15,-16 8-4 0,0-8 0 0,17-1-1 16,-17 1-16-16,16 8-13 0,1-8-8 15,-1-1-6-15,1 10 1 0,16-1 5 0,-33-8 12 16,33 18 13-16,-33-19 8 0,33 10 4 0,-16 0 2 16,-1-1 3-16,1 1 2 0,-17 9 7 15,16-9 3-15,1-1 5 0,-17 1 11 0,16 9 1 16,-16 0 2-16,0-9 5 0,0 9 3 16,0-10-1-16,0 10-3 0,-16 0-11 0,16 0-4 15,0 0-6-15,0 0 6 0,0 0-1 0,0 10 7 16,-17-1 2-16,17 0-11 0,0 1 1 15,0 8-8-15,0 1-5 0,0-10-5 16,17 10 3-16,-17-1 1 0,0 1-3 0,16 0 3 16,-16-1-1-16,0-8-3 0,17 8 0 0,-17 1 0 15,0-1-3-15,33-18-4 0,-33 10-28 0,0-1-29 16,0 0-9-16,0-9-7 0,33 0-9 16,-33 0 5-16,0 0-43 0</inkml:trace>
  <inkml:trace contextRef="#ctx0" brushRef="#br0" timeOffset="136000.04">19067 12269 18 0,'-17'-9'34'0,"17"9"5"16,0 0-4-16,0 0-12 0,0 0-8 15,0 0-1-15,-33 0-2 0,33 9 0 0,0 0 2 16,0-9-2-16,0 10 7 0,0-1-1 0,0 0-1 16,33 1-5-16,-33-1-3 0,0 0-3 15,17 10-2-15,-1-19-1 0,1 0-3 16,16 18 0-16,-17-18 0 0,1 0 0 0,16 0-6 15,0 0-21-15,-17 0-15 0,18 0-23 0,-1 0-16 16</inkml:trace>
  <inkml:trace contextRef="#ctx0" brushRef="#br0" timeOffset="136562.29">19447 12232 30 0,'0'0'17'0,"0"0"-7"16,0 0-3-16,0 0 1 0,-33 0 1 0,33 0-2 16,0 0-3-16,0 18-2 0,0-18-1 15,0 0-1-15,0 0 0 0,0 0 1 0,0 10-1 16,0-1 0-16,-33-9 0 0,33 9 0 15,0 1 0-15,0-10 1 0,0 9-1 0,0-9 4 16,0 9 2-16,0-9 5 0,0 0 7 0,0 0 12 16,0 0 11-16,0 0 6 0,0 0-13 15,0-9-16-15,0 9-7 0,0-9-2 16,0 9 6-16,-17-10 6 0,17 1-1 0,0 9-2 16,0-9-3-16,0-1-6 0,0-8-3 0,0 18 11 15,0-19 8-15,0 10-9 0,0 0 5 16,0 9-9-16,0-10 3 0,0 1 5 0,0 9-9 15,0 0 1-15,-16 0-6 0,16-9-6 16,0 9 1-16,-17 9-3 16,1-9 2-16,16 9 5 0,-17-9-5 0,1 19-4 15,-1-10 7-15,0 10-3 0,17-19 0 16,-16 18 0-16,16-8-3 0,0 8 3 0,0 1 5 16,0-10-5-16,0 10 3 0,16 9-3 15,1-28 0-15,0 18 3 0,-1 1-3 0,1-10 4 16,-1 10-4-16,17-10 0 0,-16 10-2 0,-17-10 3 15,33 10-1-15,-33-19 0 0,0 0 0 16,0 18 2-16,33-18-2 0,-33 0 1 0,-33 0 1 16,33 0 0-16,0 0-5 0,-33 10 4 15,16-10 1-15,1 0-2 0,-1-10-20 0,1 10-42 16,-17 0-27-16,16 0-6 0,17-18-28 0</inkml:trace>
  <inkml:trace contextRef="#ctx0" brushRef="#br0" timeOffset="137161.84">19745 12204 49 0,'0'0'28'0,"-17"0"-14"16,17 0-4-16,0 0 1 0,0 9 10 0,0 10 6 15,-17-19-10-15,17 0-4 0,0 18-2 16,0-8-4-16,0-1 3 0,0 10-1 16,0-10-3-16,17 0-4 0,-17 10 2 0,17-10-4 15,-17 10 0-15,16-19 2 0,-16 18-2 0,17-18 2 16,-1 0 1-16,-16 0-1 0,17 0 6 16,-17 0 8-16,0 0 1 0,33-18 4 0,-33 18-3 15,0 0-6-15,0-19-2 0,0 10 4 16,0 0 5-16,0-10 3 0,0 10 0 0,0-1-9 15,0-8 0-15,33 8 0 0,-33 10-5 16,0-18-1-16,0 18-3 0,16-19-3 16,-16 19 1-16,17 0-2 0,-17 0-2 15,16 19 2-15,1-19 0 16,0 18 3-16,-17-18-3 0,16 10-2 0,-16-1 2 16,17 0 0-16,-17-9-2 0,16 10 2 0,-16-1 0 15,0-9 4-15,0 9-2 16,0-18-2-16,17 9 3 15,-17 0-5-15,0-9 5 0,0 9 0 0,33 0-6 16,-33-10 1-16,0 1 2 0,0 0 1 0,33-1-1 16,-33 10 1-16,0 0 0 0,0-18-1 15,16 18-3-15,-16 0 4 0,17 0-1 0,-1-19-2 16,1 38 0-16,-1-19 3 16,1 0-1-16,0 18 0 15,-1-18 0-15,1 0 0 0,-17 10 2 0,33-1 2 16,-33-9-1-16,33 0-2 0,-33 0 0 15,0 0 5-15,16 0-4 0,1-9 0 0,-1-1-2 16,1 10-3-16,-17-18-13 0,16 18-32 16,-16 0-21-16,17-19-23 0,-17 10-27 15</inkml:trace>
  <inkml:trace contextRef="#ctx0" brushRef="#br0" timeOffset="137577.68">19513 12474 18 0,'0'0'22'0,"0"0"10"15,0 0 6-15,0 0 8 0,0 0 10 16,0 0 6-16,0 0-8 0,0 0-15 0,0 0-14 16,0 0-10-16,17 0-4 0,-17 0 0 15,16 0-6-15,1 0-1 0,-17-19-2 0,16 19-2 16,1 0 1-16,16-9 0 0,-33 9-1 0,33 0-4 16,-33-10-10-16,0 10-38 0,0 0-27 15,16-9-40-15</inkml:trace>
  <inkml:trace contextRef="#ctx0" brushRef="#br0" timeOffset="141109.97">4564 8213 11 0,'0'0'18'0,"0"0"7"0,0 0 3 16,0 0-3-16,0-18-3 0,33 18 0 0,-33 0-4 16,0 0-3-16,0-19-8 0,33 19-4 15,-33-18 0-15,0 18-1 0,17-19-1 0,-1 10-1 16,-16-1 0-16,17 1 3 0,-17 0-3 16,33 9 0-16,-33-9 0 0,0 9 0 0,0-19 0 15,0 19-2-15,0-19 0 0,33 19-17 0,-33 0-12 16,0 0-8-16,0 0-9 0</inkml:trace>
  <inkml:trace contextRef="#ctx0" brushRef="#br0" timeOffset="145953.49">18554 12920 24 0,'0'-9'30'16,"0"9"-8"-16,0 0-2 0,0-9 6 16,0 9 4-16,0 0 6 0,0 0-6 0,0 0-11 15,0 0-11-15,0 0-3 0,0 0 5 16,0 9-1-16,0 0 9 0,0 0 3 0,0 1-7 16,0 8-7-16,0 1 2 0,0-10 1 0,33 10 6 15,-33-1-4-15,0 1-4 0,0-10-4 16,33 19-4-16,-33-28 2 0,0 19 1 0,0-10 0 15,0 10-1-15,17-10-2 0,-17 0 2 16,0 1-4-16,0-1 2 0,0-9 2 0,16 9-2 16,-16-9 4-16,0 0-3 0,0 0 13 15,0 0 4-15,0 0-6 0,17 0-4 0,-17 0-2 16,0-9-6-16,16 9 2 0,-16-9-14 0,17-1-14 16,-17 1-29-16,0 0-27 0,16-10-16 15,-16 10-92-15</inkml:trace>
  <inkml:trace contextRef="#ctx0" brushRef="#br0" timeOffset="146153.91">18504 12902 41 0,'0'-10'18'0,"17"1"-6"15,-17 0-5-15,33-1 0 0,-33 1 0 16,0 9-2-16,33 0-3 0,0-19 0 0,-33 19-2 15,17 0 0-15,-1-18 0 0,1 18 1 16,-1 0-1-16,1 0 0 0,-1 0-2 0,-16 18-6 16,17-18-13-16,-17 0-7 0</inkml:trace>
  <inkml:trace contextRef="#ctx0" brushRef="#br0" timeOffset="146327.94">18620 13004 19 0,'0'0'30'0,"0"9"7"0,0-9 3 0,0 0-1 16,0 0-1-16,0 0-10 0,0 0-12 16,0 0-5-16,0-9-4 0,17 9-7 0,-17 0-2 15,16-9 4-15,1 9-4 0,-17-10 0 16,33 10 2-16,-17-9-2 0,1 9-12 0,16 0-16 16,0 0-11-16,-33-19-8 0,33 19-6 15</inkml:trace>
  <inkml:trace contextRef="#ctx0" brushRef="#br0" timeOffset="146636.99">19083 12855 33 0,'0'0'31'0,"-16"-19"-8"16,-1 19-6-16,17 0 0 0,-33 0 2 15,33 0 5-15,-33 0-3 0,33 19-6 0,-33-19-4 16,16 0-3-16,17 0-3 0,-16 9 2 0,16 1-4 15,-17-1 0-15,17 0 1 0,0 1-1 16,17-1-1-16,-17 9 0 0,16-8 0 0,-16 8-2 16,17 1 5-16,16-19 6 0,0 9-3 0,-33 10-3 15,33-19 2-15,-33 9-5 0,17 0 1 16,-17 1 1-16,16-1 2 0,-16 0 4 0,0-9 5 16,0 10 4-16,0 8-4 0,0-18-4 15,-16 0-3-15,-1 19-6 0,17-19-2 0,-33 9 2 16,33-9-2-16,-33 9-2 0,33 1-2 15,-33-10 1-15,33 0-2 0,-17 0-17 0,17 0-17 16,0 0-21-16,0 0-9 0,0-10-1 16</inkml:trace>
  <inkml:trace contextRef="#ctx0" brushRef="#br0" timeOffset="146969.97">19298 12836 25 0,'17'-18'31'15,"-17"9"4"-15,0 9 4 0,0-10-3 0,0 1-14 16,0 9-9-16,0 0-4 0,0 0 0 0,-17 0-1 16,17 9 0-16,-16-9-3 0,16 0 5 15,-17 10-3-15,17-1 0 0,-17 9 1 0,17-18 0 16,-16 19-3-16,16-10-2 0,0 1 1 16,0 8-1-16,0-8 1 0,16-1 0 0,-16 0 0 15,17 0 0-15,0 19 2 0,-1-28 1 0,-16 19 2 16,17-10-1-16,-1 1-5 0,1-1 0 15,-1 0-3-15,-16 0 4 0,17-9 5 0,-17 10 6 16,0-1 7-16,0 0 5 0,0-9 2 16,0 10 1-16,-17 8-12 0,17-18-10 0,-16 0 1 15,-1 19-3-15,1-19-6 0,16 9 2 16,-17-9-2-16,1 9 0 0,-1-9-5 0,0 0-1 16,17 0-4-16,-16 0-32 0,16 0-25 15,0 0-27-15,0-9-21 0</inkml:trace>
  <inkml:trace contextRef="#ctx0" brushRef="#br0" timeOffset="147536.54">19563 12864 38 0,'0'0'25'0,"0"0"-8"0,0 0-2 0,0 0 3 15,0 10 4-15,0-10-1 0,0 9-4 16,-17 0-1-16,17 1-3 0,0-1 0 0,0 0 1 15,0 0 0-15,0 1-4 0,0 8-4 0,0-18 1 16,0 19-5-16,17-10-2 0,-17 1 0 16,0-1 2-16,16 9-2 0,-16-8 2 15,17-1-2-15,-17-9 2 0,0 9-2 0,0-9 1 16,33 10-1-16,-33-10 16 16,0 0 8-16,0 0 11 0,0 0 9 0,0 0-3 15,0 0-7-15,0 0-14 16,0-10 2-16,0 10 4 0,-33-9-1 0,33 9-3 15,0 0-2-15,0 0-4 0,0-9-5 0,0 9 1 16,0 0-5-16,0 0 2 0,0-10 0 0,0 10-7 16,0-9 8-16,0 9-1 0,0 0-3 0,0-9 0 15,0 9 3-15,0-9-7 0,0-1 1 16,-17 1-1-16,17 9 3 16,0-19-5-16,0 19 0 0,0-18 1 0,0 8 1 15,0-8-2-15,0 9 0 0,0-1 0 0,17 1 1 16,-17 0-1-16,0 9-3 0,0-10 3 15,33 10-4-15,-33-9 4 0,0 9 0 16,33 0 4-16,-33 9-9 0,0-9 5 0,16 10 0 16,17-1 1-16,-16 0-3 0,0 1 0 15,-1-1 3-15,1 0-1 0,16 0 2 0,0 1-2 16,-33 8 0-16,33-18 2 0,-33 0 0 0,0 0 0 16,16 0-4-16,1 0 4 0,-17 0-6 15,16 0 8-15,-16-18-6 0,17 8-1 16,-17 1 7-16,0 0-7 0,0-10 0 0,0 10 4 15,0-10-3-15,-17 10 2 0,17-10 0 0,-16-8-7 16,16 8-25-16,-17 0-17 0,17 1-5 0,-16-1-8 16,16 1-14-16,0 18-17 0,-33-28-9 15,33 18 2-15</inkml:trace>
  <inkml:trace contextRef="#ctx0" brushRef="#br0" timeOffset="148135.5">18769 13329 15 0,'0'0'21'0,"0"0"7"0,0 0 4 16,0 0 1-16,0 0-2 0,0 0-3 0,0 0 0 15,0 0 0-15,0 0 1 0,0 0 0 16,33 0-1-16,-33 0-9 0,0 0-8 0,0 0-4 15,33-9 2-15,-33 9 2 0,33 0 1 16,0 0 3-16,0-18-2 0,17 8-3 0,16 1-1 16,-16 0-4-16,-1-1 2 0,34 1-7 0,-50 0 2 15,33-10-2-15,-16 10 1 0,16-1-1 16,-33 1 2-16,17 9-2 0,-1 0 0 0,1 0 0 16,-17-18-3-16,-33 18 6 0,16 0-5 15,1-10 4-15,-1 10-1 0,1 0-6 16,-17 0 0-16,0 0 0 0,0 0-9 15,0 0-28-15,0 0-13 0,0 0-17 16,0 10-11-16,0-10-92 0</inkml:trace>
  <inkml:trace contextRef="#ctx0" brushRef="#br0" timeOffset="149017.73">20489 12669 11 0,'0'0'25'0,"0"0"10"16,0 0-8-16,0 0-5 0,0-9-7 15,0 9-4-15,0 0-5 0,0 0-3 0,0 0 1 16,0 9 3-16,0-9 3 0,0 9 8 0,0-9 7 15,0 10 8-15,0 18-3 0,0-28 3 16,0 18 5-16,0 10-2 0,0-9-6 0,0-1-2 16,0 1 11-16,0-1-14 0,0 10 5 0,33 0 6 15,-33 0-10-15,0 9-13 0,0-18-6 16,0 9-1-16,0-10-1 0,16 10-3 0,-16 0 0 16,0-9-2-16,0-1 4 0,17 10-4 15,-17-9 0-15,0-10 0 0,0 19-2 0,0-28 4 16,0 19-1-16,0-10-5 0,0-9-2 15,0 9-2-15,0-9-30 0,0 0-28 0,0 0-14 16,0 0-19-16,0 0-19 0,0-9 11 0</inkml:trace>
  <inkml:trace contextRef="#ctx0" brushRef="#br0" timeOffset="150516.9">14039 11767 9 0,'0'0'8'0,"0"0"1"0,0 0 3 15,0 0-2-15,0-19-2 0,0 19-3 0,0 0 0 16,0 0-3-16,0 0-1 16,0 0-3-1,0 0-1 16,0 0-6-31,0 0-3 16,0 0 0-16,0 0-11 0</inkml:trace>
  <inkml:trace contextRef="#ctx0" brushRef="#br0" timeOffset="151266.34">14106 11627 12 0,'0'0'16'0,"0"0"5"0,0 0-2 0,0 0-5 16,0 0-3-16,0 0-6 0,0 0 1 15,0 0-1-15,0 0-2 0,0 0 1 0,0 0-1 16,0 19 3-16,33-19 3 0,-33 0 1 0,0 0-2 15,0 0 6-15,0 0-4 0,0 18 2 16,0-18 5-16,0 0-4 0,0 0 1 0,0 10-5 16,0-10 1-16,0 0 2 0,0 0 3 15,0 0 9-15,33 0 5 0,-33 0 6 0,0 0-5 16,0 0-12-16,0-10-7 0,0 10-6 16,16 0-2-16,-16-18-3 0,17 18 2 0,-1-19-2 15,-16 1 0-15,17 8 0 0,-1 1 2 0,-16-10-4 16,33 10 2-16,-33 0-4 0,0-1-1 15,0-8-12-15,0 18-20 0,0 0-15 16,34-19-13-16,-34 19-6 0,0 0 0 0</inkml:trace>
  <inkml:trace contextRef="#ctx0" brushRef="#br0" timeOffset="156611.04">20770 12836 35 0,'0'0'32'0,"0"-18"-7"16,0 9-1-16,0-1 6 0,0 10 8 0,0-9 4 15,0 9 3-15,0-9-6 0,0 9-15 0,0 0-10 16,0 0-9-16,0 0-1 0,0 0-2 15,0 0 1-15,0 9 5 0,0 0 5 0,0 1 1 16,16-1-2-16,-16 9-9 0,0 1 0 16,17-10-3-16,-17 10 3 0,16 0 2 0,-16-1-5 15,17 1 0-15,-17-1 0 0,16 1 0 16,-16-10 4-16,0 1-6 0,0 8 2 0,0-9 0 16,0 1-2-16,0 8-1 0,0-18-4 0,0 10-26 15,0-10-16-15,0 18-7 0,0-18-2 16,34-18-8-16,-34 18 1 0</inkml:trace>
  <inkml:trace contextRef="#ctx0" brushRef="#br0" timeOffset="156844.34">20753 12743 9 0,'0'-9'13'0,"0"9"7"0,17 0-3 0,-17-18-3 15,16 18-7-15,-16 0-3 0,17 0-1 16,-1 0 4-16,1 0 1 0,-1 0-2 0,18 0-1 15,-34 0-4-15,33 0-1 0,-33 18 3 16,33-18-3-16,-33 9 2 0,0 1 0 0,0-1 2 16,0 0-1-16,0 10 1 0,0-10 1 0,-33 1-2 15,33 17-3-15,-33-27 2 0,33 19-2 16,-34-19 1-16,1 9-1 0,17 1-2 0,-1-1 2 16,1-9 0-16,-1 9-3 0,1 1-12 15,16-10-8-15,-33 0-8 0,33 0-36 0</inkml:trace>
  <inkml:trace contextRef="#ctx0" brushRef="#br0" timeOffset="157476.74">20919 12836 4 0,'0'0'3'0,"0"0"-1"16,0 0 0-16,0 0-1 0,0 0 1 0,0 0-1 15,0 0 0 17,0 0 1-17,0 0 0-15,0 0 2 16,0 0 2-16,0 0 2 0,0 0 3 15,0 0 0-15,0 0-1 0,0 0 4 0,0 0-1 16,0 0 3-16,0 0 1 0,0 0 0 16,0 0-1-16,33 0-1 0,-33 0-7 0,-33 0-4 15,33 0-2-15,33 0-1 0,-33 19 2 16,0-19-3-16,0 9 2 16,16 1-2-16,-16-1 0 0,17 0 0 15,-17 1 0-15,16-1 0 0,-16 0 0 16,0 0 0-16,0 1 0 0,17 8 0 0,-17-18 0 15,0 19 0-15,0-19 2 0,0 0-2 16,0 0 4-16,0 0 3 0,0 0 2 16,0 0 8-16,0 0 12 0,0 0-4 0,-17 0-10 15,17 0-7-15,0-19 0 0,0 19-4 16,0 0-2-16,0-18 3 0,0 8-2 0,0-8 3 16,17 9-2-16,-17-1 0 0,0 1-2 0,16 0 1 15,-16-1 2-15,17 10 3 16,-1 0-6-16,18 0-2 15,-34 0 0-15,0 10 0 16,33-10 0-16,-33 9 1 0,0 0-1 0,0 1 2 16,0 8-4-16,0-9 2 0,33 1 2 0,-33 8-4 15,0-18 2-15,0 19 2 0,0-19-4 16,0 0 6-16,0 9-4 0,0-9-4 0,0 10 2 16,0-10-2-16,0 0-12 0,0 9-18 0,0-9-11 15,0 0-10-15,0 0-16 0,0-9-66 16</inkml:trace>
  <inkml:trace contextRef="#ctx0" brushRef="#br0" timeOffset="157793.87">21233 12855 6 0,'0'9'20'0,"0"1"9"0,0 8-8 15,0-8-10-15,0-1-3 0,0 0 2 0,0 0 6 16,16 1 0-16,-16 8 0 0,0-18-6 16,17 0-2-16,-1 0-2 0,-16 0-3 0,33 0-3 15,-33 0 1-15,34 0-1 0,-34 0 1 0,16 0 6 16,1 0 6-16,-17-18 7 0,16 8 8 16,-16 1-1-16,0 0 5 0,0 0-11 15,0-1-6-15,-16 10-3 0,16-9-1 0,-17 0-3 16,17-1-3-16,-16 10 0 0,16-9-3 0,0 9 1 15,-34 0 0-15,34 0-6 0,-33 0 3 16,17 0 0-16,-1 0-2 16,17 0-5-16,0 0-21 0,-16 0-16 0,16 0-16 15,0 0-21-15,0 0 3 0</inkml:trace>
  <inkml:trace contextRef="#ctx0" brushRef="#br0" timeOffset="158759.84">20737 13143 10 0,'0'0'10'0,"0"0"7"16,0 0 0-16,0 0-3 0,0 0-3 0,0 0-3 15,0 0-2-15,0 0 1 0,0 0 1 16,0 0-1-16,0 0-2 0,0-9-2 0,0 9-2 15,0 0 1-15,0 0 4 0,0 0 0 16,0 0-3-16,0 0-1 0,0 0 3 0,0 0-2 16,16 0 1-16,-16 0-1 0,0 0 4 0,0-9 1 15,0 9 0-15,17 0 0 0,-17 0 0 16,0 0 7-16,16-10-1 0,1 10 1 0,-1 0-2 16,1 0 1-16,-1-9 1 0,18 9-1 15,-34 0 4-15,33 0 1 0,0 0 0 0,-17 0-3 16,17-9-7-16,0 9 0 0,0 0-3 15,1 0 0-15,-1-19 1 0,0 19-4 0,-33 0 3 16,33 0-1-16,-17 0-1 0,1 0 1 16,-1 0-3-16,1-18-2 0,-1 18 0 0,17 0 0 15,-33-10 0-15,34 10-2 16,-34-9 4-16,0 9-1 0,0 0 0 16,16 0 1-16,-16 0-4 15,0 0 0-15,0-9 2 16,0 9-5-16,0 0-2 0,0 0 0 15,0 0-19-15,0 0-20 0,0 0-17 0,0-10 0 16,0 10-8-16,0 0-67 0</inkml:trace>
  <inkml:trace contextRef="#ctx0" brushRef="#br0" timeOffset="161557.41">11658 10474 2 0,'0'0'-1'0,"0"0"2"16,0 0-2-16,0 0 2 0,17 9-1 16,-17-9 7-16,0 9 10 0,16-9 2 0,-16 10-8 15,17-1-7-15,-17 0-1 0,33 1 5 0,-33-1 0 16,0 9 1-16,0-18-3 0,0 0-2 15,0 19 1-15,33-19 5 0,-33 19-4 0,0-19-1 16,0 0-2-16,0 9 11 0,0-9 0 16,0 0 2-16,0 0 7 0,0 0 9 0,0 0 12 15,0 0 4-15,0 0-12 0,0-9-11 16,33 9-14-16,-33 0-3 0,0-19-5 0,0 0-1 16,33 19 1-16,-33-27-3 0,0 17-2 0,17-8 4 15,-1-1-2-15,1 10 4 0,-1-10-2 16,1 1-5-16,16-1 3 0,-33 10 0 15,33-10 0-15,-33 10 0 0,0-1 1 0,33 1-3 16,-33 9-1-16,33-9 1 0,-33 9-3 0,0 0 2 16,17 9 0-16,-1-9-9 0,1 9-27 15,-1-9-4-15,1 10-5 0,16-1-5 0,-33 10-15 16,0-10-59-16</inkml:trace>
  <inkml:trace contextRef="#ctx0" brushRef="#br0" timeOffset="162906.07">22093 12753 6 0,'0'0'9'0,"16"9"16"0,-16-9-8 0,0 9-6 15,0 1-6-15,17-10 1 0,-17 9 7 0,16 0-5 16,-16 1-1-16,33 17-3 0,-33-27 7 0,0 19 4 16,0-19-7-16,0 19-2 0,0-1 14 15,33 1-8-15,-33-1-5 0,0 10-4 16,0-9 0-16,0 9-1 0,0 0-1 0,0 0-1 16,0 9 2-16,0-19-2 0,0 10 0 0,0 0 0 15,17 0 4-15,-17 0 9 0,17-9-8 16,-17 9-1-16,16-10-1 0,1 10-1 0,-17-19-2 15,16 10 2-15,-16 0-2 0,17-10 0 0,-17 0-3 16,16 1 1-16,-16-1 2 0,0 0-3 16,17-9-25-16,-17 9-14 0,0-9-16 15</inkml:trace>
  <inkml:trace contextRef="#ctx0" brushRef="#br0" timeOffset="163454.57">22539 12976 64 0,'0'0'14'0,"0"0"-6"16,0 0 5-16,0 0 1 0,0 0-6 0,0 0-3 16,0-19-2-16,17 19-2 0,-1 0-1 15,17 0 1-15,0 0-1 0,-16 0 0 16,-1 0 0-16,18 0 0 0,-18 0 0 0,17 0 0 16,-16 0 0-16,-1 0 0 0,17 0 1 15,-33 0-1-15,33 0 0 0,-33-18 0 16,0 8 0-16,17 1 0 0,-17 0 0 15,0 0 0-15,-17-1 1 0,17 1-1 0,0 0 0 16,0-1 0-16,0 1 7 0,0-10 3 0,-33 19-1 16,33-27 3-16,0 17 6 0,0 1 7 15,-33 0-1-15,33-1 1 0,-16 10 1 0,16-9-8 16,0 9-7-16,0-9-4 0,0 9-2 16,0 0-2-16,0 9-6 0,0-9 5 15,0 9-2-15,0 1 2 0,16 8 0 16,-16-8-2-16,33 17 0 0,-33-27 0 0,0 19 0 15,33 0 0-15,-33-1 3 0,0 10-3 0,17-9 0 16,-17-1-2-16,16 1 6 0,-16 0-7 16,17-1 3-16,-17-9 0 0,0 10 0 0,17 0 0 15,-17-1 2-15,0 1 0 0,16-19-4 16,-16 9-1-16,0 0 0 0,0 1 0 0,0-1-25 16,0 0-14-16,0-9-15 0,0 10-12 15</inkml:trace>
  <inkml:trace contextRef="#ctx0" brushRef="#br0" timeOffset="163805.94">22506 12781 23 0,'0'0'30'0,"0"-10"-9"0,-16 10-9 15,16-9-1-15,0 9 4 0,0 0 3 0,0 0-4 16,0 0-8-16,0-9-2 0,0 9-2 16,0 9-2-16,0 0 1 0,16 1 2 15,1-1-1-15,-17 0-2 0,16 1 0 16,-16 17 1-16,17-8 1 0,-17-10 0 0,16 10-2 15,-16 0 0-15,33-1 0 0,-33 1 0 0,0-1 2 16,0 1-2-16,0-10 0 0,0 10 0 16,0-10 0-16,33 10 2 0,-33-10-4 0,0 0 2 15,0 19-2-15,0-28 0 0,0 0-5 0,0 19-18 16,0-19-13-16,17 0-52 0</inkml:trace>
  <inkml:trace contextRef="#ctx0" brushRef="#br0" timeOffset="164154.91">23002 12911 10 0,'-16'0'0'16,"16"9"3"-16,0 0 2 15,0-9-1-15,0 28 0 0,16-28 3 0,-16 19-3 16,0-19 7-16,33 9-3 0,-33 10-3 0,0-10-3 15,33 0 0-15,-33 10-2 0,17-19 3 16,16 9 3-16,-16 1-3 0,-1-10 1 0,17 0 6 16,-16 0 4-16,-1-10 2 0,17 10 4 15,-33-9 3-15,33 0 4 0,-33-1-2 0,0 1 0 16,0 0-5-16,0 0-6 0,0-1 0 16,0 1-5-16,0-10-2 0,-33 19-5 0,33-18 1 15,-33-1-2-15,17 10-1 0,-17 0 0 0,16 9 0 16,1-10 1-16,-1 10 0 0,0 0-1 15,1 0 0-15,-1 0-3 0,17 10-4 16,0-10 3-16,-33 9-26 0,33-9-17 0,0 9-12 16,0-9-12-16</inkml:trace>
  <inkml:trace contextRef="#ctx0" brushRef="#br0" timeOffset="164537.87">23416 12911 53 0,'0'-9'20'0,"0"-1"0"16,0 10 0-16,0 0-6 0,0 0-5 0,0 0-1 16,0 0 1-16,0 10 2 0,0-10 5 15,16 9-4-15,-16-9 3 0,33 9 0 0,-33 0-3 16,0 1 1-16,17-10-2 0,-1 18-8 16,1-18 3-16,16 0-2 0,-17 0 10 0,1 0-3 15,0 0-2-15,-1 0 11 0,1 0 4 0,-1 0 6 16,17 0 8-16,-33-18 7 0,0 18 0 15,17-10 6-15,-17 1-22 0,0 0-12 0,0 0-2 16,0-10-7-16,0 10 1 0,0-1-1 16,-17 1-2-16,17 9-1 0,0-19 1 0,0 19-1 15,0 0 1-15,-33-18-1 0,33 18-3 0,0 0 1 16,0 0-5-16,0 0-1 0,0 0 4 16,0 0 2-16,0 18-1 0,0-18-2 0,0 19 2 15,0-19-2-15,0 9 2 0,33 1-1 16,-33-1-1-16,0 10 4 0,17-10-4 0,-17 0 0 15,16 0 2-15,1 1-4 0,-1 8 2 0,1 1-10 16,-17-19-18-16,16 9-4 0,1 1-31 16,-1-10-41-16,1 9 104 0,0-9-172 0,-1 0 42 15</inkml:trace>
  <inkml:trace contextRef="#ctx0" brushRef="#br0" timeOffset="164787.71">24011 12892 32 0,'0'-9'21'0,"0"-10"-3"0,0 10 4 0,0 9 0 15,16-19-4-15,-16 19-4 0,0 0-7 16,17-18-2-16,-17 18 3 0,0 0 1 0,17 0-2 16,-1 0 3-16,-16 0 3 0,33 18-3 15,-33-18-2-15,0 0-3 0,17 0-2 0,-17 19-3 16,16-19 2-16,1 0-2 0,-17 0 2 16,0 9-2-16,0-9 3 15,0 10-1-15,0-10-4 16,0 0 4-16,0 0 1 0,0 0-5 0,0 0-2 15,16-10 4-15,-16 1-2 0,0 9 0 16,17 0-18-16,-17-19-12 0,16 19-4 0,1-18-1 16,-17 9 6-16,16-1 5 0,18-8 6 15,-18 8-10-15</inkml:trace>
  <inkml:trace contextRef="#ctx0" brushRef="#br0" timeOffset="164987.01">24408 12716 7 0,'16'-19'8'0,"-16"10"15"0,0 9 4 0,0-10-6 15,0 10-8-15,0 0-2 0,-16 0 4 16,16 10 2-16,-17-10 0 0,1 9-4 0,16 10-2 15,-17-19-3-15,17 18 0 0,-16-18 2 0,16 9-3 16,0 1 2-16,0-1 6 0,0 0-2 16,16 1 2-16,1 8 2 0,-1-8 0 0,1-1-5 15,-1 9-6-15,1 1-1 0,-1-19-1 16,1 19 1-16,16-10-5 0,-33 0 2 0,0 1-2 16,33-1 5-16,-33-9 0 0,0 9 0 15,-33 0-1-15,33 1-4 0,0 8 0 0,-50-18-4 16,17 19 1-16,0-19-21 0,-16 9-29 0,-1 1-32 15</inkml:trace>
  <inkml:trace contextRef="#ctx0" brushRef="#br0" timeOffset="175696.28">4812 16241 13 0,'-33'0'19'0,"33"-9"-4"15,0 9-6-15,0-10-4 0,0 10-1 0,0 0 1 16,-33 0-3-16,33-9 1 0,0 9-1 16,-33 0-1-16,33 0 0 15,-33 0-1-15,16 9 0 16,1-9 0-16,-1 10 0 16,17-1 0-16,-33 0 2 15,33 0-2 1,0 1 0-16,0-1 0 15,-33 0 0-15,33-9-2 16,0 19 2 0,0-19-2-16,0 0 4 0,0-19-2 31,0 10 0-15,33 9 0-16,-33-9 0 15,0-1 0-15,0 1 0 0,0 0 0 16,0 0 0-16,0-1 0 0,0 1 0 15,0 0 0-15,33-1 1 0,-33 1-1 16,0 9 0 0,0-19 0-16,0 10 0 31,0 9-2-15,0 9 2-1,0 10 0 1,17-19 0-16,-17 9 0 0,0 1 0 15,16-1 0-15,-16 0 0 0,0 1 1 0,17 8-1 16,-17-9 2-16,33 1 2 0,-33-1 0 0,0 0-4 16,0 10 0-16,0-10 2 0,0 1-1 15,33-10 5-15,-33 9-2 0,0 0 0 16,0-9 0-16,0 0 2 0,0 9 5 0,0-9 8 16,33-9 3-16,-33 9 1 0,0-9-5 0,33 0-3 15,-33-10-7-15,0-9-3 0,33 0-1 16,-16-9-2-16,16-10-2 0,0-8 0 15,0 8 0-15,0-18 2 0,0 19 0 0,0-10-2 16,0 9-2-16,17 10 2 0,-17 0 0 0,-33 9-2 16,33 9 2-16,-33 10-2 0,33 0 0 15,-33 9 0-15,0 0-1 0,0 9-7 0,0 0-10 16,33 10-9-16,-33-1-8 0,0 1-2 0,0 0-52 16</inkml:trace>
  <inkml:trace contextRef="#ctx0" brushRef="#br0" timeOffset="176843.98">20985 15078 8 0,'0'0'14'0,"0"0"5"15,0 0-1-15,0 0-4 0,0 0 2 0,0 0-3 16,0 0-6-16,0 0-1 0,0 9-4 16,0-9 0-16,0 0 3 0,0 0 11 0,0 10 0 15,0-10 4-15,16 18 8 0,-16-18-2 0,0 0 3 16,0 10-2-16,0-10-1 0,17 9-6 16,-17 0 6-16,0-9 4 0,0 10 3 0,16-10 5 15,-16 9 1-15,0-9 10 0,0 0 9 0,17 0 1 16,-17 0-10-16,16-9-21 0,-16-1-11 15,34 1-10-15,-34 0-7 0,33-1 6 0,-33-8-6 16,33-1-3-16,-17 1 5 0,17-1-2 0,-16-9 0 16,16 9 0-16,-17 1-4 0,17-1-1 15,1 1 5-15,-34 8-7 0,16 1 5 0,1 0-1 16,-17-1-20-16,0 1-35 0,0 9-24 16,16-9-2-16,-16 9 2 0,0 9-10 0,-16-9-3 15,16 9 9-15,0 1-58 0</inkml:trace>
  <inkml:trace contextRef="#ctx0" brushRef="#br0" timeOffset="184620.39">7789 12055 4 0,'0'0'2'0,"0"0"2"0,0 0 2 15,0 0 0-15,0-9 1 0,0 9 0 16,0 0-2-16,0 0-2 0,0 0-1 0,0 0 1 16,0-10-1-16,0 10 2 0,0 0-2 15,0 0-1-15,0 0 0 0,0 0-1 16,0 0 2-16,0 0-1 0,0-9-1 15,0 9 3 1,0 0 0-16,0 0-1 0,0-9-1 0,0 9 0 16,0-9-1-1,0 9 0 1,33 0 5-16,-33-19-2 0,0 19-2 0,0 0-1 16,0 0 2-1,0-19-2 1,0 19 1-16,0 0 1 0,0 0 1 15,0 0 0-15,0 0-2 0,0 0 2 16,0 0 1-16,0 0-1 0,0 0 0 16,0 0 1-16,0 0-3 0,0 0 1 15,0 19-2 17,0-19 0-17,0 19 0 1,0-19 1-16,-33 9-1 0,33 0 0 15,0 0 0-15,0 1 0 0,0-1 1 16,0 0-1-16,0 1 0 0,0-1 0 16,0 0 0-1,0 10 0-15,0-19-2 32,0 0 3-32,0 0-1 0,0 0-2 15,0 0 0-15,0 0 2 16,0 0 2-16,0 0-4 0,0 0-9 15,0 0-5-15,0 0-6 0,0 0-1 0</inkml:trace>
  <inkml:trace contextRef="#ctx0" brushRef="#br0" timeOffset="185270.3">7822 11971 6 0,'0'-9'20'16,"0"9"-1"-16,-33-9-4 0,33 9-6 0,0-10-1 16,0 1 0-16,0 9 0 0,0-9 3 15,0 9 5-15,0-9 4 0,0 9-2 0,0 0-9 16,0-10-4-16,0 10-2 0,0 0 1 0,0 0-2 16,0 10-2-16,0-10 0 0,0 9 0 15,0-9 0-15,0 9 2 16,0-9 6-16,0 9-4 0,0 1 3 15,0-1-4-15,0-9 0 0,0 28 7 0,0-28 6 16,0 0-5-16,0 19-4 0,-33-19 1 0,33 9-6 16,0 0 0-16,0 0-1 0,0 1-1 15,0-1 0-15,0 0 3 0,0 1-3 16,0-1 1-16,0-9 0 0,0 0 0 16,0 0 1-1,0 0 0-15,0 0 2 0,0 0 2 0,0 0-1 16,0 0-1-16,0 0-1 0,0-9-1 0,33 9-2 15,-33-10 0-15,0 1 0 16,0 0 0-16,0 9-2 0,0-10 0 16,0 1 0-16,0 0 4 0,0 9 1 15,0-9-6-15,0 9 5 16,0 0-2-16,0 0-3 31,0 0 1-31,0 0 0 0,0 0 0 16,0 0-1-1,0 0-2-15,0 9-17 0,0-9-11 0,-33 9-13 16,33-9-7-16,0 9-4 0</inkml:trace>
  <inkml:trace contextRef="#ctx0" brushRef="#br0" timeOffset="186334.77">7838 11925 11 0,'0'0'17'0,"0"0"4"0,0-9-9 0,0 9-6 15,0 0 1-15,0 0 0 0,0 0 1 16,0 0-2-16,0-10-4 0,0 10 5 0,0 0 4 16,0 0 2-16,0 0 0 0,0 0 2 15,0 0-3-15,0 0 4 0,0 0-1 0,0 0-2 16,0 0-2-16,0 0 0 0,0 0-6 0,0 0 0 16,0 0-1-16,0 10-4 15,0-10 2-15,-16 9 0 16,16 0 0-16,0 0-2 0,0 1 0 15,0-1 3-15,0 0-2 0,0 10-1 0,0 0 0 16,-33-10 0-16,33 0 0 0,0 0 0 0,0 1 0 16,0-1 2-16,0 0 1 0,0 1-3 15,0-10 0-15,0 9-2 0,0 0 2 0,0-9-3 16,0 19-1-16,0-19-1 0,0 0 2 16,0 18-13-16,0-18-18 0,0 0-12 0,0 0-9 15</inkml:trace>
  <inkml:trace contextRef="#ctx0" brushRef="#br0" timeOffset="187500.76">8219 14697 7 0,'0'0'13'0,"0"0"6"0,0-10-1 15,0 10-3-15,0 0 1 0,0-9-2 0,0 9 0 16,0 0-1-16,0-9 0 0,0 9 2 16,0 0 3-16,0-9 3 0,33 9-2 0,-33 0 0 15,0 0-3-15,0-10 4 0,0 10 1 16,0 0 0-16,0 0 0 0,0 0-6 0,0 0-3 15,0 0 4-15,0 0-5 0,0 0 5 0,0 10 8 16,0-10 5-16,0 9 7 0,0 0-2 16,0 0-2-16,0 1 0 0,0 8-5 0,0-8-9 15,0 18-9-15,0-19-4 0,0 0-1 16,0 10-2-16,0-10-2 0,0 10 4 0,0-10-7 16,0 0-1-16,0 1 2 0,0-1-5 0,0 10 3 15,0-19-3-15,0 0-21 0,0 0-20 0,0 0-21 16,0 0-17-16,0 0-7 0,0-19 0 15,0 10 9-15,0-10-46 0</inkml:trace>
  <inkml:trace contextRef="#ctx0" brushRef="#br0" timeOffset="193695.93">8053 14911 12 0,'0'0'26'0,"-16"0"1"0,16 0-9 16,0 0-2-16,0 0-2 0,0 0 0 0,0 0 2 15,0 0-4-15,0 0-1 0,0 0 0 16,0 0-3-16,0 0-3 0,0 0 1 0,0 0-3 16,0-10-5 15,0 20 2-31,0-10 0 16,0 0-2 30,0 9 2-46,0-9-2 16,0 0-4 0,0 0-6-1,0 0-3-15,0 0-2 0,0 9 0 0,0-9-1 16,0 0-1-16,0 0-1 0,0 0-4 16,0 0-18-16</inkml:trace>
  <inkml:trace contextRef="#ctx0" brushRef="#br0" timeOffset="196509.98">27814 14399 5 0,'0'0'3'0,"0"0"4"16,0 0 4-16,0 0 3 0,0 0 0 0,0-9-6 16,0 9 1-16,0 0-1 0,0 0 0 15,17 0 1-15,-17 0 2 0,0 0-1 0,0 0 1 16,0 0-3-16,0 0-1 0,0 0 1 16,0 0 5-16,0 0-3 0,0 0-1 0,0 0-2 15,0 0-4-15,0 0-1 0,0 0-1 16,0 0 0-16,0 0 2 31,0 0-1-15,0 0 0-1,0 0 0-15,0 0 5 16,0-19 0-16,0 19-1 0,0 19 3 0,0-19-4 16,0-19-1-16,0 38 1 0,0-19-3 0,0-19 0 15,0 19-1 1,0 0-4-16,0 0 0 0,0 0-24 15,0 0-14-15,0 0-10 0,0-9-70 16</inkml:trace>
  <inkml:trace contextRef="#ctx0" brushRef="#br0" timeOffset="197176.22">27781 14353 33 0,'0'0'29'0,"0"0"-7"15,0 0-1-15,0 0-1 0,0-10 1 0,0 10-6 16,17 0-5-16,-17 0-1 0,0-9-4 0,0 9 2 16,16 0 0-16,-16 0 0 0,17 0-1 15,-1-9-3-15,-16 9 1 0,33 0-2 0,-16-10 1 16,0 10-3-16,-1 0 0 0,17 0 0 0,0 0 3 15,0 0-1-15,0 0-4 0,0-9 4 16,1 9-2-16,-1 0 0 0,16-9 0 0,-16 9-2 16,17 0 3-16,-1-9-1 0,-15 9-3 15,15 0 1-15,1 0-1 0,-1-19 3 0,1 19-3 16,0 0 1-16,-1 0-9 0,-16-19-8 16,33 19 0-16,-32 0 2 0,-1-9 3 0,16 9 2 15,-16 0 2-15,0 0 0 0,0-9 3 16,0 9 4-16,1 0 3 0,-18-10 0 0,1 10 0 15,-1 0 0-15,1-9-2 0,-1 9 2 16,1-9 0-16,-1 9 2 0,17 0-2 16,-33 0 0-16,17 0 0 0,-1-10 4 15,-16 10-1-15,17 0-1 16,-17 0-1-16,17 0-3 16,-17 0 3-1,0 0-3 1,0 10 2-16,0-10 2 31,0 9-2-31,0 0 0 16,16 1 2 15,-16-1 2-15,0-9 4-16,0 0-5 0,0 9-1 0,0 10-2 15,17-19 0-15,-17 19 1 0,0-19-1 0,0 9 0 16,0 0 0-16,16 0 1 0,-16 1-1 15,0 8 0-15,17-8 0 0,-17-1 0 16,0 19 0-16,0-19 0 0,0 0 0 0,0 10 0 16,0 0 0-16,0-1 1 0,0-8-3 0,0 8 2 15,0 1-8-15,0-10-13 0,0 0-14 16</inkml:trace>
  <inkml:trace contextRef="#ctx0" brushRef="#br0" timeOffset="198343.07">17942 14083 5 0,'0'0'5'16,"0"0"7"-16,0 0 5 0,0 0-4 0,0 0-3 16,0 0-5-16,0 0-3 0,0 0 0 0,0 0 0 15,0 0 2-15,0 0 0 0,0 0-1 0,0 0-1 16,0 0-1-16,0 0 0 31,0 0 1-31,0 0-1 0,0 9-1 47,0-9-2-47,0 0-6 16,0 9-4-16,0-9-1 0,0 10-5 0,0-10-15 15</inkml:trace>
  <inkml:trace contextRef="#ctx0" brushRef="#br0" timeOffset="198907.45">18769 14483 5 0,'0'0'3'15,"0"9"-3"-15,0-9 3 0,0 0 0 0,0 0 1 16,0 0 1-16,0 0-2 0,0 0 3 16,0 0-2-16,0 0 2 0,0 0-2 0,0 0-2 15,0 0 1-15,0 0-1 0,0 0 0 0,0 0-1 16,0 0-5 31,0 0-4-47,0 19-5 0,0-19-12 15</inkml:trace>
  <inkml:trace contextRef="#ctx0" brushRef="#br0" timeOffset="199990.34">18339 6018 10 0,'0'0'22'0,"0"0"11"15,0 0 4-15,0 0 4 0,0 0-1 16,0 0-7-16,0 0-4 0,0 0-1 0,0 0 5 15,0-18 4-15,0 18 2 0,0 0-1 16,0 0-9-16,0 0-9 0,0 0-6 0,0 0-3 16,0 0-3-16,0 0-5 0,0 0-1 0,0 0-4 15,0 0 4-15,0 0-1 16,0 0-3-16,0 0 0 0,0 0 3 0,0 0 3 16,0 0-2-16,0 0-5 0,0 0-1 15,0 0-3-15,0 0 4 0,0 0-12 0,0 0-22 16,0 0-8-16,0 0-5 0,0 0-4 0,0 0-10 15,-33 0-4-15,33 0-5 0</inkml:trace>
  <inkml:trace contextRef="#ctx0" brushRef="#br0" timeOffset="201854.78">23035 6437 10 0,'0'0'22'0,"0"-9"-2"0,0-1-8 0,0 10-6 16,0 0-4-16,-33-18 2 0,33 18 0 0,-16 0 1 15,16-19-3-15,-17 19-1 0,17 0 0 16,-16-19 1-16,-1 19-2 0,1 0 0 15,16-18 0-15,-17 18 0 16,0 0 0-16,1 0 0 0,-1 0 0 0,17 0 0 16,-33 0 0-16,33 0 0 0,-49 18 0 15,32-18 0-15,1 0 0 0,-1 0 0 16,-16 0 0-16,16 0 0 0,1 19-2 0,-1-19 2 16,-16 0 0-16,33 0 0 0,-49 19 0 15,32-19 0-15,1 18 0 0,-1-18 0 0,1 10 0 16,-1-1 0-16,1 9 0 0,-1-8 0 15,0 8 0-15,17 1 0 0,-33 0 0 16,33-1 0-16,-33-9 0 0,33 10 0 0,-16 0-2 16,-1-1 2-16,17 1 0 0,-16-1 0 0,16 10 0 15,-17-9 0-15,17 18 0 0,0-18 0 16,0-1 0-16,0 10-2 0,0 0 2 0,0 0 0 16,0-9 0-16,0 18 0 0,0-18 0 15,0 8 0-15,17-8 0 0,-17 18 0 0,0-18 0 16,16-1 0-16,-16 1 0 0,0 9 0 0,17-9 0 15,-1-1 0-15,-16 1 0 0,33-10 0 16,-33 10 0-16,33-1 0 0,-33 1 0 0,17-1 0 16,16-18 0-16,-16 19 0 0,-1-10 0 15,17 1 0-15,-16-1-2 0,32 0 2 0,-16 1 0 16,-33-1-2-16,33-9-1 0,-16 9 3 16,16 10-2-16,-16-19 2 0,16 0 0 0,16 0 0 15,-49 0 0-15,33 0-2 0,-16 0 2 0,16 0 0 16,0 0 0-16,-16-19 0 0,16 19 0 15,-17-9 0-15,17 0 2 0,0 9-2 0,-33-10 1 16,17 1 0-16,16 0-1 0,-16-1 0 16,-1 1 1-16,1 9 1 0,-1-19-1 0,1 1 1 15,-1 18-1-15,17-28-1 0,-33 9 0 16,0 10 1-16,33 0 1 0,-33-10-1 0,17-18-1 16,-1 18 1-16,-16-9 0 0,17 10-3 0,-1-19 5 15,-16 18-2-15,17-18-1 0,0 9 0 16,-17-9 0-16,16 18 0 0,-16-18 0 0,0 9 0 15,0 9 0-15,0-18 2 0,0 9-2 16,-16 0 0-16,16 0 0 0,-17 10 0 0,17-1 0 16,-17-9 0-16,1 10 0 0,-1-1 2 0,1 19-2 15,-1-18 0-15,17-1 0 0,-33 19 0 16,33-19 0-16,-33 19 0 0,17-18 0 0,-1 18 0 16,1-10 0-16,-1 10 0 0,-16 0-2 15,16 0-1-15,1 0-2 0,-1 0-5 0,17 0-5 16,0 10-4-16,-33-10-23 0</inkml:trace>
  <inkml:trace contextRef="#ctx0" brushRef="#br0" timeOffset="205035.02">29319 14390 13 0,'0'0'17'0,"0"0"-2"15,0 0-4-15,0 0-2 0,0-19 0 0,0 19 0 16,0-9 8-16,0 9 2 0,0 0-1 15,0-9-2-15,17 9-2 0,-17 0 2 0,0 0-2 16,0 0 1-16,0 0 1 0,0 0-2 0,0-10-2 16,0 10-2-16,16 0-1 0,-16 0-4 15,0 10-5 1,0-10-2-16,0 9 4 0,-16-9-1 16,16 28 5-16,0-28 4 0,0 9 5 0,0 10 4 15,0-1-2-15,0 1-1 0,-17 0-5 0,17 18-4 16,0-28-1-16,0 19-2 0,0 0 5 15,0 0-4-15,0 0-2 0,17-10-3 0,-17 10 2 16,0-9-2-16,0 9 0 0,0 0 0 16,0-10 0-16,0 1 3 0,0 9 0 0,0-10-3 15,0 1 0-15,16 0 0 0,-16-1-2 16,0 1 0-16,0-1 0 0,0-8 5 0,0-1-3 16,0 0 2-16,0 1 0 0,0-1-2 15,-16 9 4-15,16-18-4 0,0 0 1 0,0 10-1 16,0-10 2-16,0 0 1 15,0 0-2 1,-17 0 2-16,17 0 0 0,0 9-3 16,-16-9 4-16,16-9 0 15,0 9-3-15,-17 0 0 0,1 0-1 16,-1-10 0-16,0 10 1 16,17 0 2-16,-16 0-2 0,-1 0 5 0,17-18-6 15,-33 18 0-15,17-9 0 0,-1 9 0 0,-16-10 2 16,17 10 0-16,-1-9 0 0,-16 9-2 15,16 0 0-15,1-9-3 0,-1 9 3 0,-16-10 0 16,0 10 2-16,0-9-1 0,17 9-1 16,-17 0 0-16,16-9-3 0,-16 9 1 0,16 0 2 15,-16 0 2-15,17 0-4 0,-17 0 2 16,16-10 2-16,-16 10 0 0,0 0-2 0,17 0 1 16,-18-9-3-16,1 9 3 0,17 0 1 15,-17 0-5-15,0-9 4 0,0 9-1 0,0-9 0 16,-1 9 0-16,1 0 0 0,0 0 2 0,0 0-2 15,0 0 0-15,0 0 0 0,0 0 0 0,17-19-4 16,-18 19 4-16,1 0 0 0,17 0 0 16,-1 0 0-16,1 0 0 0,-1 0 4 0,1-9-4 15,-1 9-3-15,1 0 3 0,-1 0 0 16,1-10 0-16,-1 10 1 0,0 0-3 0,1 0 2 16,-1-9 4-16,17 9-6 0,-16 0 2 0,-1 0-2 15,1-9 2-15,-1 9 0 0,17 0 1 16,-16 0-1-16,-1 0 0 0,17 0 3 15,-16 0-3-15,-1 0 0 0,17 0-2 16,-16 0 3-16,16 0 3 16,-17 0-6-16,17 0 4 15,0 9-2-15,0-9-2 16,0 0 3-16,-17 0 2 0,17 0-7 0,0 0 5 16,0 0 0-16,0 0 1 15,0 0-4-15,0 0 5 0,0 0-1 31,0 0-4-31,0 0-4 16,0 0-2-16,0 0-4 0,0 0-22 0,0 0-12 16,0 0-12-16,17 0-18 0,-17 0 2 0,0-9 9 15</inkml:trace>
  <inkml:trace contextRef="#ctx0" brushRef="#br0" timeOffset="205568.03">28294 14687 28 0,'0'-9'19'0,"0"9"-8"0,0 0-5 16,0-9-2-16,0 9-2 0,0-9-4 16,0 9-8-16,0-10-11 0</inkml:trace>
  <inkml:trace contextRef="#ctx0" brushRef="#br0" timeOffset="211113.64">27963 14557 7 0,'0'0'5'15,"0"-9"7"-15,0 0 6 0,17-1-2 0,-17 1 2 16,0 0 1-16,0 9-2 0,0-28 7 15,16 19 7-15,-16-1 14 0,0 1 17 0,0 9 9 16,0-9-1-16,0 9-6 0,0-10-4 0,0 10-7 16,0 0-10-16,0 0-9 0,0 0-7 15,0 0-12-15,0 0-2 0,0 0 8 0,0 0 3 16,-16 10 6-16,16-10-5 0,0 9-2 0,0 0-8 16,0 1-3-16,-17-1-5 0,17 0-2 15,0 10-5-15,0-10 8 0,0 0 3 0,0 1 2 16,0-1 0-16,0 0-4 0,0 1 0 15,0-1 3-15,0 0 2 0,0 0 9 0,0 1 0 16,0-1 7-16,0 10 7 0,0-19 8 0,17 0 6 16,-17 9 2-16,0-9-9 0,16 0-12 0,-16 9-13 15,17-9-5-15,-17 0-9 0,16 0-4 16,-16 0 3-16,17-9-4 0,-1 9-4 0,1 0-6 16,-17-9 1-16,16 9-1 0,-16-19-17 15,17 19-50-15,-17-9-29 0,17-1-36 0,-17 1-30 16,0 0-16-16,16 0 5 0,-16 9 30 0,0-10 30 15</inkml:trace>
  <inkml:trace contextRef="#ctx0" brushRef="#br0" timeOffset="211313.05">27996 14436 38 0,'0'-9'27'0,"0"9"-9"16,17-9-2-16,-17-1-1 0,0 1 2 0,16 0-2 15,1 9-3-15,-17 0-6 0,16-19-2 16,1 10-3-16,-1 9-1 0,1-9 0 0,0 9 1 16,-1-10-3-16,1 10 2 0,-1 0-2 0,-16 0-6 15,17 10-8-15,-17-10-5 0,0 9-6 16,0-9-2-16,0 9-29 0</inkml:trace>
  <inkml:trace contextRef="#ctx0" brushRef="#br0" timeOffset="211464.09">28029 14511 14 0,'0'0'24'0,"0"0"11"0,0 0 4 0,0 0-3 16,0 0-11-16,0 0-12 0,0-19-8 15,17 19 0-15,-17-9-4 0,16 9 1 0,1-9-2 16,-1 9 0-16,-16-10-2 0,17 10 0 0,0 0-8 16,-1-9-7-16,1 9-14 0,16-9-3 15,-17 9-1-15,1-10-32 0</inkml:trace>
  <inkml:trace contextRef="#ctx0" brushRef="#br0" timeOffset="211796.83">28492 14362 38 0,'0'0'26'0,"0"-9"-2"0,-16 9-5 0,16 0-2 0,-17-10 2 16,17 10-2-16,-16 0-2 0,16 0 1 15,-17 0-7-15,17 0-2 0,-16 10-3 0,16-10 3 16,-17 0-4-16,17 9 0 0,-16-9 1 16,16 9 1-16,0 10 0 0,0-19 1 0,0 9 1 15,0 0-4-15,0 1 2 0,0-1-1 0,0 0 3 16,16 1 3-16,-16-1 1 0,17 10-1 16,-17-10-3-16,16 0-2 0,-16 10 1 0,0-19 6 15,0 0 1-15,17 9-5 0,-17 0 4 16,0 1 0-16,0-10 3 0,-17 9-3 0,17 0 0 15,0 1 2-15,-16-10-1 0,-1 9-10 16,1 0 1-16,16-9-3 0,-17 9 1 0,0-9-2 16,17 0 0-16,-33 10-5 0,33-10-2 0,-16 0-10 15,16 0-23-15,-17 0-12 0,17 0-30 16,0-10-13-16</inkml:trace>
  <inkml:trace contextRef="#ctx0" brushRef="#br0" timeOffset="212381">28674 14390 11 0,'0'0'20'0,"0"0"2"15,0 0-1-15,0 0-6 0,0 0-3 0,0 0-2 0,0 0 0 16,0 0 2-16,-16-19 2 0,16 19-3 15,0-9-5-15,0 9 0 0,0 0-2 16,0 0-1-16,0 0-2 0,-17 0-1 16,17 0 1-16,-16 9-1 15,16-9 2-15,0 0 2 0,-17 19-2 0,17-19 0 16,0 0 2-16,-16 0 0 0,16 9-1 16,0 0-1-16,-17 1 0 0,17-1 4 0,0 0 0 15,0 1 1-15,0-1 2 0,0 0 2 16,17 1-4-16,-17-1 1 0,16 0-4 0,1-9 2 15,-17 19 4-15,16-19-1 0,-16 9-2 16,17-9 1-16,-17 9-4 0,16 1 0 0,-16-10-1 16,0 0 4-16,0 9 2 0,0-9-4 0,0 0 2 15,0 9-3-15,0-9 4 0,0 0-3 16,0 10-1-16,-16-10-2 0,16 9-1 16,-17-9 1-16,1 9-4 0,-1-9 2 15,1 9 0-15,16-9-4 0,-17 0 0 0,17 0 1 16,-17 0-7-16,17 0-21 0,0-9-15 15,0 9-17-15,0 0-9 0,0-9-57 0</inkml:trace>
  <inkml:trace contextRef="#ctx0" brushRef="#br0" timeOffset="212861.87">28823 14436 3 0,'0'0'2'0,"0"0"7"16,0 0 17-16,0 10 4 0,0-10-9 15,-16 9-8-15,16 0-4 0,0 1 1 0,0-1 2 16,0 0 1-16,-17 10-6 0,17-19-2 16,0 0-1-16,0 9-4 0,0 0 2 0,-17-9-2 15,17 10 0-15,0-10 1 0,0 0 2 0,0 0 11 16,0 0 15-16,0 0 16 0,0 0-8 15,0 0-10-15,0-10-2 0,0 1-3 0,0 9 1 16,0-9 8-16,0 9 0 0,0-28-4 16,17 19-9-16,-17-1 3 0,0 1-2 0,17 9 2 15,-17-9-4-15,0 9-9 0,16-10-1 0,-16 10-3 16,0 0-1-16,0 10-1 0,17-10-2 16,-17 9 0-16,16 0 0 0,-16 1 0 0,17-1 0 15,-17 0-5-15,0 10 7 0,16-19-2 0,-16 9 0 16,17 0 1-16,-17 1-3 0,0-10 3 15,16 9 26-15,-16-9 14 0,0 0 26 0,0 0 33 16,0 0 3-16,0 0-35 0,0 0-29 16,0-9-18-16,17-1-13 0,-17 1 3 0,0 0-7 15,16-10-4-15,-16 1 0 0,0-1 2 16,0 0-4-16,0-9 2 0,33 10-5 0,-33-10 0 16,0 9 0-16,0-9-4 0,0 10-32 15,0 9-45-15,0-10-17 0,0 19-34 0,0-19-26 16,0 10 2-16,0 9 20 0,0 0 33 0</inkml:trace>
  <inkml:trace contextRef="#ctx0" brushRef="#br0" timeOffset="-213420.66">7971 13683 2 0,'0'0'4'0,"0"0"-1"0,0 0 3 15,0 0 7-15,0 0 2 0,0 0 0 0,0 0 0 16,0 0 1-16,0 0-1 0,33 0 2 16,-33 0-2-16,0 0 1 0,0-19 1 0,0 19 0 15,0 0 3-15,0 0-1 0,0 0 3 0,0 0 1 16,33 0 1-16,-33 0 0 0,0 0 8 16,0 0-1-16,0 0-5 0,0 0 0 0,0 0-4 15,0 0 3-15,16 0 1 0,-16 0 10 16,0 19 4-16,0-19-1 0,0 0-4 0,17 0-2 15,-17 0 4-15,0 0-4 0,0 0 0 0,0-19-10 16,16 19-13-16,-16-9-1 0,33-10-9 0,-33 10-3 16,33-19 5-16,-33 10-4 0,34-1 0 15,-34-18-2-15,33 9 0 0,0 0-41 0,-33 0-27 16,16 9-22-16,1 1-13 0,-1-1-16 16,17 10 4-16,-33 0 10 0</inkml:trace>
  <inkml:trace contextRef="#ctx0" brushRef="#br0" timeOffset="-211489.22">4283 8688 6 0,'0'0'3'0,"0"0"2"0,0 0 0 16,0 0 1-16,0 0-1 0,0 0-1 16,0 0-1-16,0 0-1 0,0 0 1 15,0 0-1-15,0 0-1 16,0 9-1 31,0 0 0-32,0 1-10 1,0-10-2-16,0 9-10 0</inkml:trace>
  <inkml:trace contextRef="#ctx0" brushRef="#br0" timeOffset="-209487.96">2348 12613 4 0,'0'0'3'0,"0"0"0"15,0 0 3-15,0 0 0 0,0 0 1 0,0 0 0 16,0-18-1-16,0 18-1 0,0 0-2 16,0 0-1-16,0 0 1 0</inkml:trace>
  <inkml:trace contextRef="#ctx0" brushRef="#br0" timeOffset="-209444.75">2348 12595 53 0,'0'0'-7'0,"0"0"-2"15,0 0-3-15,0 0-9 0</inkml:trace>
  <inkml:trace contextRef="#ctx0" brushRef="#br0" timeOffset="-208541.89">5308 12427 16 0,'0'0'15'0,"0"-9"-1"15,0 9-1-15,0 0-3 0,0-9 1 16,0 9-2-16,0 0-2 0,0 0-2 0,0-10 0 15,0 10-8 17,0 10-1-32,0-10 1 15,0 0-1-15,0 0-1 0,0 9 1 16,0-9-3-16,0 0 0 0,0 0 1 0,0 0-2 16,0 0-2-16,0 9-2 0,0-9 1 0,0 0-8 15</inkml:trace>
  <inkml:trace contextRef="#ctx0" brushRef="#br0" timeOffset="-205427.31">4382 8930 2 0,'0'0'-1'16,"0"0"2"0,0-10-1-16,0 10-1 0,0 0 2 15,0 0-2-15,0 0 2 16,0 0-2-16,33 0 1 16,-33 10 0-16</inkml:trace>
  <inkml:trace contextRef="#ctx0" brushRef="#br0" timeOffset="-203945.73">4630 13236 17 0,'0'0'14'0,"0"0"-3"0,0 0-4 16,0 0-4-16,0 0-1 0,0 0-6 16,0 0-1-1,0 0-3-15,0 0-2 0,0 0-13 16</inkml:trace>
  <inkml:trace contextRef="#ctx0" brushRef="#br0" timeOffset="-203679.52">4647 13255 7 0,'0'0'4'0,"0"0"5"15,0 0 3-15,0 0-2 0,0 0-4 16,0 0-3-16,0 0-2 0,0-9 0 0,0 18-1 16,0-9-4-1,0 0-2-15,0 0-2 0,0 0-1 16,0 0-9-16,0 0 11 0</inkml:trace>
  <inkml:trace contextRef="#ctx0" brushRef="#br0" timeOffset="-200681.57">29666 6521 6 0,'0'0'4'0,"0"0"4"0,0 0 2 0,0 0 2 15,0-19-1-15,0 19-2 0,0 0 0 0,-16 0-1 16,16 0-1-16,0 0 2 0,0 0-1 16,0 0 2-16,0 0 1 0,0 0-2 0,0 0 3 15,0 0-1-15,0 0-2 0,0 0 1 0,0 0 2 16,16 0 1-16,-16 0 1 0,0 0-5 15,0 0 0-15,0 0-5 0,0 0-1 0,0 0 3 16,17 0 2-16,-17-19-2 0,0 19-1 16,16 0-1-16,1 0-1 0,0 0-1 0,-1 0 0 15,17-18 0-15,-16 18-2 0,16-10 2 0,16 10-2 16,-16 0-2-16,17-9 4 0,0 9-4 16,-1 0 4-16,1-9-5 0,16 9 5 0,-16 0-2 15,16 0 0-15,0 0 0 0,-16-9 0 16,16 9 0-16,0 0 0 0,0 0 2 0,0-10-2 15,-16 10 1-15,16 0 0 0,-17 0 1 16,1 0-2-16,0 0 0 0,-17 0 0 0,0-18 6 16,0 18 0-16,0 0 4 0,-16 0-2 15,16 0-3-15,-17 0-1 0,-16 0 1 0,17-19 1 16,-1 19-5-16,-16 0 2 0,17 0-2 16,-17 0 1-16,0 0-1 0,0 0 1 15,16 0-2-15,-16 0-2 16,0 0 0 15,0 19 2-31,0-19 2 16,0 0-1-16,0 0-3 0,0 18 3 15,0-18-3-15,0 0 2 0,0 10 0 0,0-1 2 16,0 0-2-16,0 0-2 0,17 19 2 16,-17-28 2-16,16 19-4 0,-16 0 2 15,0-1 0-15,17-9 0 0,-17 19 0 0,16 0 0 16,-16-9 0-16,17-1 1 0,-17 1-1 0,0 0 0 15,17 9-2-15,-17-10 2 0,16 1 3 16,-16 18-2-16,0-28-1 0,0 19 1 0,0 0-1 16,0-9 2-16,0-1-1 0,0 10-1 15,0-9-2-15,0 18 2 0,0-18 0 0,0-1 0 16,0 1 0-16,0-10 1 0,0 10-1 16,-16-1 0-16,16 1 2 0,0-19-2 0,0 19 0 15,-17-1 0-15,17-18 2 0,0 19-2 0,0-19 3 16,-17 9-2-16,17-9 1 0,0 9-2 15,-16 1 2-15,16-10-1 0,-17 9 5 0,17-9-5 16,-16 0 5-16,16 9 0 0,-17-9-2 16,1 19 3-16,-1-19 0 0,1 0 0 0,-1 0-3 15,-16 0-2-15,17 0 3 0,-18 0-1 16,-15-19-4-16,16 19 3 0,-17-9-3 0,1 9 2 16,-1-9-4-16,0-1 2 0,1 10 2 15,-1-9-5-15,-16 9 3 0,16-9 1 0,-16 9-1 16,17-19-2-16,-1 19 4 0,-16 0-2 15,16 0 0-15,-16-18 0 0,16 18 0 0,-16 0 0 16,17 0-2-16,16 0 3 0,-17 0 0 0,17 0-1 16,0 0 0-16,0 0 0 0,16 0 0 15,-16 0 0-15,17 0 2 0,-1 0-1 16,1 0 1-16,-1 0 0 0,17 0-4 0,-16 0 0 16,-1 0 5-16,0 0-5 0,17 0 4 0,-16 0 0 15,-1 0-5-15,17 0 6 0,-16 0-3 16,16 0 3-16,-17 0-6 0,17 0 6 0,0 0-3 15,-33 0 2-15,17 0 0 16,16 0 2-16,-17 0 3 16,17 0-1-16,0 0-1 0,-16 0 1 0,16 0-3 15,0 0-1-15,0 0 0 0,-17 0-2 16,17 0 2-16,0 0 0 0,0 0-1 16,-16 0-1-16,16-19 3 0,0 19-1 15,0 0-1-15,0 0 1 0,0 0 1 0,0 0 0 16,0 0-5-16,0 0 4 15,0 0 0-15,0 0 1 0,0 0-6 16,0 0 1-16,0 0-4 16,0 0-2-16,0 0 2 0,0 0-6 0,0 0-21 15,0 0-9-15,0 0-13 0,0 0-9 16,16 0-7-16,-16 0 2 0,0 0-49 0</inkml:trace>
  <inkml:trace contextRef="#ctx0" brushRef="#br0" timeOffset="-198783.18">29832 6669 8 0,'0'0'7'0,"0"-9"8"0,0 9 7 0,0 0 1 16,0 0-5-16,0 0-5 0,0 0 0 15,0 0-1-15,0 0-2 0,0 0-1 0,0 0-3 16,0 0-3-16,0 0 1 0,0 0-2 16,0 0 0-16,0 0 1 0,0 0 1 0,0 0 0 15,-17 0-3-15,17 0 0 0,0 0 4 16,0 0-2-16,0 0 1 0,0 0-1 0,0 0 1 16,0 0-1-16,0 0-1 0,0 0 2 15,17 0-2-15,-17 0 1 0,0 0-2 0,0 0 1 16,0 0 0-16,0 0 0 15,0 0 0-15,0 0-4 16,0 0 3-16,0 0 2 0,0 0-2 16,0 0-3-1,0 0 3-15,0 0 1 0,0 0-4 16,0 0-1-16,0 0 1 16,0 0 0-16,0 0-18 0,0 0-17 15,0 0-17-15</inkml:trace>
  <inkml:trace contextRef="#ctx0" brushRef="#br0" timeOffset="-198099.69">29799 6623 11 0,'0'0'11'0,"0"0"9"16,0 0 2-16,0 0-4 0,0 0-4 16,0 0-6-16,0 0-4 0,0 0-1 15,0 0-1-15,0 18 1 16,0-18 2-16,0 0-1 16,0 0 1-16,0 19-2 0,0-19 1 15,0 9 2-15,0 1 0 0,0-1 1 0,0 10 8 16,0-1-7-16,0 1-1 0,16-19-1 15,-16 18 1-15,0 1 5 0,0-10 8 0,0 10-7 16,0-1-2-16,0 1-5 0,0 0-3 0,17-19 1 16,-17 18 2-16,0-18 3 0,0 19-1 15,0-19 0-15,0 9 6 0,0 1 6 16,16-10 3-16,-16 0 0 0,0 9-1 0,17-9 3 16,-17 0-4-16,0 0-6 0,16 0-7 0,1 0 1 15,-17 0-7-15,16 0-2 0,1 0 4 16,0-9-2-16,-1 9 1 0,1-10-5 0,-1 10-3 15,1-9 5-15,-1 9 0 0,-16-19-12 16,17 19-28-16,-17-18-26 0,16 18-24 0,-16-19-7 16</inkml:trace>
  <inkml:trace contextRef="#ctx0" brushRef="#br0" timeOffset="-197868.14">29848 6641 43 0,'0'0'35'0,"0"-18"-9"16,0 18-3-16,0 0-2 0,0 0-3 0,0 0-4 16,17 0-4-16,-17 0-5 0,0-19-5 0,16 19 0 15,-16 0 2-15,17 0-2 0,-1 0 0 16,1 0 0-16,0 0-3 0,-1 0 0 15,1 0-11-15,-17 19-11 16,16-19-13-16,-16 0-6 0</inkml:trace>
  <inkml:trace contextRef="#ctx0" brushRef="#br0" timeOffset="-197650.59">29815 6744 21 0,'0'0'21'0,"0"0"5"0,0 0 0 16,0 0 0-16,0 0 2 0,0 0-2 0,0 0-9 15,17 0-8-15,-17 0-1 0,0 0-6 16,16 0-2-16,1 0 3 0,-1 0-3 0,-16 0-2 16,17 0 0-16,-1 0 2 0,1 0-3 0,0 0 0 15,-1 0-22-15,1 0-17 0,-1 0-9 16</inkml:trace>
  <inkml:trace contextRef="#ctx0" brushRef="#br0" timeOffset="-194203.7">29948 6688 5 0,'0'0'5'0,"0"0"6"15,0 9 7-15,-17-9-1 0,17 0-5 0,0 0-2 16,0 0 1-16,0 0 3 0,0 0 2 0,0 0 2 15,0 0 1-15,0 10 0 0,0-10-4 16,0 0-4-16,0 0 3 0,0 0-3 0,0 0 0 16,0 0 0-16,0 0-1 0,0 0-5 15,0 0 1-15,0 0-1 0,0 0 1 0,0 0-2 16,0 0 0-16,0 0 0 0,0 0 0 0,0 0-2 16,0 0 0-16,0 0 2 15,0 0-3-15,0 0-3 0,0 0 3 0,0 0 1 16,0 0-4-16,0 0 3 15,0 0 1-15,0 0-5 16,0 0-1 0,0 0-1-16,0 0 0 0,0 0-22 0,0 0-10 15,0 18-12-15,0-18-10 0</inkml:trace>
  <inkml:trace contextRef="#ctx0" brushRef="#br0" timeOffset="-192702.14">4134 12883 17 0,'0'0'14'16,"0"0"0"-16,0 0-4 0,0 0-3 0,0 0-4 15,0 0 1-15,0 0-2 0,0 0 0 16,0 0 6-16,0 0 1 0,0 0 1 0,0 0 2 16,33 0-1-16,-33 0 3 0,0 0 2 15,0 0-1-15,0-9 1 0,33 9 1 0,-33-10-4 16,33 1-6-16,-33 9-2 0,17-19-2 0,16 19 1 15,0-18-4-15,-33-1 0 0,33 10 0 16,-33 0 0-16,33-1-2 0,-33 1 2 0,33 0-2 16,-33-1 2-16,17 1-15 0,-1 9-12 0,-16 0-7 15,17 0-2-15,-17 0-2 0,33 0-36 16</inkml:trace>
  <inkml:trace contextRef="#ctx0" brushRef="#br0" timeOffset="-192489.06">4283 12939 26 0,'0'0'26'0,"0"0"-11"16,0 0-8-16,0-10-3 0,0 1-2 0,0 9-1 15,33-9-1-15,-33 0 0 0,0-1 0 16,0-8 0-16,33 8 0 0,-33 1-5 0,0 9-5 15,33 0-2-15,-33-19-5 0,33 19-19 16</inkml:trace>
  <inkml:trace contextRef="#ctx0" brushRef="#br0" timeOffset="-187177.22">30014 6781 14 0,'0'0'16'15,"0"0"3"-15,0 0-1 0,16-19-2 16,-16 19-2-16,0 0 1 0,0 0 2 0,0-18 7 15,0 18 1-15,0 0-1 0,0 0-1 0,0-19-1 16,0 19 2-16,0 0 0 0,0 0 3 16,-16 0-13-16,16-18-5 0,0 18-3 0,-17-10-2 15,17 10-2-15,-16-9 0 0,-1 9 3 16,1-9-4-16,-1 9-1 0,0-10 5 0,1 10-4 16,-1 0 1-16,1-9-2 0,-1 9 3 15,1 0-3-15,-1 0 0 0,1 0 0 0,-1 9 1 16,1-9 1-16,-1 0-2 0,1 10 0 0,-1-1 0 15,17 0 0-15,-17 1 0 0,17 8 3 0,-16-18 0 16,16 19-3-16,0-1 0 0,0 1 0 16,16-10 2-16,-16 10-2 0,17-10 2 15,0 19 2-15,-1-9-3 0,1-19 1 0,16 18 1 16,-17 1-3-16,17-10 0 0,0 10 1 0,0-10-1 16,1 19-3-16,-18-28 5 0,1 19-4 15,-1-19 2-15,1 18 2 0,-1-18-4 16,-16 0 2-16,0 0-2 0,0 19 6 0,0-19-3 15,0 0 5-15,0 0-4 0,-16 0 2 0,16 9-1 16,-17-9 2-16,1 0-5 0,-1 0 0 16,-16 0 4-16,16 0-4 0,-16 0 0 0,17 0 2 15,-1 0-2-15,1 0-6 0,-1 0 3 16,1-9-4-16,-1 9-18 0,17 0-22 0,-16 0-36 16,16-19-18-16</inkml:trace>
  <inkml:trace contextRef="#ctx0" brushRef="#br0" timeOffset="-186742.82">30096 6818 28 0,'0'-9'23'0,"0"9"-9"0,-16 0-8 0,16 0-3 16,0 9 0-16,0-9-2 0,0 0 2 15,0 9-1-15,0 10 2 0,0-19 1 0,0 19-2 16,0-19 2-16,0 18 1 0,0 1-1 16,16-19 1-16,-16 9-2 0,17 1 0 0,-17-1 5 15,16 0 0-15,1 0 4 0,-1-9 3 16,-16 19 5-16,17-19 7 0,0 0 9 0,-1 0 6 16,-16 0 2-16,17 0 5 0,-1-19 6 15,-16 10-1-15,17 0-3 0,-17 9 5 0,0-9 4 16,0-1-6-16,0 1-11 0,0-10-12 15,0 19-10-15,0-18-2 0,0 18-2 0,0 0-7 16,0-19-3-16,0 19-2 0,0 0-5 16,0 0 4-16,0-19-5 0,0 19-2 0,0 0-4 15,0 19 3-15,0-19 1 16,0 0-1-16,0 19 3 0,0-19 2 16,0 18-5-16,0-18 3 0,16 19 0 15,-16-19 2-15,0 0-6 0,17 9-7 16,-17 1-40-16,16-1-38 0,-16-9-29 15,17 9-17-15,-17-9-12 0,16 0 14 0</inkml:trace>
  <inkml:trace contextRef="#ctx0" brushRef="#br0" timeOffset="-186294.77">30361 6707 39 0,'0'-10'36'0,"0"10"-6"0,0 0-10 16,0 0-10-16,0 0-7 0,0 0-1 0,0 0-1 16,0 10 1-16,0 8-1 0,0-18 1 15,0 19 1-15,16-1 1 0,-16 1-2 16,0 0 0-16,0-1 1 0,17 10 1 0,-17-9-1 16,0-1 0-16,0 10 1 0,17-9-4 15,-17 18 3-15,0-18-1 0,16-1-2 0,-16 1 0 16,0-1 0-16,0 1 0 0,0 9 3 15,0-9 2-15,0-19 4 0,0 18 2 0,0-18 11 16,17 0 14-16,-17 0 19 0,0 0 21 16,-17 0 17-16,17 0-15 0,0 0-35 0,0 0-20 15,0-18-6-15,0-1 1 0,0 19 9 16,0-28-9-16,0 9-8 0,0 1 0 0,0-1-3 16,0 1-2-16,0-20-1 0,0 20-1 0,17-1 1 15,-17 10-4-15,16-10 1 0,-16 1-4 16,17 18 3-16,-17-19 0 0,0 19 2 0,0 0-5 15,16 0-2-15,-16 0 1 0,0 0 6 16,0 0 0-16,0 0-2 0,0 19 0 16,0-19 0-16,0 18 0 0,0-18 0 15,0 19 0-15,0-19 1 0,-16 0-7 0,16 9-3 16,-17 1-23-16,17-1-49 0,-16 0-35 0,16-9-12 16,-17 9 1-16,17-9 7 0</inkml:trace>
  <inkml:trace contextRef="#ctx0" brushRef="#br0" timeOffset="-185827.87">30659 6911 72 0,'0'-9'38'0,"0"9"-16"0,16 0 0 16,-16-19 7-16,0 19-3 0,17 0 0 0,-17-18 4 15,16 18 3-15,-16 0 8 0,0-19 2 16,0 19-1-16,0 0-6 0,0-19-14 0,0 19-9 15,0-9-4-15,0 9-4 0,-16-9 1 16,16 9-3-16,-17 0-5 16,1 9-1-16,16 0 3 0,-17 10-2 15,17-19 0-15,0 19 2 16,0-1 2-16,0-18-4 0,17 0 4 16,-17 19-2-16,0-19 2 0,16 0 1 0,-16 9-1 15,17-9-2-15,-17 0 5 0,16 0 0 16,1 0-7-16,-1 0 4 0,1 0-2 0,-17-9 4 15,16 9-9-15,1 0 5 0,-1 0 2 16,1 0 1-16,-1 0-5 0,-16-19 2 0,17 19 1 16,0 0-4-16,-1 0 1 0,-16 0 0 15,17 19 4-15,-1-19-1 0,-16 0-1 0,17 0 0 16,-17 9 0-16,16-9-3 0,-16 10 5 16,17-10-1-16,-17 0 1 0,0 0 4 15,0 0 5-15,0 0 16 0,0 0 16 16,0 0 1-16,0-10-19 0,-17 10-16 0,17-9-5 15,0 9 1-15,0-19-3 0,0 19-1 16,0-18-1-16,0-1-3 0,0 19-4 0,0-28-2 16,0 19-3-16,0-10-32 0,0 10-39 15,0-10-36-15,0 1-26 0,0 18 13 0</inkml:trace>
  <inkml:trace contextRef="#ctx0" brushRef="#br0" timeOffset="-185328.76">31171 6669 45 0,'0'-9'24'16,"-16"-10"-3"-16,16 19 5 0,0-18-4 0,0 18-7 16,-17 0-6-16,17-19-6 0,-16 19 0 15,16 0 2-15,-17 0-4 0,1 19 1 0,-1-19 1 16,0 0-1-16,1 18-2 0,-1-18 4 15,1 19-1-15,-1-19 0 0,17 9 1 0,0 1 2 16,-16-1 1-16,16 0 4 0,16 1-1 16,-16 8 2-16,17-18 9 0,-1 19-6 0,1-19-3 15,-1 0-3-15,1 18-6 0,16-18 1 16,-16 19 0-16,-1-19-3 0,1 0-1 0,-17 9 0 16,16 1 0-16,1-1 3 15,-17-9 2-15,0 0 1 0,0 9 2 0,0-9-1 16,0 9 2-16,-17-9-1 0,17 19-1 15,-16-19-1-15,-1 0-1 0,17 0-1 0,-16 0-4 16,-1 0 3-16,1 19-3 0,-1-19-6 16,0 0-4-16,1 0-34 0,-1 0-13 0,17 0-22 15,0-19-102-15</inkml:trace>
  <inkml:trace contextRef="#ctx0" brushRef="#br0" timeOffset="-184979.15">31337 6669 46 0,'0'0'32'0,"0"-9"-3"0,0 9 4 15,0 0 1-15,0 0-1 0,0-19-7 16,0 19-7-16,0 0-8 0,0 0-6 16,-17 0-1-16,1 0-4 15,16 0 1-15,0 0 1 0,-17 19-1 0,17-19 2 16,-17 0 0-16,17 0 0 0,0 9-1 15,0 1 2-15,0-1 2 0,0 0 3 0,0 1-4 16,17 8 2-16,-17 1-2 0,17-19-3 16,-1 18 0-16,1 1 2 0,-1-10-2 0,1 1 1 15,-1-1-1-15,-16 9 0 0,17-18 2 16,-1 19 0-16,-16-19 1 0,0 0 4 0,0 0 5 16,0 19 3-16,0-19 8 0,-16 0-5 0,16 0-5 15,-17 0-6-15,1 0-2 0,-1 0-5 16,-16 18 0-16,17-18 0 0,-18 0-2 15,18 0 0-15,-1-18-8 0,-16 18-13 16,17 0-36-16,16 0-18 0,-17 0-28 0,17 0-107 16</inkml:trace>
  <inkml:trace contextRef="#ctx0" brushRef="#br0" timeOffset="-184529.66">31469 6725 25 0,'0'0'20'0,"0"0"0"16,0 0-2-16,0 0-4 0,0 0-5 0,0 0-6 16,0 0 0-16,0 0 0 0,0 19 4 15,0-19-2-15,0 0-2 0,0 0-1 16,0 0 2-16,0 18 3 0,0-18-1 0,-17 0 1 16,17 0 4-16,0 0 9 0,0 0 10 15,0 0 10-15,0 0 12 0,0 0 20 0,0 0 14 16,0 0 17-16,0 0 10 0,0 0-14 15,0 0-30-15,0 0-21 0,0 0-15 0,0-18-3 16,0 18 1-16,0 0-13 0,0-19 2 0,17 19-8 16,-17 0-1-16,0-18-6 0,0 18-2 15,16 0-3-15,1 0 0 0,-17 0-6 16,16 18 3-16,1-18 7 0,0 0-8 16,-1 19 1-16,1-19 6 0,-1 18 2 0,17-18-10 15,-16 0 5-15,-17 19 1 0,16-19-3 16,1 0 5-16,-1 9-3 0,-16-9 4 0,0 0 5 15,0 0-7-15,0 0 26 0,0 0-2 16,0 0 6-16,0 0-6 0,0-9-11 0,0 9-4 16,0-19-5-16,0 1 1 0,0 18-7 15,-16-19-5-15,-1 1 7 0,17-1-10 0,-16 10 2 16,-1-10-14-16,1 0-55 0,-1 19-48 16,1-18-42-16,-1-1-1 0,17-9 1 0,-16 10 7 15,16 8 18-15</inkml:trace>
  <inkml:trace contextRef="#ctx0" brushRef="#br0" timeOffset="-183097.38">31204 6400 7 0,'0'0'12'0,"0"0"9"0,0 0 3 15,0 0-2-15,17 0 1 0,-17 0-1 16,0 0-2-16,0 0-2 0,0 0-3 0,16 0-4 16,-16 0-2-16,17 0 0 0,-1 0-7 15,-16 0-1-15,17 0 1 0,0-19-2 0,-1 19 2 16,1 0 0-16,-1 0 2 0,17 0 9 16,-16 0 2-16,16 0-1 0,0 0-5 0,-17-19-3 15,34 19-2-15,-17 0-1 0,0 0 0 16,0-18 0-16,17 18-1 0,-1 0-2 0,-15-10 3 15,15 1-2-15,1 9 1 0,-17 0-2 16,0-9 4-16,0 9-4 0,0 0 0 0,0-9 0 16,-16 9 0-16,-1 0 7 0,1 0 9 15,-1 0 1-15,1 0 1 0,-17 0-7 16,0-10-7-16,16 10-4 0,-16 0 1 0,0 0 1 16,0 0 2-16,-16 0-3 15,16 0 0 1,0 0 1-16,0 0 1 0,-17 10-3 15,17-10 3-15,0 0-5 16,-16 0 2-16,16 9 2 16,-17-9-2-16,17 0 2 15,-16 9-4-15,16-9 0 16,-17 0 0-16,17 9 0 0,-16-9 4 16,16 0-4-16,0 0 4 0,-17 0-2 15,17 0 1-15,0 0 0 31,0 0-4-15,0 0 0-16,0 10 3 16,0-10-3-16,0 0 4 0,0 18-1 15,17-18 0-15,-17 0 0 0,0 19 0 16,0-19 2-16,0 19-4 0,16-19 2 0,-16 18 0 16,0-8-2-16,0-1 4 0,17 9-2 15,-17 10-2-15,0-9 5 0,16 0-2 0,-16-1 1 16,0 1-2-16,17 9 1 0,-17 9 0 15,0-19-1-15,0 1 1 0,0 0 1 0,0 9-2 16,16-10 2-16,-16 19 0 0,0-18-2 16,17 0 2-16,-17 8 2 0,0 11-4 0,0-20 2 15,16 1-2-15,-16 0 3 0,0-1-2 16,17 10-1-16,-17-9 3 0,0-1-2 16,16 1-1-16,-16-1 0 0,0 1 0 0,0 9 0 15,17-28 0-15,-17 19 0 0,0-1 0 16,0-18 0-16,0 19 0 0,0-19 0 15,0 9 3-15,0-9-2 0,0 9 1 16,0-9-1-16,-17 10-1 16,17-10 3-16,0 0-2 0,-16 0 2 15,16 9-3-15,-17-9 2 0,1 0-2 16,16 0 3 0,-17 0-1-16,1 0-4 0,-1 0 2 0,1 0-2 15,-1 0 2-15,1 0 0 0,-1 0 0 16,1 0 0-16,-1 0 1 0,0 0-1 15,1 0 3-15,-1 0-5 16,1 0 5-16,-1 0-1 0,1 0-5 0,-1 0 1 16,-16 0 3-16,17 0 1 0,-1 0-2 0,-16 0 0 15,16 0 0-15,-16-9 0 0,0 9 0 16,17 0 0-16,-17 0 3 0,0 0-6 0,16-10 3 16,-16 10 2-16,0 0-6 0,16 0 6 15,-16 0-2-15,0 0 0 0,0 0 0 0,17 0 0 16,-17 0 0-16,16 0 0 0,-16 0 0 15,16 0 0-15,1 0 0 0,-17 0 0 0,16 10 5 16,1-10-5-16,-1 0 0 0,1 0 0 16,-1 0 0-16,17 9 0 0,-16-9 0 0,-1 0 2 15,1 0-2-15,-1 0 0 0,17 9-2 16,-17-9 0-16,1 0 2 0,-1 0 3 0,17 0-5 16,-16 0 2-16,-1 0 0 0,1 0 3 15,-1 19-3-15,1-19 1 16,16 0 0-16,-17 0 0 0,17 0 2 15,0 0 11-15,-16 0 13 0,16 0-5 0,-17-19-4 16,17 19-10-16,0 0 0 0,-16 0-6 16,16 0 0-16,-17 0 0 0,17 0 2 0,-17-9-7 15,17 9 7-15,-16 0-4 0,16 0-3 16,0 0 4-16,-17 0-4 0,1 0 3 16,16 0 2-16,0 0 0 0,-17 0-2 0,17 0 1 15,-16 0-1 1,16 0-2-16,0 0 5 0,0 0 0 15,-17 0-3-15,17 0-6 16,-16 0-4-16,16 0-22 0,0 0-37 16,0-9-32-16,-17 9-22 0</inkml:trace>
  <inkml:trace contextRef="#ctx0" brushRef="#br0" timeOffset="-180882.8">3952 13078 60 0,'0'19'37'0,"0"-19"-19"16,0 0-9-16,0 9-2 0,0-9 10 15,0 0 16-15,0 9 17 0,0-9 2 0,0 0-19 16,0 0-15-16,0 0-9 0,0 0-3 16,0 0 9-16,0 0 11 0,0 10 8 0,0-10 6 15,0 0 4-15,0 0 0 0,0 9-1 16,33-9 5-16,-33 0 18 0,0 0 20 0,0 0 13 16,33 0 12-16,-33 0-3 0,0-9 8 15,17-1 5-15,16 1-12 0,-33 0-5 0,33-10-21 16,0-18-11-16,0 9-6 0,0-9-13 15,0-10-4-15,17 10-17 0,16 0-9 0,-33-19-6 16,33 19-5-16,-16-9-7 0,16 8 2 16,-33 1-2-16,17 9-1 0,-17 10 9 0,0-10-10 15,0 18 6-15,-33 1-5 0,0 0-2 16,0-1 8-16,33 10-2 0,-33 10-5 0,0-10-1 16,0 9-19-16,0 0-1 0,0 1-25 0,0 18-43 15,0-28-59-15,0 18-59 0,-33 10-55 16,33-9-42-16,0-1-6 0,0 1 32 0</inkml:trace>
  <inkml:trace contextRef="#ctx0" brushRef="#br0" timeOffset="-163614.12">32196 6241 8 0,'0'0'3'0,"0"0"3"16,0 0 2-16,0 0 0 0,0 0 0 16,0 0-2-16,0 0-1 0,0 0-3 15,0 0 2-15,0 0 2 0,0 0-2 0,0 0 2 16,0 0-1-16,0 0 1 0,0 0-2 15,0 0-2-15,17 0-2 0,0 0 1 16,-1 0 0-16,1 0-1 0,-1 0 0 16,17 0 1-16,0 0-1 0,17 0 0 15,-17 0 1-15,17 0-1 0,-17 0 0 0,16 0 0 16,1 0 0-16,0 0 0 0,-1 0 0 16,-16 0 0-16,17 0 0 0,-17 0 10 15,0-18-2-15,0 18-4 0,-16 0-1 0,16-9-1 16,-17 9 1-16,1-10 2 0,-1 10 0 15,1 0 0-15,-1-9 1 16,-16 9 2-16,17 0-3 0,-17 0-1 0,0 0 0 16,0-9-2-16,16 9 0 0,-16 0 0 15,0 0-1-15,0 0-3 16,0 0 4-16,0 0-4 16,0 0 0-16,0 0 3 15,0 9-1 1,0-9 1-16,0 9-1 0,0 1-2 15,0-1 2-15,0 9 0 0,0-18 0 16,0 19 0-16,0 0 0 0,0-1 0 16,0-8 0-16,0 17 0 0,0 1 0 15,17-9 0-15,-17 18 0 0,0-27-2 0,0 17 2 16,16 20 0-16,-16-28 1 0,0 8-1 16,17 1 0-16,-17 19-2 0,17-29 2 15,-17 10 2-15,0 10-1 0,0-1-1 16,16 0-2-16,-16-9 2 0,0 9 1 15,0 0-1-15,17-18 0 0,-17 9 0 0,0 9 0 16,0-18 0-16,0 18 0 0,0-19 0 16,0 1 0-16,16 9 0 0,-16-9 0 15,0-1 0-15,0 1 0 0,17-1 0 16,-17 1 0-16,0-10 0 0,16 10 0 0,-16-1 0 16,0 1 0-16,0-19 0 0,17 9 0 15,-17 1-2-15,0-1 2 0,0 0 2 16,0 1-4-16,0-1 2 15,0-9 1-15,0 0-3 16,0 0 4 0,-17 0-2-16,17 9 1 0,-16-9-1 15,-1-9 0-15,1 9 0 0,-1 0 1 0,-16 0 1 16,16 0-2-16,-16-9 2 0,0 9-2 16,0-10 0-16,0 10 0 0,-16-9 0 15,15 0 0-15,-15 9 0 0,-1-10 0 16,1 1 0-16,-1 9 0 0,-16 0 0 0,16-19 0 15,1 19 2-15,-17-18-2 0,16 18 0 16,0-19 2-16,1 10-2 0,16 0 0 0,0 9 0 16,-1-10 0-16,1 10 0 0,17 0 0 15,-1 0 0-15,1 0 0 0,-1 0 0 16,17 0 2-16,-16-9 0 0,16 9 2 31,0 0 1-31,0 0-3 0,0 0 0 0,0 0-5 16,0 0-4-16,0-9-5 0,0 9-5 15,0 0-6-15,0-19-6 0,0 19-11 0</inkml:trace>
  <inkml:trace contextRef="#ctx0" brushRef="#br0" timeOffset="-163248.28">32196 6483 26 0,'0'-18'9'0,"0"18"-5"15,0 18-4-15,0-18 2 16,0 0-1-16,0 0 0 0,0 0 2 0,0 19 3 16,0-19 2-16,0 19 3 0,0-1-4 15,17-9 1-15,-17 1-2 0,0 8-2 0,0-8-2 16,0 8-1-16,0 1-1 0,0-1 0 16,0 1 2-16,0-10-2 0,0 1 0 15,0-1 0-15,0 10 0 0,0-1 0 0,0-18 0 16,0 19 0-16,0-19-6 0,0 0-14 0,0 18-10 15</inkml:trace>
  <inkml:trace contextRef="#ctx0" brushRef="#br0" timeOffset="-162913.41">32147 6428 6 0,'0'0'2'16,"0"-10"-2"-16,16 10 3 0,-16 0 3 0,0 0 2 15,17 0-2-15,-1 0-3 0,-16 0-1 16,17 0 0-16,0 10-2 0,-1-10 0 0,1 9 4 16,-1 0 1-16,1 0 0 0,-1 1-1 15,1 8 0-15,-1 1 2 0,1-19 0 16,-17 19 2-16,16-1 0 0,-16-9 0 15,0 1-2-15,0 8 0 0,0-8-4 0,0 8 2 16,0-18 0-16,-16 19 0 0,16-1 1 16,-17-18 0-16,1 19 0 0,16-19-3 0,-17 9-1 15,1-9 1-15,16 10-2 0,-17-10 0 16,1 9 1-16,-1 0-1 0,17-9-2 16,-16 0 2-16,16 0-6 0,-17 0-16 15,0 0-16-15</inkml:trace>
  <inkml:trace contextRef="#ctx0" brushRef="#br0" timeOffset="-162414.79">32378 6539 11 0,'0'0'4'0,"0"9"-1"16,0-9-2-16,0 10-1 15,0-1 0-15,17-9 1 0,-17 9 0 0,16 1-1 16,-16 8 0-16,17-18 0 0,-17 19 0 16,17-1 1-16,-17 1 2 0,16-19-1 15,-16 0 1-15,0 9 0 0,0 1-1 16,0-1 2-16,0-9 0 0,0 9 2 0,-16-9 3 15,16 0 2-15,0 10 3 0,0-10 3 16,0 0 6-16,0-10-1 0,0 10-3 16,0 0-7-16,-17-9-4 0,17 0 6 0,0 9 2 15,0-10 1-15,0 1 3 0,-17 9 3 16,17-19 1-16,17 1-4 0,-17 18-10 0,0-19-2 16,17 19 4-16,-17-18-3 0,16 8-2 15,-16 1 0-15,17 9-5 0,-17 0 1 0,16 0-3 16,1 0-2-16,-1 0 6 0,-16 0-7 15,17 0 3-15,-1 9 1 0,1 1 1 16,-1 8-2-16,-16-18-2 0,17 19 0 0,-1-19 2 16,-16 18 0-16,17-18-2 0,-17 19 6 15,0-19-4-15,0 9 0 0,0 1-3 16,0-10 0-16,0 9-2 0,-17 0-4 0,17 1-19 16,-16-10-10-16,-1 18-26 0,17-18-17 15</inkml:trace>
  <inkml:trace contextRef="#ctx0" brushRef="#br0" timeOffset="-162131.52">32660 6586 6 0,'0'0'11'0,"0"18"12"0,16-18 2 15,-16 0-2-15,0 19-10 0,17-19-5 16,-1 0 1-16,1 0 2 0,-1 18-2 16,1-18-2-16,-1 0 3 0,1 0 2 0,-1 0 7 15,1 0 2-15,-1-18 2 0,1 18-1 16,-17 0-7-16,0-19-8 0,0 1-4 16,0 8 2-16,0 1-5 0,0-10 0 0,-17 10-4 15,1-9 2-15,-1 18-2 0,-16-19-2 16,0 19-26-16,17 0-22 0,-17 0-22 0</inkml:trace>
  <inkml:trace contextRef="#ctx0" brushRef="#br0" timeOffset="-158968.49">30245 6381 7 0,'0'0'8'0,"0"0"5"16,0 0 6-16,0 0 3 0,0 0 0 0,0 0-2 15,0 0-3-15,0 0-4 0,-16 0-2 16,16-19 1-16,0 19 1 0,0 0-1 16,0 0-2-16,0-18-2 0,0 18 2 0,0-10 1 15,0 1 2-15,-17 0-9 0,17 9 1 16,0-9-4-16,0-1 3 0,0 10-2 0,0-18-2 16,0 18 1-16,0-19 1 0,0 0-2 0,0 19 1 15,0-27 6-15,0 17 2 0,0-8-3 16,0 8-3-16,0-8 0 0,0 18-1 15,0-19-2-15,0 1 1 0,0-1 0 0,0 0-1 16,0 10-2-16,0-10 2 0,0 1 0 0,0 18 0 16,0-19 0-16,0 1 2 0,0-1-2 15,0 0 0-15,0 10 0 0,0-9 2 0,0-1-2 16,0 0 0-16,0 19-3 0,-16-18 4 16,16-10-1-16,0 19 0 0,0-1 0 0,0-8 0 15,0-1-2-15,0 0 2 0,-17 1 0 16,17 18 2-16,0-28-2 0,0 19 1 0,-17-1-1 15,17-8 0-15,0-1 2 0,0 0-2 16,-16 19-3-16,16-18 3 0,0-1 1 16,0 10-1-16,0-10 3 0,-17 19-6 0,17-18 3 15,0 18 2-15,0-19-2 0,0 19-3 0,0-18 3 16,0 18 1-16,0-19-1 0,-16 19 0 16,16-19 0-16,0 10 0 0,0 0 3 15,-17 9-3-15,17-10-2 0,0 10 4 16,-16 0-2-16,16-18 0 0,0 18 1 15,-17-19-1-15,1 19 0 0,16-18 0 16,-17 18 0-16,17 0 0 0,-16-19 0 0,-1 19 0 16,17-19 0-1,-16 19 0-15,-1-9 0 0,17 0 0 16,-16 9-2 0,16-9 2-16,-17 9 0 0,17 0 1 15,-17 0-1-15,17-19 0 16,-16 19 0-16,16 0 0 0,-17 0 0 15,17-19 0-15,-16 19 0 16,16 0 2-16,-17 0-2 16,17-18 0-16,0 18-2 15,-16 0 3-15,16 0-1 0,0 0 2 16,-17 0-2-16,17 0 1 0,-16 0-1 16,16 0-2-1,0 0 3-15,0-19-1 0,-17 19 0 16,1 0 0-1,-1 0 0-15,1 0 0 16,-1 0 0-16,17 0 2 16,-17 0-4-16,1 0 2 0,-1 0 1 0,17 0 0 15,-16 0-3-15,-1 0 2 0,17 0 0 16,-33 0 2-16,17 0-2 0,-1-9-2 0,1 9 3 16,-1 0-1-16,1 0 0 0,-1 0 0 15,-16-10 0-15,0 10 0 0,16 0 2 0,-32-9-2 16,16 9 0-16,-17 0 0 0,0-9-2 0,-16 9 2 15,17-9-2-15,-17 9 2 0,16 0 0 16,-16-19 0-16,0 19 0 0,0-19 2 16,-1 19-4-16,1-18 2 0,-16-1-2 0,-1 10 3 15,0 0 1-15,0-10-6 0,-16 10 4 0,17 9 0 16,-1-19 0-16,0 0 2 0,-16 19 0 16,0-18-2-16,0-1 0 0,-1 1-2 0,18 8 2 15,-34-8 0-15,33 18 2 0,-16-19-2 16,0 1 0-16,16-1-2 0,-16 19 2 0,0-28 2 15,-1 19-2-15,18-10 0 0,-34 10 1 16,33-10-1-16,1 19-3 0,-1-18 3 0,17-1 0 16,-50 19 0-16,33-28 0 0,1 19 0 0,-18-1 0 15,18-8 0-15,-1 18 2 0,17-19-2 16,-17 1-2-16,17 18 4 0,0-19-2 16,-17 0-3-16,1 10 3 0,32 0 0 0,-49 0 0 15,16 9 1-15,17-19-3 0,-17 19 4 0,17 0-2 16,0-19 0-16,0 19 0 0,0-18 2 15,16 18-4-15,-33 0 2 0,17-19-3 0,0 19 4 16,0 0 0-16,0-18-1 0,0 18 0 16,0-10 1-16,-1 1-3 0,1 9 5 0,0 0-3 15,16-9-2-15,-16 9 2 0,17 0-3 16,-17 0 3-16,16 0 0 0,-16 0 1 0,16 0 1 16,-16 0-2-16,0 0 0 0,16 0 0 15,-16 0 0-15,0 0 0 0,16 0 0 0,17 0 1 16,-49 0-3-16,49 0 2 0,-17 0 0 15,0 0 0-15,17 0 1 0,-33 0-1 0,17 0 0 16,-1 0-3-16,0 0 5 0,17 9-2 0,-16-9 0 16,-1 0 0-16,0 0 0 0,17 9 0 15,-16-9 0-15,-1 10-2 0,1-10 4 16,15 18 0-16,1-18 0 0,-16 0-4 0,16 0 2 16,0 0-2-16,0 0 5 0,-1 0-3 0,1 19 0 15,0-19 0-15,0 0 0 0,17 0-3 16,-17 0 3-16,0 0 0 0,16 18 0 15,1-18 0-15,-18 0 2 0,1 0-2 0,0 0 0 16,17 0-2-16,-1 0 4 0,-16 0-2 0,17 0 0 16,-1 0 0-16,1 19 0 0,16-19 0 15,-34 0 0-15,34 0 2 16,0 0-4-16,0 0-1 16,-33 0 4-16,33 0 1 0,0 0-4 0,0 0 3 15,0 0 0-15,0 0-3 16,0 19 3-1,33-19-3 1,-33 0 3-16,0 9-1 0,0 0 0 0,0-9 1 16,0 9-1-16,0 10-2 0,0-19 3 15,34 19-1-15,-34-1 2 0,0-18-2 0,0 19 0 16,0-1 0-16,0-18 0 0,16 19-2 16,-16 9 3-16,0-28-1 0,17 19 0 0,-17-1 0 15,0 1 0-15,16-10 0 0,-16 10 0 0,0-1 0 16,0 1 0-16,17 0 1 0,-17-1-3 15,0 1 2-15,16-10-3 0,-16 10 5 16,0-1 0-16,0 1-4 0,17-1 3 0,-17 1-1 16,16 0 0-16,-16-1 2 0,0 1-4 0,17 9 2 15,-17-10 3-15,16 1-5 0,17 9 3 16,-33 0 2-16,0 0-7 0,34-10 4 0,-34 20 1 16,16-20-1-16,1 10 0 0,-1 9 0 0,1 0 0 15,-1-18 2-15,1 9-5 0,-1 9 3 16,1 0 0-16,-17-18 1 0,16 27-1 15,17-27 0-15,-33 18 0 0,0-18 0 0,33 9 0 16,-33-10 2-16,0 20-2 0,0-20-2 0,0 1 4 16,17 9-2-16,-17-10 0 0,0 1 2 15,17 0-2-15,-17-1-2 0,16-9 3 0,-16 1 0 16,0 18-1-16,17-10 0 0,-17 1 0 16,16-1 0-16,-16-8 2 0,17 8-2 0,-17 1 0 15,16 0 0-15,1-1 3 0,-17 1-3 16,16-1 0-16,-16-8 0 0,33 8-3 0,-33-8 3 15,0 17 3-15,0-27-3 0,33 19-2 0,-33 0 3 16,0-1 1-16,0-18-5 0,0 10 4 16,0 8-3-16,0-9 5 0,17 1-3 0,-17 8 0 15,0-18 0-15,0 19 0 0,0-19 0 0,17 19 0 16,-17-19 0-16,0 18 3 16,0-18-3-16,0 10 0 15,0-1 0-15,16-9 0 16,-16 0 3-1,0 0-5 1,0 0-1-16,0 0 0 0,-16 0-18 0,16 0-18 16,0-9-15-16,0-1-20 0</inkml:trace>
  <inkml:trace contextRef="#ctx0" brushRef="#br0" timeOffset="-158551.28">21745 6158 27 0,'0'0'22'0,"0"0"-7"16,0 0-4-16,0 0-5 0,0 0-1 16,0 0-1-16,0 0-2 0,0 0 5 0,0 0 10 15,34 18 6-15,-34-18 4 0,0 0-2 0,0 10-3 16,16-1 1-16,1 0 0 0,16 1 5 15,-17-1 7-15,1 9 4 0,16-18-3 16,16 19-9-16,-16-19 0 0,-16 19-2 0,16-19-5 16,0 0 11-16,0 0-4 0,0 0-7 0,33 0-6 15,-49 0 0-15,16 0-3 0,0 0-4 16,0 0 4-16,0-19 4 0,0 19 5 0,0-19 12 16,-16 19 0-16,16-27-14 0,-16 17-5 15,-1-8-2-15,1 8-3 0,-1-8 0 0,1-1-7 16,-1-18-1-16,-16 18 0 0,33-9 0 0,-33 10 5 15,0-1-3-15,0 1 3 0,0-10 0 16,0 9 2-16,0 19-5 0,0-18-8 16,0 18 2-16,0-19-3 0,0 19 3 0,0 0-6 15,0 0-4-15,0 0-23 0,0 0-19 0,0 0-7 16,0 0-7-16,0 0-11 0,-33 0-9 0,33 0-7 16,0 19 10-16,0-19 6 0</inkml:trace>
  <inkml:trace contextRef="#ctx0" brushRef="#br0" timeOffset="-157318.89">30427 7888 5 0,'0'-9'12'0,"0"-10"9"15,0 10-4-15,0-10-2 0,0 19-4 16,0-19 0-16,-16 1 1 0,16-1 3 0,0 1 0 15,0 8 0-15,0 1-1 0,0 0 0 16,0 9 4-16,0-19 1 0,0 19 4 0,0 0-3 16,0-18-3-16,0 18-10 0,0 0-4 15,0 0-2-15,0 18-1 16,0-18 3-16,-17 0-3 0,17 19 0 16,0-10 1-16,0 0 0 0,0 1-1 0,0-1 2 15,0 19 0-15,0-28 1 0,0 18 1 16,0-18 1-16,0 0-3 0,0 19 3 0,0-19-3 15,0 0 7-15,0 0 21 0,0 0 23 0,0 0 22 16,0 0 18-16,0 0-16 0,0 0-31 16,17 0-22-16,-17-19-11 0,0 19-4 15,0-18-4-15,-17-1 2 0,17 1-1 0,0-10 3 16,0 9-4-16,-17 1-2 0,17-20-7 16,0 10 5-16,-16 10-1 0,16-1 1 0,0-18-1 15,0 18-3-15,0 1 6 0,0-1-3 16,0 10 2-16,0-10-5 0,0 19 1 0,0-18 2 15,0 18 0-15,0 0-4 0,0 0 0 16,16 0-3-16,-16 0-2 0,0 0-3 16,17 18-18-16,0-18-35 0,-1 0-21 0,-16 19-17 15,17-19-17-15,-1 0 1 0,1 9-92 16</inkml:trace>
  <inkml:trace contextRef="#ctx0" brushRef="#br0" timeOffset="-157119.54">30344 7646 14 0,'-16'0'13'0,"16"0"8"0,0 0 1 16,0-9-3-16,0 9-4 0,0 0-7 0,0-10-5 16,16 10-1-16,-16 0-1 0,17-9-1 15,-1 9 0-15,1-9 0 16,0 9 0-16,-1 0 0 0,1 0-2 0,-1 0-10 15,1 0-6-15,-1-19-7 0,1 19-28 0</inkml:trace>
  <inkml:trace contextRef="#ctx0" brushRef="#br0" timeOffset="-156753.75">30626 7497 13 0,'0'0'17'0,"0"-9"3"0,0 9-5 16,0 0-9-16,0 0-3 0,0 0 0 0,0 0-1 15,0 9-2-15,-17 1 1 0,17 8 8 16,0-9-3-16,0 10-2 15,0-19 10-15,0 19-3 0,0-1-7 0,0-18-2 16,0 19 1-16,0-10-1 0,0 0-1 0,17 10 0 16,-17-10-1-16,0 10 0 0,0 0 2 15,16-19-2-15,-16 18 0 0,17-18 0 16,-17 19-9-16,16-19-7 0,1 0-3 0,-1 0-2 16,-16 0-2-16,17 0 2 0,-1 0-6 0,-16-19 25 15,0 19 2-15,17-18 3 0,-17-1-1 16,0 0 5-16,0 10 5 0,0-10 3 0,-17 10 0 15,17 0-2-15,0-10 2 0,0 19 1 16,-16 0 3-16,16-18-6 0,0 18-6 16,-17 0-5-16,17 0 1 0,0 18 1 15,-16-18 5-15,16 0-3 0,0 19 2 16,0-19 0-16,0 9-2 0,16 0 1 16,-16 1-2-16,17-1-4 0,-17 0 2 0,16 10-3 15,1-19 0-15,16 0-3 0,-17 19-1 16,1-19-16-16,16 0-15 0,-16 0-10 15</inkml:trace>
  <inkml:trace contextRef="#ctx0" brushRef="#br0" timeOffset="-156519.86">30394 7469 8 0,'0'0'7'0,"0"0"9"0,0 0 4 15,0 0-4-15,0 0-5 0,17 0-6 0,-17 0-2 16,0 0-2-16,16-18-1 0,1 18 1 16,-1-19-1-16,1 19 0 15,-1 0 0-15,1 0 0 0,-1 0-6 16,1 0-11-16,16-18-10 0</inkml:trace>
  <inkml:trace contextRef="#ctx0" brushRef="#br0" timeOffset="-155454.78">22490 6688 5 0,'16'0'3'0,"-16"0"-1"16,0 0 2-16,0 0 8 0,0 0 7 0,0 0-3 15,0 0-5-15,17 0-4 0,-17 0-3 0,0 0-1 16,0 0-2-16,0-9-1 16,0 9-2-1,0 0 0 1,0 0-3-16,0-10-1 0,0 10-1 0,0 0 1 15,0 0 4-15,0 0-1 0,0 0 1 16,0 0-2 0,0 0 0-16,0 0-2 0,0 0-4 0,0 0 0 15</inkml:trace>
  <inkml:trace contextRef="#ctx0" brushRef="#br0" timeOffset="-152749.66">32428 7125 2 0,'-17'0'0'16,"17"0"1"-16,0 0 0 0,0 0 0 0,0 0 0 15,0 0 0-15,0 0 3 0,0 0 3 16,0 19 9-16,0-19-3 0,-16 0-4 16,16 9-4-16,0 0 5 0,0 10 1 0,0-10-4 15,0 10-1-15,0-1 6 0,0 1-2 16,-17-10 0-16,17 10 3 0,0 0-4 0,0-1 2 15,0 19 6-15,0-18-6 0,0-10-5 16,0 19-3-16,0 0 1 0,0 9-2 16,0-18 5-16,17 9 9 0,-17 9-6 0,0-18-4 15,0 18-2-15,0-9-4 0,0 9 2 16,0 0 1-16,0-9-3 0,0 9 0 0,0 0 0 16,0 1 2-16,0-1 2 0,0 9-2 15,0-8 50-15,0-10-24 0,0 9-14 16,0 0-8-16,0-9-4 0,-17 0 1 0,17 0-3 15,0 9 0-15,0-19 1 0,-16 10-1 16,16 10 0-16,0-20 2 0,-17 19-2 0,17-27 0 16,0 18 3-16,-16-1-3 0,16-8-4 15,-17 9 4-15,17-9 0 0,0 9 3 16,-16-1-5-16,16-8 2 0,0 0 1 0,0-10 0 16,-17 0-6-16,17 10 5 0,0-10 2 15,0 10-1-15,0-1 1 0,0 1-2 0,0-19 0 16,0 19 3-16,0-19-3 0,0 18-2 15,0-9 5-15,0 1-3 0,0-1-3 16,17-9 5-16,-17 9-2 0,0 1 0 0,0-10-2 16,0 18 2-16,0-18 1 15,0 0 2-15,16 19-5 0,-16-19 3 0,0 0-3 16,0 0 6-16,0 0-2 16,0 0-5-16,0 0 7 0,0 0 0 15,0 0 7-15,0 0-2 0,0 0 1 16,0 0-4-16,0 0-1 0,0 0-1 15,0 0 1-15,0 0 2 0,0 0-3 0,0 0 0 16,0 0 2-16,0 0-2 0,0 0 0 16,-16 0-2-16,16 0 1 0,0 0 2 0,-17 0-3 15,17 0 3-15,-16 0-2 0,16 0 0 16,-17 0 1-16,1 0-4 0,-18 0 2 16,18 0 0-16,-17 0-2 0,16 0 2 0,-16 0-2 15,0 0 0-15,-16 0 2 0,16 0 2 0,-1 0-4 16,-15 0 0-16,16 0 0 0,-17 0 1 15,1 0-4-15,15 0 5 0,-15 0-4 16,-1 0 2-16,1 0 0 0,-1 0 1 0,17 0 3 16,-17 18-2-16,1-18-5 0,-17 0 6 0,16 0-1 15,-16 0-2-15,16 0 0 0,-16 0 0 16,0 10 1-16,0-10-1 0,0 9 3 0,-1-9-5 16,1 9 5-16,0-9-3 0,0 10 0 15,0-10 0-15,16 9-2 0,-16-9 2 0,0 9 0 16,16-9 0-16,-16 10 0 0,0-10 0 15,0 18 2-15,0-18-2 0,0 0 0 0,0 0 0 16,16 0 2-16,-16 19-2 0,16-19-3 0,1 0 3 16,-1 0 0-16,0 0 2 0,1 0-2 15,-1 0 0-15,1 0 0 0,-1 18 1 0,-16-18-4 16,16 0 3-16,-16 0 0 0,16 0 2 16,1 0-2-16,-17 0-2 0,16 0 2 15,0 0 2-15,1 0-4 16,-1 0 2-16,-16 0 5 0,16 0-8 0,1 0 1 0,-1 0 2 0,1 0 1 15,-18 0 1-15,18 0 1 0,-1 0-3 16,1 0 0-16,-1 0 0 0,0 0 0 0,1 0 0 16,-1 0 0-16,1 0-2 0,-1 0-1 0,17 0 4 15,0 0-1-15,-17 0 3 0,17 0-3 0,0 0 2 16,-17 0-1-16,17 0-4 0,-16 0 5 16,16 0-2-16,-17 0 0 0,0 0 0 0,17-18 2 15,-16 18-5-15,-1 0 3 0,34 0 0 16,-50 0 1-16,32 0-1 0,1 0 1 0,-16 0-1 15,16 0 2-15,0 0-6 0,0-19 4 0,-17 19 0 16,17 0 0-16,0 0 2 0,0 0-4 16,0 0 0-16,0 0 4 0,-17 0-1 0,17 0-1 15,0 0 0-15,0 0 1 0,-17 0 2 16,1-18-6-16,15 18 3 0,-15 0 0 0,16 0 1 16,-33 0-1-16,33 0 0 0,-17 0 0 0,0 0-2 15,1 0 0-15,-1 0 4 0,17 0-2 16,-17 0 0-16,1 0 1 0,16 0-3 15,-17 0 2-15,1 0 0 0,-1 0 2 0,17-10 0 16,-50 10-2-16,34 0-3 0,-18 0 4 0,18 0-3 16,-1 0 2-16,-16 0 0 0,16 0 0 15,-16 0 2-15,17 0 2 0,-1 0-3 0,17 0-3 16,-33 10 2-16,0-10 0 0,16 0-2 0,-16 0 0 16,16 0 4-16,1 0-2 0,-17 0 0 15,16 0-3-15,0 0 7 0,1 0-4 0,-1 0-3 16,17 0 4-16,-33 0-1 0,33 0 0 15,-17 0-2-15,17 0 6 0,0 0-4 0,0 0 2 16,-17 0-2-16,17 0-2 0,0 0 4 0,0 0-2 16,0 18 0-16,0-18 0 0,0 0 0 15,0 0-4-15,0 0 4 0,0 0 3 0,0 19-6 16,16-19 4-16,-16 0 0 0,17 0-4 16,-18 0 3-16,18 0 2 0,-1 18-2 0,-16-18 3 15,17 0-3-15,-1 0 0 0,1 10 0 0,16-10-2 16,-17 0 2-16,17 9 0 0,-33-9 0 15,33 0-3-15,-16 0 5 0,16 0 1 16,0 0-1-16,0 0 1 16,0 0 1-1,0 0 1-15,0 0 3 0,0 0 6 0,0 0 2 16,0 0 3-16,0 0 1 0,0 0-3 16,16 0-1-16,-16 0-2 0,0 0 7 0,0 0-8 15,33-9-2-15,-33 9-3 0,0 0 13 16,0 0 49-16,0 0 59 0,0 0 75 0,0 0 46 15,0 0-46-15,0-10-77 0,0 10-47 0,0 0 35 16,0 0 18-16,0 0-133 0,0-18 0 16,0 18 0-1,-33 0 0 1,17 0 0-16,16-19 0 31,-17 19 0-15,17 19 0-1,-17-19 0 1</inkml:trace>
  <inkml:trace contextRef="#ctx0" brushRef="#br0" timeOffset="-151041.83">23812 8902 2047 0,'-16'18'0'31,"16"-18"0"-15,-17 0 0-16,1 10 0 0,-1-1 0 15,1 0 0-15,-1 1 0 16,1-10 0-16,16 9 0 0,-17-9 0 16,17 9 0-16,-33-9 0 0,17 9 0 15,-17-9 0-15,16 19 0 0,-16-19 0 0,0 0 0 16,16 0 0-16,-16 0 0 0,0 19 0 16,-16-19 0-16,15 0 0 0,1 0 0 0,0 0 0 15,0 0 0-15,-16 0 0 0,-1 0 0 0,0 0 0 16,17 0 0-16,0 0 0 0,-16 0 0 15,16 18 0-15,-17-18 0 0,17 0 0 0,16 0 0 16,-16 0 0-16,-33 0 0 0,33 0 0 0,0 0 0 16,0 0 0-16,16 0 0 0,-49 0 0 15,33 0 0-15,0 0 0 0,0 0 0 0,0 0 0 16,16 0 0-16,-16 0 0 0,-16 0 0 0,16 0 0 16,0 10 0-16,0-10 0 0,16 0 0 15,0 9 0-15,-16-9 0 0,-16 0 0 0,32 9 0 16,-16-9 0-16,0 0 0 0,0 10 0 0,16-10 0 15,-16 0 0-15,33 9 0 0,-49-9 0 16,16 0 0-16,16 0 0 0,-16 9 0 0,0-9 0 16,17 0 0-16,-18 0 0 0,1 9 0 15,0-9 0-15,0 0 0 0,0 0 0 0,0 19 0 16,17-19 0-16,-18 0 0 0,1 0 0 0,0 0 0 16,0 19 0-16,0-19 0 0,0 0 0 15,17 0 0-15,-18 0 0 0,1 0 0 0,0 0 0 16,0 0 0-16,17 0 0 0,-17 0 0 15,33 0 0-15,-33 18 0 0,0-18 0 0,33 0 0 16,-50 0 0-16,33 0 0 0,1 0 0 0,-1 0 0 16,1 0 0-16,-17 0 0 0,33-18 0 15,-33 18 0-15,0 0 0 0,33 0 0 0,-34 0 0 16,1 0 0-16,0 0 0 0,17 0 0 16,-17 0 0-16,33 0 0 0,-33 0 0 0,0 0 0 15,-1 0 0-15,1 0 0 0,0 0 0 0,17 0 0 16,-17 0 0-16,33 0 0 0,-33 0 0 15,-17 0 0-15,34 0 0 0,-1 0 0 16,-16 0 0-16,16 0 0 0,1 0 0 0,-1-19 0 0,1 19 0 16,16 0 0-16,-33 0 0 0,33 0 0 15,-50 0 0-15,34-19 0 0,-1 19 0 16,0 0 0-16,1-9 0 0,-1 9 0 0,1 0 0 16,-1-9 0-16,1 9 0 0,-17-9 0 15,33 9 0-15,-33-10 0 0,16 10 0 0,1-9 0 16,-1 9 0-16,1-9 0 0,-1 9 0 0,0-10 0 15,1 10 0-15,-1 0 0 0,1 0 0 16,16 0 0-16,-33 0 0 0,33 0 0 0,-33 0 0 16,16-18 0-16,1 18 0 0,-17 0 0 15,16 0 0-15,0 0 0 0,1 0 0 16,-1 0 0-16,1 0 0 0,16 0 0 0,-33 0 0 16,33 0 0-16,-50 0 0 0,34 0 0 15,-1 0 0-15,1-19 0 0,-1 19 0 0,0 0 0 16,1 0 0-16,-1 0 0 0,1 0 0 0,16 0 0 15,-33 0 0-15,33 0 0 0,-33 0 0 0,16 0 0 16,1 0 0-16,-1 0 0 16,1-19 0-16,-1 19 0 15,1-9 0-15,-1 9 0 16,17-9 0-16,-17 9 0 0,17-9 0 16,-16 9 0-16,16-10 0 0,0 10 0 15,0-9 0-15,-33 0 0 0,33-1 0 16,0 10 0-1,0-18 0-15,0 18 0 16,0-19 0-16,-33 19 0 0,33-18 0 16,0 8 0-16,0 1 0 0,0 0 0 15,-17-10 0-15,17 10 0 0,0-1 0 0,0 10 0 16,0-18 0-16,-16-1 0 0,16 1 0 16,0 8 0-16,-17-8 0 0,17 8 0 0,0 1 0 15,-16-9 0-15,16 18 0 0,0-19 0 16,-17 19 0-16,17-19 0 0,0 19 0 15,0-18 0-15,-16 8 0 0,16 1 0 16,0 0 0-16,-17 9 0 16,17-9 0-16,0-1 0 15,0 10 0-15,-33 0 0 32,33 10 0-17,0-1 0 1,-33-9 0-16,33 9 0 15,0 0 0-15,0 1 0 16,0 8 0-16,0-18 0 16,-33 0 0-16,33 19 0 0,0-19 0 0,0 19 0 15,0-19 0-15,0 9 0 16,-17 0 0-16,17 0 0 0,0 1 0 16,0-1 0-16,0 0 0 0,-16 1 0 0,16 8 0 15,-17-18 0 1,17 19 0-16,0-19 0 15,-16 0 0-15,-1 0 0 47,17 0 0-31,0-19 0 0,0 19 0-16,0-18 0 15,0 8 0-15,17 1 0 16,-17 0 0-16,16-1 0 0,-16 1 0 0,17-9 0 15,-1 18 0-15,-16-19 0 0,17 19 0 0,-17-19 0 16,33 19 0-16,-33-18 0 0,0 8 0 16,33 1 0-16,-33 0 0 15,0 9 0-15,33 9 0 47,-33 0 0-47,0 1 0 0,0 8 0 16,17-18 0-16,-1 19 0 0,1-19 0 0,-1 19 0 15,1-19 0-15,-1 9 0 0,1 0 0 16,16 0 0-16,-33 1 0 16,33-10 0-16,-33 9-19 0,16-9-163 0,1 9-36 15,0-9-19-15,-1 0 14 0,1-9 17 16,-1 9 8-16,-16-9 13 0,33 9 23 0,-16-10 31 16,16 1 23-16,-33-9-65 0</inkml:trace>
  <inkml:trace contextRef="#ctx0" brushRef="#br0" timeOffset="-149726.16">32097 5795 8 0,'0'0'5'0,"0"0"9"0,0-19 6 0,0 19-6 16,0 0-5-16,0 0-4 0,0 0-3 15,0 0-1-15,0 0 0 0,0 19-1 16,0-19 2-16,17 0 2 0,-17 19 1 15,0-19-3-15,16 18 1 0,-16-8 0 16,17 8-1-16,-17 1-1 0,16-1 0 0,-16 1-1 16,0-19 2-16,17 19-2 0,-17-1 0 15,0-9 0-15,0 1 0 0,16 18 3 16,-16-28-3-16,0 18 0 0,0-18 0 0,0 19 2 16,0-19 3-16,0 18 1 0,0-18 7 15,0 0 4-15,0 0 11 0,0 0 11 0,-16 0 10 16,16 0-1-16,0 0-19 0,-17-18-13 15,17 18-6-15,-16-19 11 0,-1 1 17 0,17 18-10 16,-16-19-7-16,-1 0 2 0,1 10 7 16,16-9-2-16,-17 18-12 0,17-19 1 15,-16 0 6-15,16 1-8 0,0-1-5 0,0-9-3 16,0 10-3-16,0-1-2 0,0 19 2 16,16-19-2-16,-16 1-1 0,17-1 5 0,-1 1-6 15,-16 8 2-15,17 10-2 0,-1 0 0 0,1-18 0 16,-1 18-4-16,1 0 7 0,-1 0-6 15,1 0-11-15,0 18-22 0,-1-18-35 16,1 0-16-16,-1 10-16 0,1-1-18 0,-1 0-109 16</inkml:trace>
  <inkml:trace contextRef="#ctx0" brushRef="#br0" timeOffset="-149509.15">32064 6037 32 0,'0'0'14'0,"0"0"-7"0,17 0-1 16,-1-19 8-16,-16 19 2 0,17 0-7 0,-1-18-5 16,1 18-1-16,-1 0-1 0,1 0-2 15,-1 0 0-15,1-19 0 0,0 19 0 16,-1 0-3-16,1 0 3 0,-1 0-10 0,1 0-12 15,-1-9-43-15</inkml:trace>
  <inkml:trace contextRef="#ctx0" brushRef="#br0" timeOffset="-149292.02">32411 5916 9 0,'0'0'17'0,"0"0"5"0,0 19-9 16,17-19-6-16,-17 0-4 0,0 18-1 16,17-18 0-16,-17 9-2 0,0 1 3 0,0-1-2 15,16 10-1-15,-16-19 0 0,0 18 0 16,0-18 0-16,17 19 0 0,-17-19-2 0,0 18 2 16,0-18 0-16,0 10-5 0,0-1-15 15,-17 0-31-15</inkml:trace>
  <inkml:trace contextRef="#ctx0" brushRef="#br0" timeOffset="-149059.83">32577 5935 21 0,'0'0'28'0,"0"-19"5"0,0 19-11 16,0 0-11-16,0 0-4 0,-17-19-2 0,17 19-3 15,0 0 1-15,-16 0-2 0,16 19 2 16,-17-19 0-16,1 0-1 0,16 0 2 0,-17 19-1 15,17-19 2-15,0 0-1 0,0 18 4 16,0-18-2-16,0 9 0 0,0-9-2 0,0 10 1 16,17-1-1-16,-1 10-4 0,17-19 2 15,-16 18-2-15,16-18 0 0,0 19-4 16,0-19-1-16,0 18-17 0,0-18-23 16</inkml:trace>
  <inkml:trace contextRef="#ctx0" brushRef="#br0" timeOffset="-145828.91">8698 10232 4 0,'0'0'1'16,"0"0"2"-16,0 0-1 0,0 0-1 0,0 0 2 15,0 0 0-15,0 0 0 0,0 0 1 0,0 0 0 16,0 0-1-16,0 0-1 0,0 0-1 15,0 0-6 32,0 0-3-47,0 0-10 0</inkml:trace>
  <inkml:trace contextRef="#ctx0" brushRef="#br0" timeOffset="-145496.65">9260 10111 16 0,'0'0'23'0,"0"0"-6"16,0 0-8-16,0 0-5 0,0 0 0 15,0 0-3-15,0-19-1 16,0 19-4-1,0 0-5-15,0 0-7 0,0 0-23 0</inkml:trace>
  <inkml:trace contextRef="#ctx0" brushRef="#br0" timeOffset="-144513.83">13676 8623 30 0,'0'0'25'16,"0"0"-9"-16,0 0-6 0,0 0-3 0,0 0-2 15,0 0-1-15,0 0-3 0,0 0 1 16,0 0 1-16,0 0-1 15,0 0 0 1,0 18-2 15,0-18 3-31,0 0-1 0,0 0 0 16,0 0 0-16,0 0-1 0,0 0 0 16,0 0 0-16,0 0 1 15,0 0-1 1,0 0 0-16,0 19-1 15,0-19 2-15,0 0-2 16,0 0-2-16,0 0 3 0,0 0 1 0,0 0-2 16,0 0-2-1,0 0 3 1,0 0-3 0,0 19 2-16,0-19 1 0,0 0-3 15,0 0 0-15,0 0-8 0,0 0-6 16,0 0-5-16,0 0-5 0</inkml:trace>
  <inkml:trace contextRef="#ctx0" brushRef="#br0" timeOffset="-142298.04">33056 6214 4 0,'17'0'1'0,"-1"-10"0"0,-16 10 1 15,17 0 0-15,0-9-2 0,-1 9 0 0,-16-9 0 16,17 9 0-16,-1 0 0 0,1-10 0 16,-17 10 1-16,16 0-1 0,1 0 0 15,-1-18 0-15,1 18 0 0,16 0 0 16,-17 0 0-16,1-19 0 0,-1 19 0 0,18 0 0 16,-18 0 0-16,1 0 0 0,-1 0 0 15,1 0 0-15,-1-18 0 0,1 18 0 16,-1 0 0-16,-16 0 2 15,0 0 1-15,17 0 0 0,-17 0 0 16,0 0 1-16,0 0-2 0,0 0-1 16,16 0-1-16,-16 0 1 15,0 0 0-15,0 0 1 16,0 0 1 0,0 0-1-16,0 0 2 0,0 18-1 15,0-18 0-15,17 0-2 0,-17 19-1 16,0-19 0-16,0 18 2 0,0-8-2 15,0 8 0-15,0-8 0 0,0 17 0 16,0-8 0-16,0 0 0 0,16-1 0 0,-16 1 0 16,0-1 1-16,17 10-1 0,-17-9 0 15,17 0 0-15,-17-1 0 0,16 10 0 16,-16-9 0-16,17 18 0 0,-1-18 0 0,-16-1 0 16,17 1 0-16,-1-1 0 0,-16 10 0 15,17-9 0-15,-1-1 0 0,-16 1 0 16,17 9 0-16,-17-9 0 0,0-1 0 15,16 19 0-15,-16-18 0 0,17-10 0 0,-17 19 0 16,16 0 0-16,-16-9 0 0,0-1 0 16,17 1 0-16,-17 9 0 0,0-10 0 15,17 1 0-15,-17 0 0 0,0-1 0 16,0 1 0-16,16-1 0 0,-16 1 0 16,0 9 0-16,0-9 0 0,0-1 0 0,0-18 0 15,0 19 0-15,0-1 0 0,0-8 0 16,0-1 0-16,0 19 0 0,0-28 0 15,0 18 0-15,0-18 0 0,0 19 0 16,0-19 0-16,0 9 0 0,0 1 0 16,-16-1 0-16,16 0 0 0,0 1 0 0,0-1 0 15,0 0 0-15,0 10 0 16,-17-19 0-16,17 0 0 16,0 18 2-1,-17-18 0-15,17 0 0 0,0 0 1 0,-16 0 0 16,16 0 0-16,-17 0 1 0,1 0-1 15,16 0 1-15,-17 19-2 0,-16-19-1 16,17 0 0-16,-17 0 1 0,16 0-2 16,-16 0 1-16,0 0-1 0,-17 0 0 15,17 0 0-15,0 0 2 0,0 0-2 0,-17 0 0 16,17 0 0-16,0 0 0 0,0 0 0 16,17 0 0-16,-17 0 0 0,0 0 0 15,16 0 0-15,1 0 2 0,-1 0-2 0,0 0 0 16,1 0 0-16,-1 0 0 0,1 0 0 15,16 0 2-15,-17 0-1 16,17 0-3 0,0 0 4-16,0 0-2 15,-16 0 0-15,16-19-3 16,0 19-1-16,-17 0-4 0,17 0-4 16,0 0-8-16,0-18-23 0</inkml:trace>
  <inkml:trace contextRef="#ctx0" brushRef="#br0" timeOffset="-141549.96">33123 6548 8 0,'0'0'4'0,"0"0"4"0,0 0 4 15,0-9 3-15,-17 9-2 0,17 0 0 0,0 0 0 16,0 0-1-16,0 0 1 0,0 0 1 16,0 0 4-16,0 0-5 0,0 0-4 0,0 0-2 15,0 0-3-15,0 0-2 16,0 0-1-16,0 0 1 16,0 9-2-16,0-9-2 0,0 10 2 15,0-1 0-15,0 0 0 0,0 1 2 0,0 8-2 16,0-18 2-16,0 19-2 0,17-1 0 15,-17-18 0-15,0 19 0 0,16-10 0 16,-16 1 0-16,0 8 0 0,17-8 1 16,-17 8-1-16,0-18 0 0,0 19 1 0,0-19-1 15,0 18-2-15,0-18-1 16,0 19-4-16,0-19-5 0,0 0-9 0,0 0-12 16,0 9-6-16,0-9-28 0</inkml:trace>
  <inkml:trace contextRef="#ctx0" brushRef="#br0" timeOffset="-140551.75">32974 6502 7 0,'16'19'2'16,"-16"-19"1"-16,0 18-1 0,17-9 0 15,-17 1-2-15,0-1 0 0,16 0 2 16,-16 1 0-16,0 8 1 0,0 1-1 0,0-19 0 16,0 0 0-16,0 18-2 0,0-18 0 15,0 19 1-15,0-19 0 16,0 0 2-16,17 0 8 0,-17 0 7 15,0 0 7-15,0 0 8 0,-17 0 3 16,17 0 1-16,0 0-11 0,0 0-10 16,0-19-5-16,0 19 3 0,0-18-3 0,0 18-2 15,0-19-4-15,-16 19 3 0,16-28 3 16,0 19-2-16,0-10-1 0,0 10-1 16,0-9 2-16,-17-1-2 0,17 19 0 15,0-19 0-15,0-9-3 0,17 19-1 0,-17 0 1 16,0 0 1-16,0 9-3 0,0-10 0 15,0 10-4-15,16 0 2 0,-16 10-3 16,0-1 3-16,17 0 0 0,-1 0 0 16,1 1 0-16,-17 8 2 0,16 1-2 15,1 0-3-15,0-1 5 0,-1-9-1 16,1 1-3-16,-17 8 2 0,16-8 0 0,1 8 0 16,-17-18 0-16,0 19 0 0,16-19 0 15,-16 0 3-15,0 0-1 0,0 0-1 16,0 0 1-1,0 0 1-15,0 0 2 0,0 0-2 0,0-19 2 16,0 19-2-16,0-18 1 0,0 8 4 16,0 1-3-16,0-10 0 0,0 10-5 0,17-9 2 15,-17-1 1-15,0 0-2 0,0-9 1 16,0 19-2-16,0-9 0 0,0 8 2 16,0 10-2-16,0 0-2 0,0-18 6 15,0 18-8-15,0 0 1 0,16 0 3 16,-16 18 0-16,0-18 0 0,17 19 0 15,-1-10 1-15,-16 10-1 0,17-1 0 16,-1 1 0-16,1 0 1 0,-1-19 0 0,1 18-1 16,-17-9 0-16,17 1-3 15,-17 8-1-15,0-8-4 0,16 8-11 0,-16-18-21 16,0 19-9-16,0-19-13 0,-16 18-19 16,16-18-78-16</inkml:trace>
  <inkml:trace contextRef="#ctx0" brushRef="#br0" timeOffset="-139901.79">33586 6446 12 0,'-17'-9'13'0,"17"9"-2"15,0 0-6-15,-17 0-2 0,17 0-2 16,-16 0 0-16,16 9-1 0,-17-9 1 16,17 9 2-16,-16 1-2 0,16-10 0 15,-17 18 1-15,17-18 0 0,0 19 2 0,0-19-1 16,0 0 0-16,0 19-3 0,0-19 2 16,17 18 0-16,-17-18-2 0,16 9 2 15,1 1-2-15,-17 8 0 0,16-8 1 16,1 8-1-16,0 1 0 0,-17-19 0 0,0 18 0 15,16 1 0-15,-16-10 2 0,0 1 0 16,-16-1 1-16,16 0-1 0,-17 1 0 16,17 8 1-16,-17-18-1 0,1 0-2 0,16 19 0 15,-17-19 2-15,17 0 0 0,-16 0-2 16,-1 0 0-16,1 0 0 16,16 0 0-16,0 0-3 15,-17 0-1-15,17-19-3 0,0 19 3 16,0-18 0-16,0 8 2 0,0 1 2 0,0-10 0 15,0 10 0-15,17 9 0 0,-17-19 0 16,0 19 0-16,16-18 2 0,-16 18-1 0,0-19-1 16,17 19 0-16,-17 0 1 0,16 0-1 15,1 0 0-15,-1 19 0 16,-16-19 0-16,17 0 3 0,0 18 1 16,-17-18 0-16,16 19-1 0,1-19 0 0,-17 0 0 15,16 9 0-15,-16 1 1 0,0-10 1 16,0 9 0-16,0-9 0 0,0 0 4 15,0 0 10-15,0 0 12 0,0 0 13 16,0 0-3-16,17 0-21 0,-17-9-10 0,0 9-1 16,0-10-6-16,0 1-1 0,0 9 0 15,0-19-2-15,16 19 0 0,-16-18-2 16,0 18 3-16,17-19-1 0,-17 1-4 0,16 18-1 16,-16-10-12-16,0 10-25 0,17-9-13 15,-17 18-7-15</inkml:trace>
  <inkml:trace contextRef="#ctx0" brushRef="#br0" timeOffset="-139468.03">33304 6921 8 0,'0'-10'9'0,"0"1"-2"16,0 9-3-16,-16 0-2 0,-1 0 0 15,17 9-1-15,-16-9-1 16,-1 10 0-16,1-1 2 0,16 0 1 16,-17 0-1-16,17 10 0 0,-16 0 1 0,16-19 1 15,0 18 1-15,0 1 0 0,16-10-1 16,-16 0-2-16,17 10 1 0,-17 9-3 16,0-28 2-16,16 19-1 0,-16-19-1 0,0 18 0 15,0-18 2-15,0 0-1 0,0 19 2 16,0-19 1-16,0 0 1 0,0 0-2 15,-16 0-1-15,-1 0-2 0,1 0 0 16,-1 0 0-16,1 0 0 0,-1 0-2 16,1 0-2-16,-1-19-11 0,0 19-14 0</inkml:trace>
  <inkml:trace contextRef="#ctx0" brushRef="#br0" timeOffset="-139168.4">33354 6921 12 0,'0'-10'15'0,"0"10"5"0,0 0-5 0,0-9-8 15,0 9-2-15,0 0-3 0,0 0-1 16,0 9-1 0,-17 1 0-16,17-1 0 15,0-9 4-15,17 9 1 16,-17 0-1-16,17 10-1 0,-17-19 1 0,16 19-2 15,1-19 0-15,-17 18-1 0,16 1-1 16,1-19 0-16,-17 0 0 0,16 9 0 16,-16 0 0-16,0 1 2 15,-16-10-2-15,-1 9 0 16,1-9 0-16,-17 9-14 16,16-9-17-16</inkml:trace>
  <inkml:trace contextRef="#ctx0" brushRef="#br0" timeOffset="-138767.87">33503 6948 38 0,'16'0'16'0,"-16"0"-8"16,0-9-3-16,0 9-2 0,17 0 1 16,-17 0 0-16,0 9-1 0,16-9 2 15,-16 19 1-15,0-19-1 0,17 19-1 0,-17-19 1 16,0 0-1-16,0 18-2 15,0-18 0-15,0 0 1 0,0 0 0 0,0 0 6 16,0 0 6-16,0 0 11 0,0 0 13 16,0 0 7-16,0 0 1 0,0 0-13 15,0 0-14-15,0 0-7 0,0-18-2 16,0 18-3-16,17 0 2 0,-17 0-5 16,16-19-2-16,-16 19 1 0,17 0-4 0,-1 0 0 15,-16 0 3-15,17 0-6 0,-1 0-1 16,1 19 6-16,-1-19-2 0,1 0 0 15,-1 18 0-15,1-18 0 0,-1 19 1 16,1-19 4 0,0 0 4-16,-17 0 2 0,0 0-2 0,16 0-2 15,-16 0-1-15,0-19 1 0,17 19 2 16,-17 0-4-16,0-18-5 0,0 18 3 16,0-19-5-16,0 0-3 0,0 1-2 15,0 9-29-15,-17-10-38 0,1 19-36 16,-1-19-129-16</inkml:trace>
  <inkml:trace contextRef="#ctx0" brushRef="#br0" timeOffset="-135288.39">33139 6241 6 0,'0'0'3'0,"0"0"3"0,0 0 3 15,0 0 1-15,0 0 3 0,0-18 3 16,0 18-6-16,0 0 1 0,0-9-3 15,0 9 2-15,0 0 0 0,0 0 2 0,0 0-1 16,0 0 3-16,0-10 0 0,0 10-1 16,0 0-2-16,0 0 2 0,0 0 1 15,0-9 0-15,0 9-6 0,0 0-1 16,0 0 2-16,0 0 1 0,0 0 3 0,0 0 0 16,0-9-2-16,0 9-2 0,0 0-3 15,0 0 3-15,0 0 3 0,-16 0 1 16,16-10-3-16,0 10-5 0,0 0-1 15,0 0 0-15,0 0-1 16,0-18-3-16,0 18 2 0,0 0-2 0,0 0 1 16,0-19 1-16,0 19-4 0,-17 0 2 15,17-18 0-15,0 18 1 16,-17-19 0-16,17 10 0 0,0-1-1 16,-16 1 0-16,16 0-2 0,0-1 4 0,-17 10-2 15,17-18 0-15,-16 18 0 0,16-19 2 16,0 19-6-16,-17-18 8 0,17 18-3 15,-16-19-1-15,16 0 6 0,0 10 14 16,-17-9-9-16,17 18-4 0,0-19 0 0,-16 0-7 16,16 1 0-16,0-1 0 0,0 10 3 15,0-10 1-15,-17 1 12 0,17 18 9 0,0-19-8 16,0 0-2-16,0 1-9 0,0-1-1 16,0 1-2-16,0 8-3 0,0-8 2 15,0-1-2-15,0 0 0 0,0 19 0 16,0-18 0-16,0-10 3 0,0 9-3 0,0 1 1 15,0-1-1-15,0 1 0 0,0-1 0 16,0 0 3-16,0 1-6 0,0 8 3 16,0-8 0-16,0-1 0 0,0-18 2 15,0 18 1-15,-16 1-1 0,16 9 0 0,0-10-2 16,-17 0 0-16,17 1 3 0,-16-10-3 16,16 9-2-16,-17 10 6 0,0 0-4 0,1-10 0 15,16 0 2-15,-17 19 0 0,1-18-2 16,-1-1 0-16,1 10 0 0,-1-10 2 15,1 10-2-15,-1 0 0 0,1 9-2 0,-1-19 2 16,1 0 0-16,-1 19 0 0,1-18 3 16,-18 18-5-16,18-19 2 0,-17 1 2 15,16 8-5-15,-16 1 1 0,17 0 6 0,-17-10-7 16,0 19 4-16,-1-18-3 0,18-1 5 16,-17 0-5-16,0 1 7 0,0 8-5 15,0-8 0-15,16-1 1 0,-16 19 2 0,0-18-3 16,0-1-3-16,16 0 3 0,-16 1 0 15,0 8 0-15,0-8 0 0,0-1 0 0,0 1-2 16,0 18 2-16,0-19 2 0,0 0-4 16,0 1 4-16,-17 9-2 0,17-10 0 0,0 19 3 15,-17-19-5-15,17 1 0 0,0-1 3 16,-16 19-1-16,15-28 2 0,1 19-2 0,0 0-3 16,-16-10 3-16,16 19 3 0,0-19-3 15,0 1 1-15,-17 18-1 0,0-19 0 0,17 1 1 16,-16 8-1-16,16 1-2 0,-17 0 2 15,0-10 0-15,1 19 0 0,-1-18 0 0,0 18 1 16,17-19-1-16,-16 0 0 0,-1 19 0 16,1-18 2-16,-1 8-6 0,17 1 4 0,0 0 0 15,-17 9 0-15,1-19 3 0,16 1-5 16,-17 18 2-16,0-19-5 0,1 19 7 0,-1-19-2 16,17 19 0-16,-33-18 0 0,16 8 0 0,1 1 0 15,-1 0 3-15,0 9 0 0,1-19-6 16,-1 19 5-16,1-18-2 0,-1 18-2 15,0-19-1-15,17 19 3 0,-33 0 1 0,17-19-1 16,-1 19 1-16,0 0 2 0,1-18-3 0,-17 18 0 16,16-9 0-16,0-1-4 0,-16 10 5 15,0-9-1-15,16 9 2 0,17-19-4 16,-49 19 4-16,32 0-2 0,1-18 0 0,15 18 1 16,-48-19-1-16,16 19-2 0,-1 0 2 15,1-18-4-15,0 18 6 0,0-19-2 0,0 10 0 16,0-1-2-16,0 10 2 0,-1-9 2 0,1 9-2 15,0 0 0-15,0-19 0 0,0 19 0 16,0 0 0-16,0 0-2 0,-1-18 5 16,-15 18-3-16,16 0-2 0,-17 0 2 0,17 0 0 15,-17 0 0-15,17 0-3 0,0 0 3 0,0 0 3 16,-1 0-3-16,1 0 0 0,-16 0 0 16,16 0 0-16,-1 0-2 0,18 0 2 0,-50 0-2 15,32-19 2-15,18 19 1 0,-17 0-1 16,0 0-2-16,16 0 4 0,-16 0 0 0,0 0-2 15,16 0 0-15,-16 0-2 0,0 0 2 16,0 0 0-16,-1 0 0 0,18 0 0 0,-17 0 0 16,0 0 0-16,16 0-2 0,0 0 4 15,1 0-6-15,-1 0 4 0,17 0 2 0,-33 0-2 16,16 19-2-16,17-19-1 0,-16 0 3 16,-1 18 0-16,0-18 0 0,1 19 0 0,16-19 0 15,-17 0 0-15,17 9 0 0,-17 1-2 16,17-1 2-16,0 10 0 0,0-19 0 0,0 0 0 15,0 18 1-15,0-18-4 0,16 19 3 0,-16-19 0 16,17 18 1-16,-17-18-1 0,16 19 0 16,1-19 0-16,-1 9 0 0,-16 1 0 15,0-1 0-15,16 9-6 0,-16-18 4 0,0 19 3 16,0-19 1-16,17 19-2 0,-1-19-4 0,-32 18 4 16,15-18-3-16,-15 0 8 0,32 19-5 15,-16-19 0-15,0 0 0 0,0 9 0 16,0-9-2-16,0 9 2 0,16-9 0 0,-16 10 0 15,17-10 2-15,-17 18-2 0,16-18 0 0,17 0-2 16,-33 0 2-16,17 19-4 0,-18-19 4 16,18 0 0-16,-1 0 0 0,1 19-2 0,16-19 2 15,-17 0 0-15,1 18 2 0,16-18-1 16,-17 0-1-16,1 19-4 0,16-19 4 0,-17 9-2 16,17 0 2-16,0 1 3 0,0 8-3 15,-33-18 0-15,33 0-2 0,-16 19 2 16,16-19 0-16,-17 19 0 0,1-19-2 15,16 18 2-15,-17-18 1 0,17 19-1 16,-17-10 1-16,1 0-3 0,16 1 3 0,-17 8 2 16,1 1-3-16,-1-19-2 0,1 18 3 15,16 1-4-15,-17 0 3 0,17-1 0 0,-33 10 2 16,17-9-2-16,16-1-2 0,-17 1 2 0,1 0 2 16,16-1-1-16,-17 10-4 0,17-9 4 15,-17-1-1-15,17 1-3 0,-16-1 3 16,16 1 0-16,-17 9 0 0,17-9 1 0,-16-1-3 15,16 1 2-15,-17-1 2 0,17 1-2 0,0 9 2 16,0-9-2-16,-33-1 0 0,33 1 0 16,0-19 0-16,0 18-2 0,-33 1 6 0,33 9-4 15,-16-10 0-15,16-18 0 0,-17 19 0 0,17 0 0 16,-16-10 2-16,16 10-2 0,0-1 0 16,-17 1 0-16,17-1 0 0,0 1-2 15,0 0 2-15,0-10-2 0,-16 9 4 0,16 1-2 16,0 0 0-16,0-1 0 0,0 1 0 0,0 0 0 15,0-1 0-15,0 10 0 0,16-9 0 16,-16-1 0-16,0 1 0 0,0-1 0 0,0 1 0 16,0 9 2-16,0-9-5 0,17-1 3 15,-17 1 2-15,0-1-2 0,0 1 0 0,0 9 0 16,0-10 3-16,0 1-5 0,0 0-3 0,0-1 9 16,0-8-4-16,0 8 0 0,0 1 2 15,0-1-2-15,0 1-2 0,0 0 5 16,0-1-3-16,0-8 2 0,0 8-4 0,0 1 2 15,16-1 0-15,-16-18-2 0,0 19 2 0,0 0 1 16,0-1-1-16,17-18 2 0,-17 19-4 0,0-10 2 16,0 10 0-16,16-1 0 0,-16-18 0 15,0 19 0-15,0-19 0 0,0 18 1 16,33-18-1-16,-33 10 0 0,0 8 1 0,0-8-1 16,0 18 2-16,0-28-4 0,0 18 2 15,0-18 2-15,0 0-2 0,0 19-2 16,0-19-3-16,0 18 5 0,0-18 3 0,0 10 1 15,0-10-6-15,0 9 2 16,0-9-2-16,0 9 2 0,0-9-4 16,0 0-4-16,0 10-2 15,0-10-8-15,0 0-12 0,0 0-15 0,0 0-15 16,-33-10-27-16,33 10-1 0,-16-9 5 0</inkml:trace>
  <inkml:trace contextRef="#ctx0" brushRef="#br0" timeOffset="-134954.22">22986 5916 11 0,'0'0'1'16,"16"0"0"-1,17 0 0-15,-33 19 1 16,0-19 4-16,0 18 1 0,33-18 6 15,-33 9 3-15,0 1-2 0,17-1-2 0,-17 10 1 16,16-1-3-16,1-18-1 0,0 19 2 0,-17-19 3 16,16 18-2-16,1-18 2 0,-1 10 2 15,1-1 1-15,-1 0 0 0,17-9-1 0,-33 10 2 16,0-10 1-16,33 0-2 0,-33 0-1 0,17 0-10 16,-1-10-2-16,17 1-1 0,-16 9-1 15,0-9-1-15,-1-1 2 0,1 10-3 0,-1-18 0 16,-16-1 0-16,33 1 0 0,-33-1-4 0,0 0 4 15,0 10 0-15,17-9-2 0,-17-1 2 16,0 0-2-16,-17 1-6 0,17-10-16 0,0 9-13 16,0 1-8-16,0-1-6 0,0 19-17 15</inkml:trace>
  <inkml:trace contextRef="#ctx0" brushRef="#br0" timeOffset="-133672.87">32296 4642 39 0,'0'-19'20'0,"0"0"-10"0,0 1-3 16,0-1 1-16,0 19 6 0,0-28 5 0,0 10-5 15,0 18 2-15,0-19-1 0,0 19-2 16,0-19 4-16,0 19-4 0,0 0-4 15,-17-18 0-15,17 18-5 0,0 0-3 0,0 0 0 16,0 0 1-16,0 0 0 16,0 18-2-1,0-18 0-15,0 19 1 0,-16-19-1 16,16 19 1-16,0-10 1 0,0 10 0 16,0-1 0-16,0 1-2 0,0-1 3 0,0 1-3 15,0 0 0-15,16-19 0 0,-16 18 0 16,0-9 1-16,0 10 1 0,0 0-2 0,0-19-2 15,0 0 4-15,0 18 2 16,0-18 8-16,0 0 14 0,0 0 20 16,0 0 25-16,0 0 12 0,0-18 3 15,0 18-31-15,0 0-28 0,0-19-13 0,0 19-8 16,0-28-5-16,-16 19 5 0,16 0-3 16,0-29 0-16,-17 20-3 0,17-1-4 0,0-9 6 15,-16 10-1-15,16-1 1 0,0 0-2 16,0 1 7-16,0-1-7 0,0-9 0 15,0 10 0-15,16-1 0 0,-16 19 2 0,0-18 1 16,17-1-3-16,-17 19 0 0,16-19-2 16,-16 19-7-16,0 0 2 0,17 0-5 15,-17 0-29-15,16 0-28 0,-16 0-20 16,17 19-22-16,-1-19-12 0,1 0-113 16</inkml:trace>
  <inkml:trace contextRef="#ctx0" brushRef="#br0" timeOffset="-133390.62">32213 4549 48 0,'0'0'24'15,"-17"0"-1"-15,17-10 5 0,0 10-1 16,0 0-5-16,0 0-4 0,0 0-5 0,0 0-3 16,17-9-6-16,-17 9-3 0,17 0 3 15,-1 0-4-15,-16 0 2 16,17 0-2-16,-1 0 0 0,1 0 0 0,-1 0-2 16,1 0-2-16,-1 0 1 0,1 0 0 15,-1 0 1-15,1 0-19 0,-1 0-9 16,1 9-15-16,0-9-62 0</inkml:trace>
  <inkml:trace contextRef="#ctx0" brushRef="#br0" timeOffset="-133174.28">32626 4465 22 0,'0'0'26'16,"0"-19"-6"-16,0 19-2 0,0 0-1 0,0 0-6 15,0 0-3-15,0 0-5 0,0 0-1 16,0 0-1-16,0 0-1 15,0 19 1-15,-16-19 0 0,16 18-1 16,0-18 0-16,0 19 0 0,-17 0 2 16,17-10 1-16,0 0-1 0,0 19-2 0,0-9 0 15,0-1 1-15,0-18 1 0,0 19-2 16,0 0 0-16,0-10-4 0,17 9 4 16,-17 1-12-16,0-19-15 0,16 19-14 15</inkml:trace>
  <inkml:trace contextRef="#ctx0" brushRef="#br0" timeOffset="-132938.87">32693 4604 30 0,'-17'-18'22'0,"17"-1"-1"0,0 1 0 15,0-1-4-15,0 10-3 0,0 9 0 16,-16-19-2-16,16 19-5 0,0 0-4 0,0 0-2 16,0 0 1-16,-17 0-1 15,17 0 0-15,-17 0 1 0,17 0 1 0,-16 19 0 16,16-19-2-16,-17 9 4 0,17 10 1 15,0-1-3-15,0 1 0 0,0-19 1 0,17 18-1 16,-1 1 2-16,1 0-3 0,0-10-2 16,16 9 1-16,-17 1-3 0,17-19-1 15,0 19 1-15,-16-19-4 0,-1 18-18 0,17-18-25 16</inkml:trace>
  <inkml:trace contextRef="#ctx0" brushRef="#br0" timeOffset="-130359.9">13213 8595 6 0,'0'-9'2'0,"0"9"0"31,0 0 0-31,0-10-2 15,0 10 1-15,0 10-1 32,0-1 0-1,0 0 0 0,-33-9 0-31,33 9 0 16,0 1 0-1,-17-10 0-15,17 18 0 16,0-18-2-16,0 0-6 0</inkml:trace>
  <inkml:trace contextRef="#ctx0" brushRef="#br0" timeOffset="-125330.53">13494 9069 10 0,'0'0'9'0,"0"0"2"16,0-9-1-16,0 9-4 0,0 0-3 0,0-9-1 15,0 9 0-15,0 0-1 0,-33 0-1 16,33 0 1-16,0-10-1 0,0 10 1 0,0 0 0 31,0 0-1-15,0 0-2 15,0 0 2-15,0 0-6-16,0 0-6 15,33 0 0-15,-33 0-12 0</inkml:trace>
  <inkml:trace contextRef="#ctx0" brushRef="#br0" timeOffset="-124248.85">13279 11478 1 0,'0'0'1'0,"0"0"-2"0</inkml:trace>
  <inkml:trace contextRef="#ctx0" brushRef="#br0" timeOffset="-100918.58">21663 8316 10 0,'0'0'0'0,"-17"0"1"16,1-19-1 0,16 19-6-16,0 0 3 15</inkml:trace>
  <inkml:trace contextRef="#ctx0" brushRef="#br0" timeOffset="-99851.04">33834 6641 3 0,'0'-18'0'16,"0"18"1"-16,0-19-1 16,0 19 1-16,0 0-1 15,0 0-1-15,0 0 2 0,0 0-2 16,0 0 2-16,0 0-2 0,0 0 1 15,0 0-3-15,0 19 3 16,0-19 0-16</inkml:trace>
  <inkml:trace contextRef="#ctx0" brushRef="#br0" timeOffset="-98737.18">20952 8009 40 0,'0'9'31'0,"0"-9"-16"0,0-9-7 15,0 9-4-15,0 0-1 0,0 0-1 0,0 0 1 0,0 0-2 16,0 9-1 0,0-9 2-1,0 0-2 1,0 19 0-16,0-19 2 0,0 0-2 31,0 0 2-31,0 18-2 16,0-18-2-16,0 0-9 15,0 0-14-15,0 0-7 16</inkml:trace>
  <inkml:trace contextRef="#ctx0" brushRef="#br0" timeOffset="-96938.84">33238 6297 21 0,'0'0'21'0,"0"-18"-6"16,0 18 0-16,0-19-2 0,17 19-1 15,-17-19 1-15,0 19-2 0,16 0-1 16,-16-18 0-16,0 18-4 0,17 0-1 0,-17 0 0 16,16 0 0-16,-16 0 2 0,0 0 3 15,0 0 3-15,0 0-1 0,0 18-2 16,0-18 4-16,0 0-3 0,0 19 0 15,-16 0 1-15,16-19 0 0,-17 18 2 0,17-18-5 16,-16 10 1-16,16-1-1 0,-17 0 1 16,17 0-7-16,-16 1 2 0,16-10 15 15,0 18 11-15,0-18 22 0,0 0 21 16,0 0 22-16,0 0 25 0,0 0-9 0,16-18-22 16,1 18-20-16,-1-10-23 0,17 1-7 15,-16 0-8-15,16 0 6 0,0-1 3 0,0-8-2 16,0 18-6-16,-16-19-4 0,-1 0 9 15,1 19 9-15,-1 0 1 0,-16 0 5 16,0 0-7-16,0 0-24 0,0 0 1 16,-33 19-9-16,17 0-3 0,-17-1 0 0,-17 1-6 15,17 9 2-15,-17 9-10 0,1-18 4 16,16 18-4-16,-17-9 1 0,17 9 10 16,0-18-8-16,16-1 0 0,1 1-5 0,-1-1 5 15,1-8 0-15,-1 8 13 0,17 1 1 16,0-19 16-16,0 0 15 0,0 0-2 0,17 18-13 15,-1-18-2-15,1 0-4 0,-1 0-2 16,1-18-7-16,16 18-5 0,0-19-6 0,0 1-4 16,17-1 0-16,-1 0 4 0,-16 10-3 15,17-9 2-15,-17-1-3 0,0 0 0 16,-16 1 5-16,-1 8-4 0,1 1 3 16,-1 9 4-16,-16 0 20 0,0-9-4 0,0 9-14 15,-16 9-1-15,16-9-4 0,-17 9-5 16,1 1 0-16,-1 8 1 0,1-18-1 15,-17 19 3-15,16-19-1 0,17 19-11 0,-16-19 14 16,-1 18-11-16,17-18 12 0,-17 0-6 16,17 9 1-16,0-9 1 0,0 0 3 0,0 0-2 15,0 0 0-15,0 0 6 0,0 0 5 16,0 0-7-16,17 0-7 0,0-9 0 16,-1 9 0-16,1-18 0 0,-1 18 0 15,1-19 0-15,-1 19 0 0,1-19 0 16,-1 19 0-16,1 0 0 15,-17-18 0-15,0 36 0 0,-17-18 0 16,17 0 0-16,-16 19 0 0,-1 0 0 16,1-19 0-16,-1 18 0 0,-16 1 0 0,17 9 0 15,-1-10 0-15,0 1 0 0,-16-1 0 16,17 10 0-16,16-9 0 0,-17 0 0 16,17-1 0-16,-16 1 0 0,16-19 0 0,0 18 0 15,0-18 0-15,0 19 0 0,0-19 0 16,16 0 0-16,1 0 0 15,-1 0 0-15,17 0 0 16,-16 0 0-16,0 0 0 0,-1-19 0 16,1 19 0-16,-1 0 0 0,1 0 0 15,-17 19 0-15,0-19 0 16,-17 19 0-16,1-10 0 16,-1 9 0-16,1 1 0 0,-1 0 0 15,0-1 0-15,17 1 0 0,-16 0 0 16,-1-1 0-16,17 10 0 0,-16-9 0 0,16-19 0 15,0 18 0-15,0 1 0 0,0-19 0 16,0 9 0-16,16 0 0 0,-16-9-20 16,0 0-47-16,0 0-48 0,17 0-41 15,-17-9-32-15,0 0-51 0,16 9-48 0,1-19-6 16,0 1 32-16,-1-1 59 16</inkml:trace>
  <inkml:trace contextRef="#ctx0" brushRef="#br0" timeOffset="-96238.89">32974 6307 13 0,'0'0'15'0,"0"0"7"15,0-10 3-15,0 10-3 0,0 0-3 0,0-18 0 16,0 18 0-16,0 0 1 0,-17-19 4 15,17 19 1-15,0 0-5 0,0 0-1 16,0 0-5-16,0 0-4 0,0 0-2 0,0 0-4 16,0 0-2-1,0 0-1-15,0 0 8 0,0 0 6 16,0 0 10-16,0 19 8 0,0-19-2 0,0 0 4 16,0 18 9-16,0-18 5 0,0 10-2 15,0 8-5-15,0-9 15 0,0 19 13 16,0-9 2-16,0-19-14 0,0 19-6 15,0-1 11-15,0 1 12 0,0 9 7 0,17-10-15 16,-17 1-2-16,0 18 6 0,0-18-5 16,0-1-14-16,0 10 1 0,0 9-10 15,0-18 1-15,0 9 3 0,0 9 5 0,0 0 16 16,0-9-12-16,0 0-4 0,0 19-14 16,0-10 2-16,0-18-16 0,0 27-2 0,0-27 1 15,0 18-19-15,0-19-4 0,0 10 0 16,0 10 0-16,0-20 0 0,-17 1 0 0,17-1 0 15,0 10 0-15,0-9 0 0,0-1 0 16,0 1 0-16,0-19 0 0,0 19 0 16,0-10 0-16,0 0 0 0,0 1 0 15,17-1 0 1,-17-18 0 15,0-1-34-15,0 10-119-16,0-9-46 0,0-10-30 0,0 10-42 15,-17-10-19-15,17 19 8 0,0-18 42 16,0-10-107-16</inkml:trace>
  <inkml:trace contextRef="#ctx0" brushRef="#br0" timeOffset="-93824.8">21382 8213 8 0,'0'0'13'0,"0"0"6"16,0 0-1-16,0 0-6 0,0 0-3 15,0 0 1-15,0 0-1 0,0 0-3 0,0 0 1 16,0 0-2-16,0-18-2 0,0 18-1 15,0 0 4-15,16 0-1 0,-16 0-3 0,0 0 2 16,0 0-1-16,0 0 3 0,17-19 0 16,-17 19-1-16,0 0 1 0,0 0 0 0,16 0 2 15,-16 0-2-15,0 0 2 0,0 0-1 0,0 0-2 16,17-18-1-16,-17 18-2 0,0 0 1 16,16 0-3-16,-16 0-2 0,0 0 3 15,0 0-3-15,0-19 2 0,0 19-3 31,0-9-1-31,-16 9 0 0,16 0-10 16,-17 0 5-16,17 0-3 0,-16 0 2 16,-1 0-2-16,17 0 4 0,-16 0-1 0,-1 0 0 15,1 0 1-15,16 0 4 0,0 0 1 16,0 0 1-16,-34 0 3 0,34 0-1 16,0-10 0-16,0 10 2 15,0 0 1-15,-33 0 0 0,33-9 5 16,0 9-1-16,0 0 2 0,0 0-1 0,0 0 3 15,0 0 1-15,-16 0-3 0,16 0-2 0,0 0-2 16,0 0-1-16,0 0 4 0,16 0-1 16,-16 0 3-16,0 0 0 0,33-9 5 0,-33 9-2 15,0 0 2-15,34 0 5 0,-34 0-4 0,16 0 2 16,17-9 5-16,-16 9 5 0,16 0-2 16,0 0-9-16,16 0-5 0,-15 0-2 0,15-19 5 15,1 19-5-15,-1 0 1 0,18 0 0 16,-34 0-6-16,16-19 3 0,17 19 1 0,0 0 2 15,-32 0-1-15,32 0 1 0,16 0-3 16,-49 0-1-16,34 0 0 0,-1 0 2 0,-17 0 0 16,18 0 0-16,-18 0 2 0,1 0-7 0,-1 0-1 15,1 0-3-15,0 0 5 0,-1 0-4 0,-16 0-1 16,33 0 0-16,-49 0 5 0,16 0-8 16,0 0 3-16,0-18 4 0,0 18-4 0,0 0 2 15,0 0-4-15,-33 0 2 0,17 0 3 16,-1 0-7-16,1 0 4 0,0 0 0 0,-1 0 1 15,-16 0 1-15,17 0-2 0,-17 0-3 16,0 0 4 0,0 0 6-16,0 0 0 0,0 0 5 0,16 0-3 15,-16 0-3-15,0 0 1 0,0 18-1 0,0-18 2 16,0 0-2-16,0 19-4 0,0 0 1 16,0-19-3-16,-16 18 4 0,16 1-2 0,0 9-2 15,0-10 0-15,0 1 0 0,0-1 0 0,16 1 2 16,-16 0 0-16,0 9-2 0,0-10 0 15,17 19 0-15,-17-27 4 0,16 18-4 0,-16-1 0 16,33-8-3-16,-33 0 5 0,0-19-2 16,0 18 0-16,0-8 0 0,33 8 0 0,-33-8 0 15,0-1-2-15,0 9 4 0,0-18 2 16,0 19-6-16,0-19 0 0,17 0 2 0,-17 0 4 16,0 19-7-16,0-19 5 0,0 0 0 15,-17 0-4-15,17 0 6 0,0 0-6 0,0 0 2 16,0 0 2-16,0 0 2 0,-33 0-4 15,33 0 0-15,-33 9 0 0,17-9 0 0,-17 0 2 16,16 0-2-16,-16 9 2 0,0-9-2 0,16 0 0 16,-16 10-2-16,0-10 0 0,0 0 2 15,0 9 0-15,0-9 0 0,0 0 0 0,-17 0 3 16,17 9-3-16,0-9 0 0,-16 0-2 16,-1 9 0-16,33-9 2 0,-49 0 0 0,0 0 1 15,17 10-1-15,15-10-2 0,-32 0 2 0,17 18 1 16,-1-18-3-16,0 0 0 0,17 0 3 0,-33 0 1 15,33 0-1-15,-16 0-4 0,15 0 7 16,1 19-6-16,-16-19 5 0,16 0-3 16,0 0 0-16,0 0 0 0,0 0 0 0,-1 0 0 15,34 0-4-15,-49 0 4 0,16 0 2 16,16 0-6-16,-16 0 7 0,17 0-5 0,-17 0 2 16,33 0 0-16,-34 0-2 0,1 0 2 0,17 0 3 15,-1 0-3-15,1 0 3 0,-1 0-3 16,1 0 0-16,-1 0 0 0,17 0-3 15,-16 0 5-15,-1 0-4 0,1 0 5 16,16 0-6-16,0 0 1 16,-34 0 2-16,34 0 1 15,-33 0-1-15,33 0 3 0,-16 0-5 0,-1 0 2 16,17 0 2-16,-16 0 2 16,16 0-7-16,-17 0 5 0,17 0-6 31,0 0 2-31,0 0-1 15,0 0 0 1,0 0-2-16,0-19-5 0,0 19-15 0,0 0-19 16,0 0-8-16,0 0-7 0,0 0-2 15,0-18-4-15,0 18-8 0,0-10 0 0,17 10 4 16,-17-9 3-16</inkml:trace>
  <inkml:trace contextRef="#ctx0" brushRef="#br0" timeOffset="-90094.9">21845 8232 15 0,'0'0'20'16,"-17"-9"0"-16,17 9-5 0,0-10-2 0,-16 10 0 15,16 0 0-15,0 0 1 0,0 0 0 0,0 0-2 16,0 0-3-16,0 0-3 0,0 0-2 16,0 0 4-16,0 0 7 0,0 0-1 0,0 10-2 15,0-1-1-15,0-9-1 0,0 19-2 16,0-10-4-16,0 10 2 0,0-1 1 0,16-18-2 15,-16 19-1-15,0-1-1 0,0-8-1 16,0-1 0-16,0 10-2 0,0-10 1 0,0 9 2 16,17-18-3-16,-17 0 4 0,0 19 1 0,0-19 10 15,0 0 23-15,0 0 7 0,0 0-14 16,-17 0-11-16,17-19-11 0,0 19-2 0,0-18 6 16,-16-1 0-16,16 10-6 0,0-10-2 15,0 1-1-15,0-1 8 0,-17 1-2 0,17-1-2 16,0 0-4-16,0 1 1 0,0 8 3 0,17-8-4 15,-17 18-2-15,0 0 2 0,0-19-4 16,0 19-3-16,16 19 5 0,1-19-4 16,-17 18 2-16,16-18-2 15,-16 19 5-15,17-10-3 0,-17 1 4 0,16 18-4 16,-16-10 0-16,17-18 0 0,-17 19-3 0,0-1 5 16,16-18-2-16,-16 10-2 0,0-1 4 15,33 0-2-15,-33 1 1 0,0-10-3 16,0-10 2-16,0 1 3 15,0-10-3-15,0 19 3 16,0-18-5-16,0-1 0 0,0 1 6 0,0-1-4 16,33 0-2-16,-33 1 4 0,0 8-2 15,0-8-2-15,0-1 4 0,0 19-2 16,0-18-2-16,0 18-1 16,17 18 3-16,-17-18 0 15,0 19 0-15,17-1 2 0,-17-8-2 0,0 8 0 16,16-8 4-16,-16 18-4 0,17-10 0 0,-17 1-3 15,0-1 4-15,16-8-5 0,-16 8-6 16,0 1-11-16,0-1-37 0,0 1-25 0,-16 0-17 16,16-10-3-16,0 0-73 0</inkml:trace>
  <inkml:trace contextRef="#ctx0" brushRef="#br0" timeOffset="-89661.79">22291 8232 32 0,'0'-9'30'15,"0"9"-12"-15,0-10-6 0,-16 10-2 0,16 0-4 16,-17 0 4-16,17 0 1 0,-16 0 1 16,-1 0-1-16,0 10 3 0,17-10 4 0,0 9 1 15,-33 0-9-15,33 1-5 0,-33-1-1 0,33 10-3 16,0-19 1-16,0 0-1 0,0 18 5 15,0-18-1-15,0 19-3 0,33-19 3 0,-33 0-2 16,0 0 0-16,33 0 0 16,-33 0-2-16,17 0-1 0,-17 0 1 0,17 0 0 15,-1 0-1-15,-16 0 2 0,0 0 0 16,17 0 1-16,-17 0 0 16,0 18-2-16,0-18 5 0,0 10-4 0,0-1 0 15,0 10 1-15,0 8 1 0,0-8 0 16,0 0 0-16,0-10-4 0,0 10 1 0,0-10 1 15,0 10-2-15,0 8 0 0,0-8-2 0,-17-19 4 16,17 19 0-16,0-10-2 0,-16 0 2 16,16 1-2-16,-17-10 1 0,17 9-3 0,0-9 4 15,-17 0-2-15,17 0-2 0,0 0-2 16,0-9-1-16,0 9-9 0,0-10-11 0,0 1-8 16,0 0-6-16,0-10 0 0,0 0-6 0,0 1 4 15</inkml:trace>
  <inkml:trace contextRef="#ctx0" brushRef="#br0" timeOffset="-89345.86">22341 8232 5 0,'0'9'4'0,"16"1"14"0,-16 18 12 15,0-28 0-15,33 18-5 0,-33 1-5 16,0-1 2-16,0-18-4 0,33 19-3 0,-33-10-3 15,0 10-4-15,0-1-3 0,17-18 3 16,-17 19 2-16,0-19-1 0,0 19-1 0,17-19-5 16,-17 0 1-16,0 0 2 0,0 9 10 0,0-9 14 15,0 0 7-15,0-9-12 0,0 9-13 16,0 0 2-16,0 0-1 0,0-19-3 0,0 0 1 16,0 19-5-16,0-18 1 0,0-1-4 15,0 1-3-15,0 8 2 0,0-8-4 0,16-1 2 16,-16 1 2-16,0-1-5 0,0 0 1 15,0 10 2-15,17 9-3 0,-17-9-2 0,0-1 2 0,0 10-17 16,0 0-24-16,0 0-14 0,0 0-7 16,0 0-4-16,16 10-5 0</inkml:trace>
  <inkml:trace contextRef="#ctx0" brushRef="#br0" timeOffset="-88979.71">22688 8158 57 0,'-17'0'17'0,"17"0"-9"0,-16 0-4 0,-1-19 6 15,17 19 2-15,0 0 3 0,-33 0-2 0,33 0-5 16,0 0-5-16,-33 19-2 0,17-19 0 15,16 18-1-15,0-18 0 0,0 19 3 16,0-19 4-16,16 18-1 0,-16-18 2 16,33 19-2-16,-33-10 1 0,0 1-3 0,33-1 0 15,-33 10 0-15,17-19-2 0,-1 18 0 0,1-18 4 16,-17 19 1-16,17-19 3 0,-17 18 0 16,0-18 3-16,0 10 0 0,0-10 2 0,0 9-8 15,-17 0 1-15,17 1-4 0,-17-10-4 0,1 9 0 16,-1-9 0-16,17 18 0 0,-33-18-2 15,33 0-2-15,-33 0-1 0,17 0-15 16,-1 0-19-16,1 0-12 0,16 0-12 0</inkml:trace>
  <inkml:trace contextRef="#ctx0" brushRef="#br0" timeOffset="-88646.02">22820 8158 48 0,'0'-19'18'0,"0"19"-4"16,0 0-2-16,0-9 1 0,0 9 5 0,-33 0 1 15,33 0-8-15,-16 0-5 0,16 9-1 0,-17-9 1 16,1 19-1-16,16-19-1 0,0 0-3 0,-17 18-1 16,17-18 2-16,0 19 0 0,0-1 6 15,0-18-3-15,17 19 0 0,-17-10 0 0,0 1 0 16,16 18 3-16,-16-28 0 0,17 18 0 15,-17 1-4-15,16-19 3 0,-16 18 2 0,0-18 2 16,33 10-3-16,-33-1 4 0,0 0-2 0,0 1 2 16,0-10 5-16,0 9-5 0,0 9 0 15,0-18-6-15,0 0-1 0,-33 0 0 16,17 0-5-16,16 19 1 0,-17-19-5 16,17 0 1-16,-16 0 1 0,-1-19-26 0,17 19-22 15,-16 0-13-15,16 0-12 0,-17-18-65 16</inkml:trace>
  <inkml:trace contextRef="#ctx0" brushRef="#br0" timeOffset="-88277.4">22870 8232 3 0,'0'9'1'0,"0"1"6"0,0-1 22 0,16 10 8 15,-16-19 0-15,0 18-10 0,17-18-10 0,-17 19-4 16,17-19 0-16,-17 18-1 0,0-18 2 15,16 10-7-15,-16-1-2 0,0-9-4 0,0 0 0 16,0 9 0-16,0-9 9 0,0 0 9 16,0 0 11-16,0 0-6 0,0-9-10 0,0 9 1 15,0 0 3-15,0-9 7 0,0-1-1 0,0 10-3 16,0 0 7-16,0-18-6 0,0 18-6 16,0-19-3-16,0 19-4 0,17 0-3 0,-17-18-2 15,0 18-2-15,16 0-2 0,-16 0 1 16,0 0 0-16,17 0-1 0,-1 0 2 15,-16 0-2-15,33 0 0 0,-33 0-2 16,0 18 2-16,0-18 3 0,0 0 0 0,0 0 10 16,0 0 5-16,0-18-3 0,0 18-7 15,0 0-6-15,0-19 1 0,0 10-1 0,0-1 1 16,0 1-3-16,0-10-2 0,0 1-2 0,0 18 2 16,0-19-4-16,0 1 6 0,-33-10-4 0,33 9-26 15,-16 1-35-15,-1-1-27 0,17 0-26 16,-16 1-4-16</inkml:trace>
  <inkml:trace contextRef="#ctx0" brushRef="#br0" timeOffset="-87563.84">21349 8195 33 0,'0'0'24'0,"0"0"-10"0,0-19 1 15,0 19 5-15,0 0 6 0,0 0 2 0,0 0-2 16,-34 0-8-16,34 0-6 0,0 0-7 15,0 0 1-15,0 0 9 0,0 0 5 0,0 0-1 16,34 0-6-16,-34 19 1 0,0-19 3 0,0 18 5 16,0-8 7-16,0 8 12 0,0 1 4 0,0 0-2 15,0 18-9-15,16-19-8 0,-16 1-2 16,0 9-5-16,17 9 11 0,-17-18 13 16,16 9-19-16,-16 0-6 0,0-1-11 0,0 11-4 15,17-29-3-15,-17 19 4 0,0-10-6 0,0 10 2 16,16-9 0-16,-16 0 4 0,0-19-2 0,0 18-4 15,0-9 2-15,0 1 2 0,0-10-4 16,0 9 8-16,0-9-5 0,0 9-1 16,0-9-7-16,0 0 1 15,0-9-25-15,-16 9-29 0,16 0-28 0,0-9-21 16,-17-1 109-16,17-8-190 0</inkml:trace>
  <inkml:trace contextRef="#ctx0" brushRef="#br0" timeOffset="-86380.74">13973 8344 3 0,'0'0'5'0,"0"9"7"15,0-9 17-15,0 0-1 0,17 9-11 0,-17-9-7 16,0 0 3-16,0 0 3 0,0 0 2 0,0 0-1 15,0 10-4-15,0-10-2 0,16 0 1 16,-16 0 2-16,0 0 1 0,0 0-4 16,0 0-4-16,0 0-3 0,0 0 2 0,0 0-4 15,0 0-4 1,-16-10-1 0,16 10 1-16,0 0-1 15,0 0-14-15,0 0-6 0,0-9-4 0,-17 9 3 16,17 0 1-16,0 0 4 0,-16-9-3 15,16 9-5-15,0 0-3 0</inkml:trace>
  <inkml:trace contextRef="#ctx0" brushRef="#br0" timeOffset="-84632.73">6796 9069 26 0,'0'0'15'0,"0"0"-5"15,0 0 1-15,0 0 1 0,0 0 1 0,0 0 3 16,0 0-2-16,0 0-4 0,0-9-1 15,0 9 1-15,0 0 3 0,0 0 6 0,0 0-1 16,0 0-2-16,0 0-6 0,0 0-3 16,0 0-4-16,0 0 2 0,0 0 2 0,0 0 1 15,0 0 2-15,0 0 4 0,0 0-2 0,0 0-5 16,-16-9 0-16,16 9-2 0,0 0-2 16,0 0-1-16,0 0 0 0,0 0 0 0,0-10 0 15,0 10 0 1,0 0 0-1,0 0-4 1,0 0 3-16,0 0-3 16,0 0 3-16,0 0 1 15,0 0-1-15,0 0-4 16,0 0 1 0,0 0 0-1,0 0-2-15,0 0-7 0,0 0-22 16,0 0-16-16,16 0-10 0,-16 0-6 0</inkml:trace>
  <inkml:trace contextRef="#ctx0" brushRef="#br0" timeOffset="-83899.61">7359 9060 18 0,'-33'9'6'0,"33"-9"-4"0,0 10 0 15,0-1-1-15,-33-9-1 0,33 9 0 16,0 0 0-1,0-9 4-15,33 0 1 0,-33 0 3 0,0 0 0 16,0 0 0-16,0-9-2 0,0 9 2 16,0 0 1-16,0-9 1 0,0 9 0 15,0-9 2-15,0-1-1 0,0 10-2 0,0-9 0 16,0 0-5-16,0-1-1 0,0 10 1 0,0-18 0 16,0-1-2-16,0 19 5 0,0-28-2 0,0 19-3 15,0 0-2-15,0-1 0 0,33-8 0 16,-33 8 2-16,0 10 0 0,0-18-1 0,33-1 2 15,-33 19-5-15,16-28 2 0,1 10 1 16,-1 8 0-16,17-8-1 0,1 8 2 0,-1-8-2 16,0-1 0-16,0-9 0 0,0 10 1 15,16-1-1-15,-15 1 0 0,32-1 0 0,-17 0 0 16,17-18 1-16,1 19-1 0,-34-1 0 0,33 10 0 16,16-10-2-16,-15-18 2 0,-18 18 1 15,17 1-1-15,1-1 0 0,-1 10 0 0,16-10 1 16,-16 0-3-16,-16 1 2 0,16 9 0 0,0-10 2 15,1 10 0-15,-18 9-4 0,17-10 2 16,0 10 0-16,-16 0 0 0,0 0 0 0,-1 0 0 16,17 10 0-16,-33-1 2 0,17 0-2 15,-17 1 1-15,33-1-1 0,-33 9 0 0,0 1-2 16,1 0 2-16,15-19 0 0,-16 18 2 0,0-8-2 16,0-1 0-16,0 10 1 0,-16-10-1 0,16 9 0 15,0-18 0-15,0 19 0 0,-33 0 0 16,33-19-2-16,-33 9 2 0,33 0 0 0,0 1 0 15,-33 8 0-15,17-9 0 0,-17 1 0 16,16 8 0-16,1-18 0 0,-17 19 0 0,33-19 0 16,-33 19-3-16,0-19 3 0,0 9 1 0,0 0-1 15,33 0 2-15,-33 1-5 0,0-10 4 16,0 9-3-16,0 0 2 0,0 1 0 16,0-10-5-1,0 18-4-15,0-18-11 0,0 0-7 16,0 0-8-16,0-18-6 0</inkml:trace>
  <inkml:trace contextRef="#ctx0" brushRef="#br0" timeOffset="-83467.38">9806 8809 44 0,'33'9'21'0,"-33"0"-10"16,0-9-3-16,0 10 5 0,0-10 8 0,0 9 6 15,0-9 0-15,33 0-2 0,-33 9-7 0,0-9 0 16,0 0 2-16,33 0 4 0,-33 0 2 15,33 0-4-15,-33 0-6 0,0 0-6 0,17 0-8 16,-1 0 3-16,1-9-5 0,16 0 0 16,-33-1 2-16,33 1-2 0,-33 0 0 0,33-1 0 15,-33 10 0-15,0-18 0 0,33-1 0 0,-33 19-3 16,33-28 4-16,-33 19-1 0,0-10 0 0,17 10 0 16,-17-9 0-16,16-1 0 0,-16 19 0 0,17-19 0 15,-17 1-2-15,0-1 2 0,0 10 0 16,33 9 0-16,-33-9 0 0,0-1-2 0,-33 10 2 15,33-9-2-15,0 9-5 0,0 0-12 16,0 0-10-16,0 0-6 0,0 0-5 0,0 0-5 16,0 0-1-16,0 0-4 0,0 0-30 0</inkml:trace>
  <inkml:trace contextRef="#ctx0" brushRef="#br0" timeOffset="-81752.19">21067 8455 7 0,'34'10'2'16,"-34"-10"3"-16,0 0 8 0,0 0 4 0,0 0-6 15,0 0-4-15,0 0 2 0,0 0 8 16,0 0 2-16,0 0-6 0,0 0-7 0,0 0-1 16,0 0-3-16,0 0 0 0,0 0-1 15,0 0-3 1,0 0-13-16,33 0-10 15,-33 0-12-15</inkml:trace>
  <inkml:trace contextRef="#ctx0" brushRef="#br0" timeOffset="-80353.83">22572 8595 1 0</inkml:trace>
  <inkml:trace contextRef="#ctx0" brushRef="#br0" timeOffset="-79870.91">22920 8567 10 0,'0'0'10'0,"0"0"4"0,0 0-1 0,0 0-2 15,0 0 0-15,0 0-3 0,0 0-1 16,0 0-1-16,0 0-1 0,0 0 2 0,0 0-1 16,0 0-2-16,0 0-3 0,0 0 0 0,0 0 2 15,0 0-1-15,0 0 1 16,0 0-1 0,0 0 0-16,16 0-1 0,-16 0-3 15,0 0 4 1,0 0-4-1,0 0 4 17,0 0-4-17,0 9 2 17,0-9-3-17,0 0-4 1,0 0-7-16,0 10-4 15,0-10-6-15,0 0-32 0</inkml:trace>
  <inkml:trace contextRef="#ctx0" brushRef="#br0" timeOffset="-74824.74">22308 8418 2 0,'0'0'2'0,"0"0"0"16,0 0-1-16,0 0 0 0,0 0-1 15,0 0-1 32,-17 0-5-47</inkml:trace>
  <inkml:trace contextRef="#ctx0" brushRef="#br0" timeOffset="-73525.63">9293 9897 7 0,'0'0'4'0,"0"0"6"16,0 0 3-16,0 0-2 0,0 0-1 0,0 0-4 15,0 0-2-15,0 0 0 0,0 0-3 16,0 0 2-16,0 0 1 0,0 0-2 0,0 0 1 16,0 0-2-16,0 0 1 0,0 0 2 15,0 0 1-15,0 0 1 0,0 0-2 16,0 9-2-16,0-9 1 0,0 0-1 16,0 0 1-16,0 0-2 15,0 0 3-15,0 10 0 0,0-10-1 0,0 0 0 16,0 0-1-16,0 0 0 0,0 0 1 0,0 0-1 15,0 0 0-15,0 0 2 0,0 0-1 0,0 0-1 16,0 9-2-16,0-9 3 0,0 0-2 0,0 0 3 16,0 0-2-16,0 0 0 15,0 9-2-15,0-9 1 0,0 0 1 16,0 0-1 0,0 0 1-16,0 19-2 15,0-19-2-15,0 0 3 0,0 0 1 16,0 0-1 15,0 0-3 0,0 0-1-15,0 0 1-16,0 0 0 16,0 0-11-16,0 0-3 0,0 0-6 15,0 0-2-15,0 0-3 0,0 0-26 16</inkml:trace>
  <inkml:trace contextRef="#ctx0" brushRef="#br0" timeOffset="-72093.88">7111 8195 5 0,'0'18'4'0,"0"-18"8"0,0 19 5 0,0-10-5 16,0 1-2-16,0 18 1 0,33-28-1 0,-33 18 6 15,0-18 2-15,0 19 4 0,33-19 0 16,-33 0 8-16,0 0 8 0,0 18 10 0,0-18 13 15,16 0 18-15,-16 0 11 0,17-18-11 16,-17 18-18-16,16-19-6 0,18 1-10 0,-34-1-12 16,33-9 2-16,0 9-4 0,-33-18-2 0,33 19-6 15,0-29 3-15,0 10-10 0,16 18-3 16,-15-27 1-16,-1 9-14 0,0-1 7 16,0 20-5-16,-17-19 0 0,17 18-4 0,0 10 7 15,-33 9-5-15,34-19 2 0,-34 19 3 0,33 0-5 16,-33 0-4-16,0 0 8 15,0 19-6-15,0-19-13 0,33 18-10 0,-33-8-21 16,0 8-25-16,0 1-18 0,0-1-26 16,0 1-16-16,0 0-7 0,0-10 138 0,0 10-349 15</inkml:trace>
  <inkml:trace contextRef="#ctx0" brushRef="#br0" timeOffset="-69327.75">23201 7981 8 0,'0'0'4'0,"0"0"1"0,0 0 1 16,0-9 4-16,0 9 2 0,0 0-3 0,0 0-3 16,0 0-1-16,0 0-2 0,0 0 3 15,0 0 4-15,-17 0 1 0,17-19 0 0,0 19 2 16,0 0-1-16,0 0 4 0,0 0-2 16,-16 0-4-16,16 0-5 0,0 0-3 0,0 0 0 15,0 0-1-15,0 0-3 16,0 0 3-16,16 0 3 0,-16 0-2 15,17 19 6-15,-1-19 1 0,17 0 0 0,-33 0 0 16,33 0 0-16,0 0 4 0,17 0 0 16,-17 0 1-16,33 0-4 0,-16 0-3 0,16-19-2 15,0 19 0-15,17 0-2 0,16-19-1 16,0 19 0-16,0-18 1 0,1 18-1 0,-1-19 0 16,0 10 0-16,-16 9-2 0,16-9 0 0,-16-1 3 15,-1 10-3-15,1-9 2 0,0 9 1 16,16-9-3-16,-49 9 1 0,16 0-1 15,-17 0-2-15,1-19 2 0,0 19 0 0,-17 0-2 16,16 0 2-16,-16 0 2 0,-16-19-2 16,16 19 0-16,0 0-2 0,-33 0 5 0,17 0-3 15,-1 0 0-15,-16 0 3 0,17-18 14 0,-17 18 2 16,0 0-2-16,0 0-3 0,0 0-5 16,0 0-6-16,0 0 1 0,0 0-2 0,0 0-1 15,0 0-4-15,0 18 5 16,0-18-4-16,0 0 2 15,0 19 4-15,0-19-7 16,0 19 3-16,0-19 1 0,0 18-1 0,0-8 0 16,0 8 0-16,0 1 0 0,0-1-2 0,0 1 2 15,0 0 0-15,0-10 0 0,0 19 0 16,16 0-2-16,-16-10 3 0,0 1-1 0,0 0 0 16,17-1 2-16,-17 1-2 0,0 9 0 0,16-10 0 15,-16 1 0-15,17-1-2 0,-17-8 2 16,16 8 1-16,-16-8 0 0,0 18-1 0,17-10 0 15,-17 1 0-15,0-19 0 0,33 18 1 16,-33-8 0-16,0-1-1 0,0 10 0 0,0-10 2 16,0 9-2-16,0-18-2 0,0 19 2 0,0-19 0 15,0 19 0-15,0-19-3 0,0 9 5 16,0 0-1-16,0 1 2 0,-33-10-1 16,16 9-2-16,17-9-4 0,-16 9 6 15,-1-9-2-15,1 10 0 0,-1-10-3 0,-16 9 3 16,17-9 0-16,-1 18 3 0,-16-18-3 0,-17 0 1 15,17 0-3-15,0 19 4 0,-16-19-2 16,32 0 2-16,-49 0-2 0,0 19-2 16,16-19 0-16,-16 0 4 0,0 0 0 0,0 9-2 15,16-9 1-15,-33 9-1 0,17-9 0 0,0 10-4 16,33-10 6-16,-50 9 0 0,17-9-5 16,0 9 1-16,0-9 5 0,16 9-3 0,-16-9 0 15,17 10 1-15,-1-10-1 0,0 18 0 16,1-18 0-16,32 0 0 0,-49 0 0 0,33 0 0 15,0 19 0-15,0-19 1 0,0 0-4 16,16 0 3-16,-16 0 0 0,0 19 0 0,0-19 0 16,16 0 2-16,-16 0-2 0,17 0-2 15,-17 0 3-15,16 0-1 0,-16 0 0 0,0 9 2 16,17-9-2-16,-18 0-2 0,18 0 4 0,-17 0-2 16,16 0-4-16,17 0 5 0,0 0 1 15,-33 0-2-15,33 0 0 0,0 0 2 16,0 0 0-16,-33 0-2 15,33 0-3-15,0 0-1 16,0 0 1-16,33 0-4 0,-33 0-13 16,0-9-14-16,0 9-3 0,0 0-7 0,33 0-3 15,-33 0-1-15,0 0-7 0,17 0 1 0</inkml:trace>
  <inkml:trace contextRef="#ctx0" brushRef="#br0" timeOffset="-68647.3">23647 8130 49 0,'0'0'28'16,"-16"-10"-13"-16,16 10-8 0,-17-9-3 0,1 9 9 15,-1 0 15-15,0 0 4 0,1 0-6 16,-17 0-9-16,16 0-6 0,1 0-1 0,-1 9-2 16,17-9-3-16,-33 10 4 0,33-1-1 0,0 10 0 15,0-19 2-15,0 18 6 0,33 1 3 16,-33-1-1-16,17-18-8 0,-1 19 0 15,1-10 0-15,-1 1-7 0,17-1-3 0,-16 10 0 16,0-1 0-16,-1-18 0 0,1 19 4 16,-17-19 6-16,16 18 14 0,-16-18-1 0,0 10-7 15,-16-1-7-15,-1 0-5 0,17 1 1 0,-33-10-2 16,16 9-1-16,-16 9-4 0,17-18 2 0,-17 0-2 16,16 19-4-16,-16-19-10 0,17 0-16 15,-1 0-22-15,1-19-24 0,-1 19-18 0,0 0-91 16</inkml:trace>
  <inkml:trace contextRef="#ctx0" brushRef="#br0" timeOffset="-67863.76">23581 8037 58 0,'0'0'17'0,"0"-19"-7"0,0 10-4 0,0 9 4 15,-17 0 5-15,17 0-5 0,0 0-5 16,0 0-2-16,0 0 1 0,0 9 17 0,0 10 5 15,0-1-7-15,0-18-8 0,17 19-1 16,-17 0-3-16,17-1 2 0,-17 1-3 0,16 9-2 16,1-10 0-16,-1 1-1 0,-16-1-3 15,33 1 0-15,-33-10 0 0,0 10 0 0,17 0 1 16,-17-1-1-16,0 1 0 0,16-19 2 0,-16 18-2 16,0-18 6-16,0 0 10 0,0 0 16 15,0 0 14-15,0 0-21 0,0 0-9 0,0 0-6 16,0-18-6-16,-16 18 4 0,16-19 1 0,0 1 4 15,0-1-3-15,0 10-1 0,0-10-4 0,0 0-1 16,0 19-1-16,16-18-3 0,-16-1 0 16,17 19 0-16,-1 0 2 0,1 0-5 15,-17-18 3-15,16 18 0 0,1 0 0 0,-1 0 0 16,1 18 0-16,0-18-3 0,-17 0 3 0,16 0-2 16,-16 19 2-16,33-19 3 0,-33 18-3 15,0-18 1-15,0 10-3 16,0-10 4-16,-33 0 2 15,33 9-4-15,-16-9 0 0,16 0 3 0,-17 0-3 16,17 9-2-16,0-9 3 16,0 0 5-16,-17 0-6 0,17-9 1 0,0 9 0 15,17 0-1-15,-17-9 2 16,17 9-2 0,-17 0-2-16,0 0 0 0,16 9 2 15,17 0 3-15,-33 1-3 16,0-10 1-16,17 9-4 0,-17 10 3 0,16-19 0 15,1 0-6-15,-17 18-14 0,16-18-5 16,-16 0-5-16,0 0-6 0,17 0-6 0,-17 0 3 16,0 0 8-16,16 0 7 0,-16-18 12 15,17 18 7-15,-17 0 1 0,0-19 4 0,0 10-2 16,16-1 2-16,-16 1 3 0,0 0 0 0,17-1-1 16,-17 10 10-16,0 0 4 0,0-18-1 15,0 18 0-15,17 0-10 0,-17 0-2 0,0 0 4 16,0 0 0-16,16 0 1 0,-16 18-3 15,33-18-1-15,-33 10-1 0,0-1 4 0,17 0-2 16,-1 1 1-16,1-1 4 0,-17 10-7 16,16-1 0-16,-16-18-1 0,17 0-2 0,-17 19 3 15,0-19 4-15,0 0 5 0,0 18 0 16,0-18 8-16,0 0-1 0,0 0-7 0,0-18-5 16,0 18-5-16,0 0 1 0,0-19 0 0,0 19-3 15,-17-18 0-15,17-1 1 0,0 10-1 16,0-10-2-16,0 0-3 0,0 1 1 0,0 18 0 15,0-19-12-15,0 1-24 0,0 18-15 0,0-19-17 16,17 10-4-16,-17-1 0 0</inkml:trace>
  <inkml:trace contextRef="#ctx0" brushRef="#br0" timeOffset="-66932.14">24292 8009 8 0,'0'-9'9'0,"0"9"9"0,33-10 3 15,-33 10 0-15,0-9 2 0,0 9 0 16,0-9 0-16,0 9-2 0,0 0-2 0,0 0-8 16,0 0-5-16,0 0-2 0,0 0-2 0,0 0-1 15,0 9 6-15,0 0 1 0,0 1-1 16,0 8 4-16,0 1 0 0,0-1 8 0,17 1 0 15,-1 0-7-15,-16-1-4 0,17 1-1 16,-1 9-4-16,-16-10 1 0,17 1-4 0,-1-1 3 16,-16-8-3-16,17 8 0 0,-17-8 0 15,0 18-2-15,16-28 3 0,-16 18 1 0,0-18-2 16,0 0 1-16,0 19 3 0,17-19 24 0,-17 0 25 16,0 0 15-16,-17 0-21 0,17 0-20 15,0-19-13-15,0 19-5 0,-16-18-4 0,16-1-5 16,-17 10 3-16,1-10-3 0,16 0 7 15,-17 1-3-15,17-1 6 0,-16 1 2 0,16-1-3 16,-17 0-4-16,17 1 4 0,0 9-8 0,0-10 4 16,0 19-5-16,17-19 0 0,-17 19-2 15,16 0 0-15,-16 0-15 0,17 0-22 0,-1 0-28 16,1 0-25-16,-1 0-34 0,-16 0-7 16</inkml:trace>
  <inkml:trace contextRef="#ctx0" brushRef="#br0" timeOffset="-66565.48">24755 8120 61 0,'-33'-9'20'0,"33"9"-11"0,0-9-4 15,0 9 3-15,0 0 4 0,0-9 0 16,0 9-3-16,0 0-5 0,0 0-2 0,0 9-1 16,0-9 1-16,0 9-2 15,0 0 0-15,0-9 1 16,0 10 2-16,0-10 2 0,0 9-2 0,0-9 0 15,0 0 1-15,0 19 2 0,0-19-3 0,0 0 1 16,0 0-1-16,0 0 0 0,0 0 2 16,0 0-1-16,0 0 0 0,0 0-1 0,0 0-5 31,0 0-5-31,0-19-23 0,0 19-19 0</inkml:trace>
  <inkml:trace contextRef="#ctx0" brushRef="#br0" timeOffset="-66182.04">24606 8418 17 0,'0'0'25'0,"0"0"4"0,0 0-1 15,0 0-2-15,0 0 4 0,0 0 10 0,0 0-3 16,0 0-10-16,17 0-7 0,-17 0-3 0,0-19-2 15,16 19-5-15,-16 0-3 0,17 0-4 16,-1-18-3-16,1 9 2 0,16 9-2 16,-33 0-2-16,33-10 4 0,-33 10-1 0,0-9-3 15,17 9 2-15,-17 0-5 0,16-9-8 16,-16 9-26-16,0 0-15 0,17-10-11 0,-17 10-8 16</inkml:trace>
  <inkml:trace contextRef="#ctx0" brushRef="#br0" timeOffset="-65715.79">25020 8130 82 0,'-17'0'28'0,"1"-10"-13"0,-1 10-9 0,-16-9 1 15,0 9 17-15,16 0 12 0,1 0-7 16,-17 9-14-16,16-9-8 0,1 10-2 0,-1-1-2 0,1 10-3 15,16-19 3-15,0 18-2 16,0-18 0-16,0 19 0 0,0-19-1 0,0 18 3 16,16-18-3-16,1 0 0 0,-1 10 4 15,-16-10-3-15,17 0-1 16,-1 0 3-16,-16-10 0 0,17 10 0 0,-17 0 2 16,0-18-2-16,0 18 1 0,0-19 1 0,0 1 4 15,0 18 2-15,0-28-6 0,0 9 1 0,0 1 2 16,-17-1 1-16,17 0-1 0,-16 1 0 15,-1-19 16-15,17 18 2 0,-16 10-8 0,-1-10 6 16,17 0 1-16,-16 1 10 0,16 18-4 16,-17-19-9-16,17 19-10 0,0-9-9 0,0 9-1 15,0 9-2-15,0 10 2 16,0-1-2-16,0-18 0 0,0 19 0 0,0 0 2 16,17-1 0-16,-17 1 1 0,16 9-3 0,1-10 3 15,-1 1-1-15,17 0-1 0,-16-1-3 16,-1 1 3-16,1 9-1 0,16-10 0 0,-33 1-5 15,33-1-23-15,-33-18-25 0,0 10-4 16,0-1-5-16,0 0-9 0,17 1-6 0,-17-10 4 16,16 0 5-16,-16 0-34 0</inkml:trace>
  <inkml:trace contextRef="#ctx0" brushRef="#br0" timeOffset="-65216.9">25119 8139 9 0,'0'0'14'0,"0"-9"9"0,0 9 1 16,0 0-8-16,0 0-5 0,0 0-5 15,-17 0-1-15,17 0-2 0,0 9-1 0,0-9 0 16,-16 0-1-16,16 19 1 0,0-19 0 16,0 0 3-16,0 18 2 0,0-18-2 15,0 0 1-15,16 0 0 0,-16 0-3 0,0 0 0 16,17 0-2-16,-17 0 1 0,33 0-1 0,-33-18 3 16,0 18-3-16,0-19-1 15,0 10 3-15,0-10 0 0,0 1 0 16,0-1 5-16,0 0 0 0,0 1 1 0,0-10 5 15,0 0 5-15,-33 0 3 0,33 9 1 0,0 1 1 16,-17-1-1-16,17 10 3 0,-16 0-5 16,16-1 1-16,0 1-6 0,-17 9-7 0,17 0-5 15,0 0 0-15,-16 9-2 0,16 1-4 0,0-1 6 16,-17 19-4-16,17-28 0 0,17 18 2 16,-17 1 3-16,16 0 4 0,-16-1-4 0,17 1 0 15,-1 9-2-15,1-10-3 0,16 1-2 16,0 0 5-16,-33-10-3 0,17 0 1 0,-1 0-1 15,1 10 2-15,-1-19-2 0,1 19 3 0,-1-19-1 16,1 0-2-16,-17 0-2 16,16 0 4-16,-16 0-1 0,0-19-1 0,0 10 5 15,17 9 1-15,-17-10 6 0,0 1-2 16,0 9 10-16,0-9 5 0,0 9 0 0,0 0-7 16,0 0-10-16,0 0-5 0,0 0 1 0,33 0-6 15,-33 0 3-15,0 9-3 16,0-9 6-16,0 9 0 0,33 1-6 0,-33-1 2 15,0 10 3-15,0-19-8 16,17 18-28-16,-17-18-39 0,0 0-24 0,0 0-33 16,0 0 0-16</inkml:trace>
  <inkml:trace contextRef="#ctx0" brushRef="#br0" timeOffset="-65127.83">25301 8093 62 0,'0'-19'24'0,"0"19"-14"0,16-19-4 0,-16 19-3 16,17-18-3-16,16-1 1 0,-33 10-1 0,33 0-4 15,-16-1-20-15</inkml:trace>
  <inkml:trace contextRef="#ctx0" brushRef="#br0" timeOffset="-60987.08">9723 9971 8 0,'0'0'16'0,"0"0"8"0,-33-18 0 0,33 18 2 15,0 0 5-15,0 0 6 0,0 0 7 16,0 0 9-16,0 0 8 0,0 0 1 0,0 0-6 15,0 0-11-15,0 0-10 0,0 0 6 16,0 18 10-16,0-18 2 0,0 0 19 0,0 0 28 16,0 0-28-16,0 0 12 0,0 19 13 15,0-19-45-15,33 9-2 0,-33 1 44 0,0-1-27 16,0 0-27-16,0 1-15 0,17-1 14 16,-17 0 27-16,17 10-19 0,-17-19 30 0,16 18 2 15,-16-18 3-15,33 0-10 0,-33 0 11 0,0 0-1 16,33 0-82-16,-33 0 0 0,33-18 0 15,0-1 0-15,-33 1 0 0,33-1 0 0,-16-9 0 16,16-9 0-16,0 0 0 0,0-10 0 16,0 10 0-16,0 0 0 0,0 0 0 0,-16 9 0 0,16 9 0 15,0-18 0-15,-33 28 0 0,33-10 0 16,-33 10 0-16,0-1 0 0,33 10 0 16,-33 10 0-1,0-10 0-15,0 9-36 0,33 0-126 16,-33 1-24-16,0 8-32 0,0-9-26 0,0 10-2 15,0 0-2-15,33-19 23 0,-33 18 37 16,0 1-100-16</inkml:trace>
  <inkml:trace contextRef="#ctx0" brushRef="#br0" timeOffset="-58256.14">9045 6669 8 0,'0'0'14'0,"0"0"1"15,0 0 1-15,0-9-2 0,0 9-2 16,0 0 2-16,0 0 1 0,0 0 0 16,0-19-5-16,0 19 0 0,0 0-2 0,0 0 0 15,0 0-3-15,0-18-1 0,0 18 1 0,0 0-1 16,0 0-1-16,0 0 0 0,0 0-2 16,0 0 1-1,0 18 2-15,0-18 0 0,0 19 3 16,0-19-2-16,34 9 0 0,-34 1-2 15,0-1 0-15,0 0-1 0,0 1 1 0,0 8 1 16,16-18-2-16,-16 19-1 16,0-19 2-16,17 0-1 0,-17 0 7 15,0 18 18-15,0-18-3 0,0 0 0 16,0 0 5-16,16 0-2 0,-16-18-2 0,0 18-8 16,17 0-6-16,-17-19-7 0,16 19 1 15,-16-18 0-15,33 8-2 0,-33 1 2 0,33-10 3 16,-33 10-3-16,33-10-1 0,-33 1-3 0,33-1 3 15,-16-9-4-15,0 10 0 0,16-1 0 16,-17 1 5-16,17-1-5 0,0 0 0 0,-33 19 0 16,0-28 1-16,33 19 2 0,-33 0-3 15,33 0-3-15,-33-1 5 0,0 10-2 16,0 0-3-16,0 0 0 0,17 0 1 16,-17 0-3-16,0 0-8 15,0 0-20-15,17 0-8 0,-17 10-3 0,0-10-7 16,16 9-6-16,-16 0-9 0,0 0 0 0</inkml:trace>
  <inkml:trace contextRef="#ctx0" brushRef="#br0" timeOffset="-51312.13">13643 10195 12 0,'0'0'19'0,"0"0"7"0,0 0 0 0,0 0-3 16,0 0-3-16,0 0-3 0,0 0-2 16,0 0 3-16,0 0 3 0,0 0-2 15,0 0-2-15,0 0-6 0,0 0-1 0,0 0 14 16,0 0 11-16,0 18-12 0,0-18 13 0,0 0 1 15,0 0-14-15,0 19-13 0,0-19-4 16,33 0 0-16,-33 9 23 0,0-9 32 16,0 10-30-16,0-1-14 0,33-9-6 0,-33 9-6 15,0 0 15-15,0-9 41 0,33 10-5 0,-33-10 3 16,0 0 7-16,0 0 23 0,16 0 8 16,-16-10-20-16,17 10-28 0,-1-9-20 0,17-9-8 15,1-1-9-15,-1 0-8 0,-33 1-7 0,33-10 8 16,0 0-5-16,0 0 4 0,0 9-4 15,17 1 0-15,-50-19-3 0,33 18 3 0,0 0 1 16,-33 10 1-16,0-10 1 0,33 19-10 16,-33-18-17-16,0 18-35 0,0 0-32 0,0 0-43 15,16 0-23-15,-16 0-22 0,0 18-15 16,17 1 18-16</inkml:trace>
  <inkml:trace contextRef="#ctx0" brushRef="#br0" timeOffset="-33125.92">13312 11218 8 0,'0'0'14'0,"0"0"-3"0,0 0-5 0,0 0-3 16,0 0 0-16,0 0-2 0,0 0 1 0,0 0-1 62,0 0 1-15,0 0-1-31,0 0 0-16,0 0 1 16,0-9-2-1,0 9 1-15,0 9-1 16,0-9 1-1,0 0 0-15,0 0 0 16,0 0 0 62</inkml:trace>
  <inkml:trace contextRef="#ctx0" brushRef="#br0" timeOffset="-32445.36">13312 11218 61 0,'0'0'1'32,"0"0"0"-32,0 0 0 31,0 0 0 47,0 0 0-78,0 0 3 0,0 0-1 0,0 0-2 16,0 0 0-16,0 0 0 31,0 0 0-31,0 0-3 109,0 0 3-93</inkml:trace>
  <inkml:trace contextRef="#ctx0" brushRef="#br0" timeOffset="-32144.99">13312 11218 74 0,'0'0'1'0,"0"0"0"0,0 0 0 15,-33 0 1 1,33 0-4 0,0 9 2 77,0-9-2-77,0 0 3 0,0 10-1 46,0-1-2-62,0-9-6 16,0 9-8-16,0-9-30 0</inkml:trace>
  <inkml:trace contextRef="#ctx0" brushRef="#br0" timeOffset="-20238.86">23531 11088 3 0,'0'0'3'0,"0"0"-1"0,0 9 1 0,0-9 0 15,0 0 0-15,0 0 1 0,0 0 0 0,0 0 0 16,0 0 2-16,0 0-1 0,-16 0 0 0,16 0 0 16,0 0-1-16,0 0 0 0,0 0 2 15,0 0 1-15,0 0 0 0,0 0 2 0,0 0-1 16,0 9 2-16,0-9 1 0,0 0 2 15,-17 0 0-15,17 0-1 0,0 0 1 0,0 0 5 16,0 0 3-16,0 0-2 0,-16 0-2 0,16 0-4 16,0 0 2-16,0 0 2 0,0 0 0 15,-17 0 0-15,17 0-6 0,0 0 2 0,0 0-7 16,0 0 1-16,0 0-3 0,0 0-1 16,0 0-1-16,0 0 2 15,0 0-8-15,0 0 4 0,0 0-2 16,0 0 5-16,0 10-3 0,0-10 2 15,0 0-5-15,0 0 0 16,0 0 1-16,-33 0 2 0,33 0-2 0,0 9 4 16,0-9-4-16,0 0 4 0,0 0-6 15,0 0 1-15,0 9 0 0,0-9 0 0,0 0-4 16,-16 0-6-16,16 0 6 0,0 0 3 0,0 0-3 16,0 0 8-16,0 0-3 0,0 0 0 0,0 0-8 15,0 0-2-15,0 0-3 0,0 0 1 16,0 0-2-16,0 0 3 0,0 10-4 0,0-10-1 15,0 0-5-15,0 0-6 0,0-10-3 16,0 10-3-16,0 0-31 0</inkml:trace>
  <inkml:trace contextRef="#ctx0" brushRef="#br0" timeOffset="-18040.71">23383 11144 22 0,'0'0'32'16,"0"0"-8"-16,0 0-11 0,0 0-8 0,0-10-2 16,0 10-1-16,0 0 3 0,0 0 0 0,16-9 3 15,-16 9 2-15,0 0 5 0,17-9 3 16,-1 9 7-16,-16-10 4 0,33 10-3 0,-33 0-4 15,17-9-6-15,16 0-5 0,-17 9-5 0,1 0 1 16,16-10 7-16,0 10 0 0,0-9 6 16,0 9 5-16,17-9-3 0,-17 9 3 0,16 0-10 15,1 0 1-15,0 0-5 0,-1 0-3 16,1 0 6-16,0 0-2 0,16 0 2 0,-17 0 7 16,1 0-3-16,16 9-4 0,-16-9 4 0,-1 0-7 15,17 9 1-15,-16-9-4 0,0 10-3 0,-1-10-1 16,1 9 6-16,16 0 0 0,-33-9 1 15,17 10-4-15,-1-1-1 0,1-9 0 0,-17 9-2 16,0-9 2-16,0 0-4 0,17 0 0 0,-34 0 2 16,17 0-4-16,17 0 7 0,-50 0-5 15,33 0-2-15,-16 0 4 0,-1 0 8 0,1 0-1 16,-1-9-2-16,1 9 0 0,-17 0 2 0,16 0-7 16,1 0-4-16,-17 0 5 0,16 0-5 0,1-9 1 15,-17 9 4-15,0 0-7 16,33 0 2-16,-33 0 2 0,0 0-1 0,0 0 1 15,33 0-7-15,-33 0 7 16,0 0 1-16,0 0 0 16,0 0 1-16,0 0-2 0,0 0 2 0,0 0 1 15,0 0-9-15,0 0 1 0,0 0 9 0,0 0-8 16,0 0 0-16,0 0 8 16,0 0-3-1,0 9-7-15,0 0 4 0,-33-9 0 16,33 10 3-16,0 8-3 0,0-18-3 15,0 19 6-15,0-19-5 0,0 9 2 0,0 0 0 16,0 1 3-16,0-1-3 0,0 0 0 16,0 1 1-16,0 8 1 0,0-9-2 0,0 10 0 15,33 0-4-15,-33-19 10 0,0 9-6 0,0 10 0 16,0-10 0-16,0 9 1 0,0-8-3 16,0-1 5-16,0 0-2 0,0 10-1 0,0 0 1 15,0-19-1-15,0 9 0 0,0 0 2 0,0 0-2 16,0 1 4-16,0-1-4 0,0 0 0 15,0 1 0-15,0-1-4 0,0 0 4 16,0 10 0-16,0-19 0 0,0 18 5 16,0-18-9-16,0 0 4 0,0 10 0 15,0-10 1-15,0 9 2 0,0 0-6 16,0-9 6-16,0 0 0 0,0 10-6 16,0-10 4-16,0 0 0 0,0 0-3 0,-33 9 2 15,33-9 1-15,0 0 0 0,0 0 1 0,0 0-5 16,-33 0 3-16,33 0-3 0,0 9 3 15,-17-9 1-15,1 0 4 0,-1 0-5 16,17 0 2-16,-16 0-4 0,-1 0 0 16,1 0 7-16,-1 0-4 0,1 0-4 15,-1 10 3-15,17-10-2 0,-33 0 0 16,33 0 2-16,-33 9 2 0,0-9-5 0,16 0 3 16,-16 0 0-16,17 9 0 0,-17-9-5 0,16 0 5 15,-16 0 2-15,0 0-2 0,0 19 0 0,16-19 0 16,-16 0 0-16,0 0 0 0,0 0 0 15,0 0 0-15,0 0-3 0,16 0 3 0,-16 0 3 16,0 0-7-16,17 0 6 0,-17 0-1 0,16 0-1 16,-16 0 2-16,0 0-4 0,0 0 4 0,16 0-2 15,-16-19 0-15,0 19-2 0,0 0 2 16,33 0 0-16,-49-9-3 0,15 9 5 0,1 0-2 16,0 0 0-16,17 0 0 0,-17 0 0 15,16 0 0-15,-32 0 0 0,32 0 4 0,-16-9-4 16,16 9 0-16,1 0-4 0,-17 0 5 0,16 0 2 15,1 0-3-15,-1 0 0 0,17 0-2 0,-33 0 0 16,17 0 5-16,-1 9-7 0,0-9 1 16,1 0 3-16,-1 0 3 0,1 0-3 0,-1 0 2 15,1 0 2-15,-1 9-6 0,1-9 0 0,-1 0 2 16,17 0 0-16,-33 0 0 16,17 0 3-16,16 19-7 0,-17-19 6 0,17 0-5 15,-16 0 3-15,16 0 2 0,-17 0-2 16,0 0 0-16,17 0 2 0,-16 0-2 0,-1 0-4 15,17 0 6-15,-16 0-2 0,-1 0-4 0,1 0 4 16,16 0 6-16,-17 0-6 0,17 0 0 0,-33 0 0 16,33 0 1-16,-16 0-5 0,-1 0 2 15,17 0 4-15,-16 0 0 0,16 0-5 16,-17 0 4-16,17 0 0 0,-17 0 4 16,17 0-9-16,-16 0 4 0,16 0 3 15,0 0-6-15,-17 0 3 0,1 0 0 16,16 0-3-16,-17 0 4 15,17 0-3 1,0 0-2-16,0 0 7 0,0 0-8 16,0 0 0-16,0 0-7 15,0 0-15-15,0 0-13 0,0 0-15 0,0 0-3 16,0 0-10-16,0 0-12 0,0-19-3 0,0 19-2 16,0 0 4-16,0-9 7 0,0 9 15 15</inkml:trace>
  <inkml:trace contextRef="#ctx0" brushRef="#br0" timeOffset="-17475.23">23482 11078 19 0,'0'0'17'0,"-17"10"-4"0,17-10-6 0,0 0 0 16,0 0 3-16,0 9 2 0,0-9 1 0,0 9 4 15,0 1 1-15,0-10 2 0,0 9 2 0,0 0 2 16,0-9 0-16,0 10 1 0,0 8-3 16,0-18-5-16,0 19-3 0,0-19-2 0,0 9-2 15,0 10 2-15,0-10 4 0,0 0 2 16,0 10 2-16,0-1-2 0,0 1 0 0,0 0-1 15,0-1-1-15,0 1-3 0,0 9 1 0,0-10-1 16,-33 20 2-16,33-20-3 0,0 10-2 16,0-9 2-16,0 18-2 0,0-19-5 0,0 1 3 15,0 9-5-15,-16-9 1 0,16-1-6 0,0 1 3 16,0-1-3-16,0 1 2 0,0-10 2 16,0 1-2-16,0-1 0 0,0 0 0 0,0 1-2 15,0 8 2-15,0-18-5 0,-17 0 0 16,17 0 2-16,0 0-7 0,0 19-18 0,0-19-15 15,0 0-4-15,0-19-11 0,0 19-15 0,0 0-5 16,0 0 6-16,0-18 13 0,0-1-28 16</inkml:trace>
  <inkml:trace contextRef="#ctx0" brushRef="#br0" timeOffset="-16921.72">23697 11283 125 0,'0'0'70'16,"0"0"-28"-16,0 0-20 0,-17 0-2 0,17 0 9 16,0 0 18-16,0 0 4 0,0 0-3 15,0 0-4-15,0 0-9 0,0 0 8 0,0 0 3 16,0 0 3-16,0 0-9 0,0 0-5 0,0 0-10 16,0 19-2-16,17-19-2 0,-17 0 3 0,0 9-5 15,16 0 1-15,-16 1 4 0,0-1 0 16,0 0-1-16,0 0-3 0,17 1 1 0,-17 8-10 15,0 1-3-15,0-19-6 0,0 19 1 0,0-10-2 16,0 0-5-16,0 10 4 0,0-10 0 0,0 0-3 16,-17 1-2-16,17-1 1 0,0 0-1 0,0 10-6 15,0-19-23-15,0 18-22 0,0-18-27 16,-16 0-14-16,16 0-20 0,0 0-12 0,0 0 7 16,0 0 8-16,0 0 18 0,0 0-38 15</inkml:trace>
  <inkml:trace contextRef="#ctx0" brushRef="#br0" timeOffset="-16509">23680 11302 67 0,'0'0'48'0,"0"-19"-19"0,0 19-16 16,0 0-6-16,0-19 5 0,0 19 9 0,0-9 6 15,17 0 3-15,-17 9-6 0,0-9-12 16,16-1-2-16,-16 10-3 0,17-9 4 0,-1 9 6 16,1 0 5-16,-1-9 1 0,1 9-9 0,-1 0-4 15,18 9-4-15,-18-9-4 0,17 0-1 0,-33 0 1 16,17 9-2-16,-17-9 2 0,16 10-2 15,-16-1-4-15,17 0 7 0,-17 19-3 0,0-28 1 16,0 19-1-16,0-10 3 0,0 0-5 0,0 10 4 16,-17-10 2-16,17 10 0 0,-16-10-4 15,-1 19 2-15,17-28 0 0,0 19 0 0,-33-10-1 16,17 9-3-16,-1-8 3 0,0-1-1 16,17 0 4-16,-16 1-4 0,-1 8 0 0,1-18 2 15,16 19-2-15,-17-19-2 0,1 18-1 0,16-18 0 16,-17 0-11-16,17 0-19 0,0 0-23 0,-16 0-17 15,16 0-12-15,0 0 5 0</inkml:trace>
  <inkml:trace contextRef="#ctx0" brushRef="#br0" timeOffset="-15959.91">24061 11246 171 0,'0'0'106'0,"0"0"-50"0,0 0-27 0,0 0-15 15,0 0-6-15,0 0 3 0,0 9-6 0,0-9-3 16,0 9 2-16,0-9 0 0,0 19 0 15,0-19 1-15,0 19-5 0,0-19 0 0,0 9 0 16,0 0 0-16,0 1 3 0,0-1 1 0,0 0-4 16,0 0 2-16,0-9-4 0,0 10 0 0,0-1 2 15,-17-9 2-15,17 9-2 0,0 10 2 16,0-19 0-16,-17 0-2 0,17 0 2 16,0 0 1-16,0 0 1 15,0-19-3-15,0 10 1 0,0 0 0 16,0-1 1-16,17-8-1 0,-17 9-2 15,17-1 5-15,-17 1-5 0,16 9 3 0,-16-9 4 16,33 9-2-16,-33 0-2 0,0 0 0 16,0 0 9-16,0 0 3 0,17 0-1 0,-17 0-8 15,0 0-4-15,16 0 2 0,-16 0 1 0,17 9 2 16,-1-9 8-16,-16 9-4 0,17 1 2 0,-17-10 2 16,16 9-3-16,-16 0-1 0,17 0-1 15,-17-9-3-15,0 10-3 0,16-10-1 0,-16 9-1 16,0-9 0-16,0 0 2 15,0 9-6-15,0-9-5 0,0 19-7 16,-16-19-30-16,16 0-31 0,0 0-25 0,-17 0-13 16,17 0 0-16,0-19-67 0</inkml:trace>
  <inkml:trace contextRef="#ctx0" brushRef="#br0" timeOffset="-15641.81">24292 11283 60 0,'0'19'88'16,"-16"-10"-24"-16,16 0-36 0,0-9-9 15,0 10 4-15,0-10 78 0,0 0 70 0,0 9-11 16,0-9-83-16,16 9-40 0,-16-9-16 0,33 0-7 16,-33-9 24-16,17 9-21 0,-1-9-8 0,1-1-4 15,-1 1-3-15,1 0-2 0,-1 9 0 16,1-19 0-16,-1 19 0 0,1-28 3 0,16 19-1 15,-33 0-2-15,0-1 1 0,0 1 2 16,0 9-2-16,0-9 4 0,0 9 7 0,0 0 10 16,-33-10 2-16,16 10 7 0,1 10-3 0,-1-10-2 15,1 0-1-15,-1 0-13 0,1 9-5 0,-1-9-7 16,1 9 4-16,-1 1-1 0,17-1-10 16,0 0-6-16,-33 0-9 0,17 10-58 0,16-19-49 15,-17 19-50-15,17-10-31 0,0 0 19 0,0-9-113 16</inkml:trace>
  <inkml:trace contextRef="#ctx0" brushRef="#br0" timeOffset="-14744.33">24970 11125 5 0,'0'0'9'0,"0"0"4"0,0 0 0 0,0 0-3 15,0 0-1-15,0 0-3 0,0 0 0 16,0 9 1-16,0-9 0 0,0 0 1 0,0 0 0 0,0 0-1 16,0 0-1-16,0 0 1 0,0 0-1 15,0 0 0-15,0 0-1 0,0 10 3 0,0-10-2 16,0 0 1-16,0 0 0 0,0 0 4 16,0 0 1-16,0 0 5 0,0 0-2 0,0 0 2 15,0 0-1-15,0 0-1 0,0 0 1 16,0 0 3-16,0 0-3 0,0-10 2 0,0 10-4 15,0 0 4-15,0 0-7 0,0 0 0 0,0 0 0 16,0 0-2-16,0 0-1 0,0 0 0 0,0 0-2 16,0 0 0-16,0 0-1 0,0 0 0 0,0 0 0 15,0 0-3-15,0 0 3 0,0 0-3 16,0 0 0-16,0 0 4 0,0 0 3 16,0 0-4-16,0 0-1 15,0 0 0-15,0 0 0 0,0 0 1 0,0 0-3 16,0 0 0-16,0 0 0 0,0 0 0 15,0 0-6-15,0 0 5 16,0 0 0 0,0 0-3-1,0 0 4-15,0 0 2 16,0 0-7 0,0 0 4-16,0 0-7 15,0 0-1-15,0 0-1 0,0 0-17 16,0 0-13-16,0 0-7 0,0 0-9 0,0 0 0 0,0-9-3 15,0 9 2-15,0-9 5 0,17 9 5 16,-17-10-21-16</inkml:trace>
  <inkml:trace contextRef="#ctx0" brushRef="#br0" timeOffset="-10714.13">24391 11097 6 0,'0'0'6'0,"0"0"1"0,0 9 3 15,0-9 3-15,0 0 0 0,0 0-1 0,17 0-4 16,-17 0-2-16,0 0 0 0,0 0 3 15,0 0 3-15,0 0 2 0,0 10-2 0,0-20 1 16,0 10-4-16,0 0-3 0,0 0-2 0,16 0 0 16,-16 0 5-16,0 0 2 0,0 0 1 15,0 0-1-15,17 0 2 0,-17-9 2 0,16 9-3 16,-16-9 3-16,17 9 0 0,-17-10 4 0,33 10-2 16,-33-9 5-16,0 0 4 0,33 9-4 15,-33-19 9-15,17 19 2 0,16-28-6 0,-17 19-3 16,1 0 3-16,16-1 0 0,-17-8-1 15,34 8-7-15,-17 1-4 0,-16 0-6 0,16-10 0 16,0 1 1-16,0-1 25 0,0 10-9 0,33-10-11 16,-49 1-9-16,32 8 3 0,1 1 2 15,16-10-4-15,-33 1-4 0,0-1 29 0,17 10-16 16,-17-10-11-16,33 1-3 0,-33-1 2 0,0 0-2 16,17 1 0-16,-17-1 2 0,33-9-4 15,-50 10 0-15,34-1 3 0,-17-18-3 0,0 9 2 16,17 0-2-16,-17 0 0 0,0 10 1 0,17-29-1 15,-17 19 0-15,0 0 8 0,0-18 0 16,0 9-8-16,16-1 4 0,-15 1-4 0,-1 0 0 16,0 9 5-16,0-9-5 0,0-10-3 0,-17 19 4 15,17 0 3-15,1-9-1 0,-1 9 1 16,0-9-4-16,0 19 2 0,0-20-2 0,0 10 2 16,0 1-1-16,0-1-1 0,0-10 2 0,0 11 2 15,17-1-4-15,-34 0 0 0,17-9-4 16,0 9 8-16,1-10-4 0,-1 1 0 0,0 0 0 15,0 9 2-15,-17-28-1 0,1 10 1 16,-1 9-4-16,1-10 2 0,-1 1 0 0,1-1 3 16,-17 1-3-16,16 8-2 0,1 1 7 15,-17-19-10-15,17 28 5 0,-1-27-3 0,-16 17 7 0,17 10-4 16,-17-9 2-16,33-19-6 0,-33 29 4 16,0-11 2-16,0-8 0 0,0 9 0 0,0-1-2 15,16 11 0-15,-16-11-2 0,0 1 2 16,-16 18 0-16,16-27 7 0,0 9-7 0,0 18 1 15,0-27 3-15,-33 8-2 0,16 20-4 16,1-19 5-16,-1-10-5 0,0 10 2 0,1 18 0 16,-17-27 0-16,16 18 0 0,1 0 0 0,-1 9 0 15,1-18 2-15,16 9-2 0,-50 10-4 16,34-1 8-16,-1 0-4 0,1 1 0 0,-18-10-4 16,18 9 4-16,-17 1 0 0,16-1 0 15,1 1 0-15,-34-1 0 0,34 0 0 0,-17 10 2 16,-1-10-2-16,1 10-3 0,0 0 3 15,17-10 0-15,-17 19 0 0,0-18 3 0,16 18-7 16,-16-19 4-16,0 19 2 0,16 0-2 16,1-19-3-16,-17 10 3 0,33 9 3 0,-50-9-3 15,34 9 0-15,-17-9-2 0,16 9 5 0,-16-10-6 16,0 10 3-16,16-9 0 0,1 9 0 16,-34 0 0-16,17 0 0 0,0 0 6 0,0 0-12 15,-17 0 1-15,34 0 8 0,-34 0-3 0,17 0-2 16,0-19 2-16,0 19 3 0,0 0-3 15,0 0 4-15,0 0-4 0,16 0-7 0,-16 0 7 16,17 0 3-16,-17 0-3 0,16 0 0 16,1 0 0-16,-1 0 3 0,-16 0-3 0,33 0 1 15,-50-18-4-15,34 18 0 0,-17 0 7 0,16 0-3 16,-16 0-4-16,0 0-1 0,33 0 4 16,-33 0-2-16,-17-19 2 0,17 19 1 0,17 0-6 15,-17 0 3-15,0 0 5 0,16 0-6 16,-16 0 6-16,-17 0-3 0,17 0 0 0,0 0 0 15,17 0 0-15,-17 0-3 0,16 0 3 16,-16-18 0-16,0 18 2 0,0 0-2 0,16 0-4 16,1 0 0-16,-17 0 6 0,16 0-2 0,1 0 1 15,-1-10 1-15,-16 10-2 0,33 0 0 16,-33 0-2-16,16 0 0 0,-16 0 4 0,17 0-2 0,-1 0-3 16,-16 0 5-16,0-9-2 0,0 9-4 15,0 0 4-15,0 0 3 0,0 0-2 16,0 0-1-16,0 0 0 0,-17 0-4 0,17 0 6 15,0 9-5-15,0-9 3 0,0 0-5 0,0 0 5 16,16 0 2-16,-49 0-2 0,33 0 1 16,0 0-1-16,0 10 0 0,0-10 0 0,16 0 0 15,-32 0 0-15,16 0-3 0,-1 0 5 16,1 18 0-16,-16-18 1 0,32 0-5 0,-32 0 2 16,16 0 0-16,-17 0 2 0,17 0-4 0,16 0 2 15,-16 0-2-15,-16 0 2 0,-1 0 3 16,17 0-3-16,0 0 0 0,16 0-4 0,-16 0 4 15,0 0 0-15,0 0 1 0,0 0 2 16,0 0-7-16,0 0 4 0,16 19 0 0,-16-19 2 16,0 0-2-16,0 0 2 0,17 0-6 15,-17 0 4-15,-1 0 0 0,1 18 0 0,0-18 3 16,-16 0-3-16,16 0-2 0,0 0 5 0,-17 0-3 16,33 19 0-16,-49-19 0 0,33 0 0 15,-16 0-4-15,-1 0 5 0,33 0-1 0,-49 9 2 16,33-9-2-16,0 0 2 0,-16 0-7 0,15 0 6 15,1 10-1-15,0-10 0 0,0 0 3 0,0 9-6 16,0-9 0-16,-16 0 6 0,15 0-3 16,1 0 3-16,-16 9-3 0,16-9-2 15,-17 9 0-15,34-9 4 0,-51 0-2 0,18 19-3 16,-1-19 5-16,17 0-2 0,-17 0 0 0,17 0-2 16,-16 0 6-16,16 0-8 0,0 0 5 15,0 0 0-15,33 0 4 0,-33 0-7 16,-17 0-1-16,17 0 3 0,16 0 0 0,-16 19 0 0,17-19 2 15,-17 0-4-15,33 0 2 0,-33 0 0 16,33 0 0-16,-50 0 0 0,33 0 0 16,1 0 3-16,-1 0-3 0,1 0-2 0,-17 0 2 15,33 0 0-15,-33 0-2 0,33 0 0 0,-33 0 2 16,16 0 0-16,0 0 2 0,1 0 2 16,-1 0-8-16,1 0 7 0,-1 0-5 15,1 0 5-15,-1 0-5 0,1 0 2 0,16 0 2 16,-33 0-2-16,33 0-4 0,-33 0 6 0,16 0-2 15,1 18 0-15,-18-18 0 0,18 0 0 16,-1 0 3-16,-16 0-7 0,17 19 4 16,16-19 0-16,-33 0 0 0,0 0 0 0,16 9 0 15,-16 0 0-15,16 1-5 0,-16-10 8 0,17 9 0 16,-1 0-2-16,1 10-1 0,-17-19-6 16,33 0 9-16,-33 19-3 0,0-19 0 0,16 18 0 15,-16-18-2-15,16 19 2 0,-16-19 0 16,17 9 0-16,-17 0 0 0,0 10 0 0,16-10 0 15,-16 10 2-15,0-19-4 0,0 18 2 16,16 1 0-16,1-19 0 0,-17 19 0 0,0-10 0 16,0 10-2-16,0-10 4 0,16 0-2 15,-16 10 3-15,16-1-3 0,1-18 0 0,-17 19 0 16,33 0-5-16,-33-19 8 0,16 9-3 16,1 0 0-16,-1 1 0 0,-16-1-4 0,17 0 6 15,-1 10-1-15,17-19-1 0,-17 18 2 0,1-18-8 16,16 0 9-16,0 19-3 0,0-19 3 15,-33 0-3-15,33 0 1 0,0 0-5 0,0 0 7 16,0 0-6-16,0 0 6 16,0 0-5-16,0 0-2 15,0 19 5 1,0-19-5-16,0 0 7 0,0 0-2 16,0 0 1-16,0 0-1 0,0 0 1 0,0 0-4 15,0 0 4 1,0 0-4-16,0-19 4 15,0 19-4-15,0 0-3 0,0 0-4 16,0 0-40-16,0 0-15 0,0 0-12 0,0 0-3 16,0 0-20-16,0 0-20 0,-33 0 7 15,33-19 11-15</inkml:trace>
  <inkml:trace contextRef="#ctx0" brushRef="#br0" timeOffset="-10230.94">19116 7879 1 0,'-16'0'2'16,"16"-10"1"-16,0 10 4 0,0 0 1 16,0-9 1-16,0 9 0 0,0 0-2 15,0 0-1-15,0 0 1 0,0 0 2 0,0 0 1 16,0 0-2-16,0 9 1 0,0-9 0 0,0 10-2 16,0-10 1-16,0 9 1 0,0 0 3 15,0 10-1-15,0-1-6 0,-17-18 1 0,17 19-1 16,0 0 4-16,0-10 8 0,-16 0-7 15,16 10-4-15,0 9-1 0,-17-28-1 0,17 18-1 16,0 1-3-16,0 0 0 0,0-10 0 16,0 0 0-16,-33 10 19 0,33-10 20 0,0 10-16 15,0-19-14-15,0 0-4 0,0 18 0 16,0-18 2-16,0 0 2 0,0 0-2 0,0 0 4 16,33 19-3-16,-33-19 1 0,17 0-6 0,16 0 2 15,-17 0-3-15,34 0-1 0,-17-19-1 16,16 19 2-16,-15 19-4 0,15-19 2 15,-16 0 0-15,17 0-9 0,-17 18-33 0,16-18-18 16,-15 19-26-16,-1-10-97 0</inkml:trace>
  <inkml:trace contextRef="#ctx0" brushRef="#br0" timeOffset="-7233.81">13742 10278 5 0,'0'-9'10'0,"0"0"6"0,0 0-1 15,0 9-4-15,0-10 0 0,-33 10 2 0,33 0 0 16,0-9 4-16,0 9-3 0,0 0 0 15,0 0-3-15,0 0 0 0,0 0-1 16,0 0 2-16,0 0-1 0,0 0 3 0,0 0 7 16,0 0 1-16,0 0-1 0,0 0 0 0,0 0-1 15,0 0 5-15,0 0-4 0,0 0 5 16,0 0 6-16,0 0 2 0,0 0 7 0,0 0 3 16,0 0 9-16,0 0 4 0,0 0 3 15,0 0 6-15,0 0-3 0,0 0 4 0,0 0-22 16,0 0-20-16,0 0-12 0,0-19-7 0,0 19-2 15,0 0 1-15,-33 0-3 0,33-18 0 16,0 18 0-16,0 0-2 0,0 0 3 16,0-19-7-16,-33 10 6 0,33 9 1 0,0-9-3 15,0 9-4-15,0-10 7 0,-33 10-2 0,33-9-4 16,0 9 5-16,0 0-1 16,0 0 2-16,-17 0-3 0,17 0 3 15,0 0-2-15,0-9 5 0,0 9-8 16,0 0 6-16,0 0 4 15,0 0 2-15,0 0-4 0,0 0-4 0,0 0 6 16,0 0-6-16,0 0-4 0,0 0 4 16,0 9 0-16,17 0-7 15,-17-9 2-15,33 10 7 16,-33-1-4-16,0 0-2 0,0 10 2 0,0-19 0 16,33 18 0-16,-33-18 1 0,0 19 1 15,33-19-1-15,-33 9-1 0,0 1 6 0,0-1-4 16,33 0 0-16,-33 0-5 0,0 1 5 0,16-1 3 15,1-9 11-15,-17 19 17 0,16-19 15 16,1 0 6-16,-1 0-4 0,18 0-2 0,-34 0-19 16,33 0-5-16,0-28-15 0,0 18-6 15,0-8 2-15,0-1-1 0,17 10-2 0,16-28-4 16,-33 9 9-16,16 0-10 0,-16 0 5 0,34-9-2 16,-34 0-3-16,0 9 0 0,0-10 4 15,0 20-1-15,16-19 0 0,-15 9-13 0,-34 9 6 16,33 1-35-16,-33-1-35 0,0 19-33 15,33-19-34-15,-33 19-33 0,0 0-33 0,0-9-1 16,0 9 34-16</inkml:trace>
  <inkml:trace contextRef="#ctx0" brushRef="#br0" timeOffset="-5700.54">9723 11990 51 0,'0'0'28'16,"0"0"-9"-16,0 0 2 0,0-19 6 0,0 19 6 15,0-9 7-15,0 9-2 0,0 0-5 0,0 0-11 16,0 0-10-16,0-9-1 0,0 9-3 0,0 0-4 16,0 0 7-16,0 0 8 0,0 9 10 15,0-9 6-15,17 9-2 0,-17 10-6 0,17-19 1 16,-17 19 6-16,0-19-10 0,16 9 2 16,-16 0 15-16,0 0-2 0,33 10 7 0,-33-10-11 15,0 1 7-15,0-1 3 0,0 0 6 0,0 10 7 16,0-19 20-16,33 0 21 0,-33 18 26 15,0-18 27-15,0 0-12 0,33-18-7 0,-33 18-28 16,33-19-27-16,0 10-19 0,-16-10-17 16,16-9-9-16,33 1-18 0,-33 8 3 0,33-18-18 15,-33 0 0-15,17 9 0 0,16-19 0 0,0 10 0 16,-33 18 0-16,17-18 0 0,-17 0 0 16,33 9 0-16,-66 9 0 0,33 1 0 0,-16 18 0 15,-1-19 0-15,-16 10 0 0,17 9 0 16,-17-9 0-16,0 18 0 0,0 0 0 15,33 10 0-15,-33-19 0 0,0 18 0 16,0-8-3-16,0 8-104 0,0 1-55 0,0 18-41 16,0-18-35-16,0-1-37 0,0 10-20 0,0 0 18 15,0 0 58-15</inkml:trace>
  <inkml:trace contextRef="#ctx0" brushRef="#br0" timeOffset="-4600.57">7789 13543 88 0,'0'0'27'0,"0"-9"-16"15,-33 0-1-15,33 9 10 0,0-10 13 16,0 10 9-16,-33-9 0 0,33 9-11 0,0 0-15 16,0-9 2-16,0 9-4 0,0 0-1 0,-34 0-6 15,34 0-6-15,0 0 3 16,34 9-4-16,-34-9 11 0,0 9 16 0,0 1 0 16,0-1 1-16,33 0 1 0,-33 10 9 15,0-10 5-15,33 1 9 0,-33 8-2 0,0-9-4 16,33 1 3-16,-33-1 3 0,16 0 0 0,1 1 3 15,-1-1-7-15,17-9 11 0,-33 9 33 16,33-9 8-16,-33-9 0 0,34 9-8 0,-34-19-27 16,33 1-17-16,0-1-12 0,-17-9-12 15,50 0-9-15,-33-18-8 0,1 9 8 0,-1-10-4 16,16 1-2-16,17-1-8 0,-33 1-1 0,1 8 2 16,32 1-2-16,-50 9 5 0,1 0-1 15,-1 10-2-15,17-1 2 0,-33 10-1 0,0 9-6 16,0 0-3-16,33 0 12 0,-33 0-6 15,0 9-27-15,0 0-44 0,-33 10-45 16,33-10-40-16,0 10-47 0,0 0-42 16,0-1-21-16,0 1 24 0</inkml:trace>
  <inkml:trace contextRef="#ctx0" brushRef="#br0" timeOffset="-3386.84">3886 12902 18 0,'0'-10'28'0,"0"10"-1"15,0-9-10-15,0 9-4 0,0-9 0 16,0-1 5-16,0 10 8 0,-33-9 8 0,33 9 5 16,0 0-4-16,0 0-7 0,0-19-4 15,0 19-4-15,0 0 2 0,0 0 3 0,0 0 2 16,0 0 3-16,0 0-6 0,0 0-12 0,0 0-7 15,-33 0-1-15,33 0-1 0,0 0-1 0,0 19 0 16,0-19 0-16,0 9 1 0,0 1-1 16,0-1 4-16,33 0 7 0,-33 1 6 15,0 8 3-15,0-9 4 0,0 19-2 0,0-28-2 16,0 19 5-16,33 0 4 0,-33-10 9 0,0 9-9 16,0 1 0-16,33-10 20 0,-33 1-1 15,0 8 1-15,33 1 10 0,-33-19 9 0,33 9 8 16,-33 0 6-16,0-9-12 0,33 10-8 15,-33-10-5-15,17 0-3 0,-17 0-7 0,33 0 2 16,-33 0-2-16,33-10 2 0,-33 1-16 16,33 0-5-16,0-10-8 0,-33 1-9 0,33-10-7 15,0 9-1-15,-16-9 4 0,16 0-3 16,0 0-6-16,-33 10 4 0,33-10 0 0,0 9-8 16,-33 10 2-16,0-10-6 0,33 1-24 0,-33 9-86 15,0-10-54-15,17 10-61 0,-1 9-33 16,-16-10-16-16,17 10 20 0,16-9 53 0</inkml:trace>
  <inkml:trace contextRef="#ctx0" brushRef="#br0" timeOffset="-1968.28">9806 9925 5 0,'0'0'6'0,"0"9"7"0,0-9 6 16,0 0-4-16,0 0-3 0,0 0 2 0,0 0 0 15,0 0 3-15,0 0 6 0,0 0 3 0,0 0 4 16,0 0 3-16,0 0 5 0,0 0 9 16,0 0 8-16,0 0 3 0,0 0 1 0,0 0 1 15,0 0-4-15,0 0-11 0,0 0-5 0,0 0-9 16,0 0-11-16,0 0-7 0,0 0-4 16,0 0-5-16,0 0-1 0,0 0 2 15,0 0-1-15,0-9-6 0,-33 9 0 16,33 0 6-16,0 0-7 0,0-9 5 15,-16 9-4-15,16-10 4 0,0 10 0 16,0 0-6-16,0-9 4 16,0 9 2-1,-17 0-2-15,17 0-4 0,0 0 2 0,0 0-2 16,0 0-2-16,0 0 3 16,0 0 7-16,0 0-7 0,0 0 0 15,17 9 3-15,-17 1 0 0,0-1 2 16,0 0-2-16,0-9-4 0,16 19 4 15,-16-19-2-15,0 0 5 16,33 0-7-16,-33 0-39 0,0 18-23 0,0-18-26 16,0 0-20-16,0 0-25 0,0-18 7 15</inkml:trace>
  <inkml:trace contextRef="#ctx0" brushRef="#br0" timeOffset="-839.47">9079 6586 63 0,'0'0'30'0,"0"-10"6"0,0 10 5 0,0-9 7 16,0 9 6-16,0-9-5 0,0-1 0 0,0 10-8 15,0-9-9-15,0 9-2 0,0 0-4 16,0 0-7-16,0 0 1 0,0 0 4 16,0 0 0-16,16 0 3 0,-16 0 2 0,17 0 10 15,-1 0 8-15,-16 9-3 0,17 1 9 0,-1 8 21 16,-16-8-2-16,33 8 16 0,-33 1-3 16,0-1-20-16,33 1 10 0,-33-10 4 0,0 10 4 15,0 0-4-15,33-1-9 0,-33 1-3 0,0-1 15 16,0 1-4-16,33-19 21 0,-33 9 15 0,0 1-102 15,17-10-12 1,0 0 0-16,-1-19 0 0,1 19 0 16,-1-19 0-16,17-18 0 0,33 9 0 0,-33-9 0 15,1 0 0-15,48-10 0 0,-49 10 0 16,33-19 0-16,-16 10 0 0,16 9 0 0,0-19 0 16,-33 9 0-16,0 10 0 0,17 0 0 0,-17 9 0 15,-33 9 0-15,33 1 0 0,-33-1 0 16,0 19 0-16,33-18 0 0,-33 36 0 15,0-18 0-15,0 19 0 16,0-1-10-16,0-8-263 0,-33 8-73 16,33 1-11-16,0 18 20 0,0-18 46 0,0-1-135 15</inkml:trace>
  <inkml:trace contextRef="#ctx0" brushRef="#br0" timeOffset="842.13">6978 12418 7 0,'0'-9'0'0,"0"9"1"0,0-10-1 0,0 1 0 16,0 0 0-1,-16-1 0-15,16 10 0 16,0-18 0 0,0 18-1-1,0 0-3-15</inkml:trace>
  <inkml:trace contextRef="#ctx0" brushRef="#br0" timeOffset="3539.63">10616 8595 7 0,'0'0'4'0,"0"0"3"0,0 0-3 15,0 0-1-15,0 0 0 0,0 0 0 16,0 0 2-16,0 0 0 0,0 0 1 0,0 0-3 15,0 0 0-15,0 0-1 0,0 0 4 0,0 0 2 16,0 0-3-16,0 0 2 0,0 0 1 16,0 9-4-16,0-9 0 0,0 0 0 0,0 0 2 15,0 9-1-15,0-9-3 0,0 0 0 0,0 0 0 16,0 10-2-16,0-10 1 0,0 0 2 16,0 0-1-16,0 18-1 0,0-18 1 15,0 0 0 1,0 0 2-16,0 0 4 0,17 0 0 15,-17 0-2-15,0 0-1 0,0 0 2 0,0 0-1 16,0 0 0-16,0 0 0 0,0 0 0 0,0 0 1 16,0 0-2-16,0 0 3 0,0 0-2 15,0 0 1-15,0 0 1 0,0 0-3 0,0 0-1 16,0 0 0-16,0 0 0 0,0 0-1 0,0 0-1 16,0 0-1-16,0 0 0 15,0 0 2-15,0 0-5 16,0 0-1 15,0 0 1-31,-17 0-13 0,17 0-13 16,0-18-8-16,0 18-5 0,0 0-9 15</inkml:trace>
  <inkml:trace contextRef="#ctx0" brushRef="#br0" timeOffset="6222.88">10980 8558 16 0,'0'0'18'0,"0"0"1"0,0 0-4 15,0 0-6-15,0 0-3 0,0 0-4 16,0 0 1-16,17 0-1 0,-17 0 4 0,0 0 0 15,0 9-1-15,0 0 3 0,0 1-2 0,0-1 0 16,-17 0 2-16,17 10-2 0,0-1-2 0,0 1-2 16,0-19 0-16,0 19-1 0,0-10-1 15,-33 9 0-15,33-8 2 0,0 8-2 16,0-8 0-16,0 8 0 0,0-18 0 0,-33 19 0 16,33-19-2-16,0 0-8 0,0 0-12 0,0 0-5 15,0 0-9-15</inkml:trace>
  <inkml:trace contextRef="#ctx0" brushRef="#br0" timeOffset="6422.62">10765 8641 5 0,'0'0'3'0,"0"0"2"0,17 19 7 16,-17-19 4-16,0 0-6 0,16 0-4 0,-16 0-3 15,17 19-1-15,-1-19 6 0,1 0-2 16,16 0-1-16,-33 9-5 0,33-9 2 16,-33 9-2-16,33-9 1 0,-33 9-1 15,33-9 0-15,-33 10-4 0,17-10-12 0,-17 0-40 16</inkml:trace>
</inkml:ink>
</file>

<file path=ppt/ink/ink51.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2-03T11:42:46.250"/>
    </inkml:context>
    <inkml:brush xml:id="br0">
      <inkml:brushProperty name="width" value="0.05292" units="cm"/>
      <inkml:brushProperty name="height" value="0.05292" units="cm"/>
      <inkml:brushProperty name="color" value="#FF0000"/>
    </inkml:brush>
  </inkml:definitions>
  <inkml:trace contextRef="#ctx0" brushRef="#br0">16553 9813 19 0,'0'0'19'0,"0"0"-2"0,0 0-2 16,0 0-2-16,0 0-3 0,0 0 3 15,0 0 0-15,0 0 1 0,0 0-3 0,0 0 2 16,0 0-2-16,0 0-2 0,0 0 1 16,0 0 4-16,0 0 3 0,0 0 3 0,0 0 1 15,0 0-5-15,0-9 0 0,17 9-2 0,-17 0-5 16,16 0 1-16,1-9-5 0,-1 9 0 0,17 0-4 15,-33 0 1-15,33-10-2 0,0 10 0 16,-33 0 1-16,17 0-1 0,-1-9 0 16,1 9 0-16,-17 0 3 0,17 0-3 0,-1 0-3 15,-16 0 5-15,17 0-8 16,-17 0-22-16,0 0-14 0,16 0-17 0,-16 0-7 0,0-9-65 16</inkml:trace>
  <inkml:trace contextRef="#ctx0" brushRef="#br0" timeOffset="299.1">16718 9665 25 0,'0'0'23'0,"0"-10"3"0,0 10-7 16,0 0-5-16,0 0-6 0,0 0-4 16,0 0 0-16,0 0-2 0,0 0 0 0,17 0 0 15,-17 0 0-15,0 0 0 0,16 10-2 16,1-10 0-16,-17 9 0 0,0 0 1 0,17 0 3 16,-17 10 2-16,0 0-1 0,0-19 0 15,0 18-5-15,0-8 4 0,-17 8-3 0,17-9-1 16,-17 10 1-16,1 9-5 0,-1-9-16 15,-16-1-18-15,33-9-53 0</inkml:trace>
  <inkml:trace contextRef="#ctx0" brushRef="#br0" timeOffset="-68961.14">16107 7376 123 0,'0'10'153'0,"-17"-10"-44"15,17 0-57-15,0 9-25 0,0-9 0 0,0 9 25 16,0 1 11-16,0 8-11 0,0-18-18 0,0 19 129 15,17-19 76-15,-17 18-112 0,0-18-67 16,16 19-27-16,-16-10 1 0,17 1 90 0,-17-1 67 16,0 0-28-16,16 0 25 0,-16 10-155 0,17-19-33 15,-1 0 0-15,17 0 0 16,-33 0 0-16,33 0 0 0,-33-19 0 16,33 1 0-16,-16-1 0 0,-1 10 0 0,1-10-81 15,16 1-116-15,-16-19-47 0,32 9-36 0,-49 9-20 16,33-18-5-16,0 0 37 0</inkml:trace>
  <inkml:trace contextRef="#ctx0" brushRef="#br0" timeOffset="-67895.66">16338 10651 85 0,'0'0'59'0,"0"0"-21"0,0 0-19 15,0 0-5-15,0 0-3 0,0 0 7 0,0 0 2 16,0 0-1-16,0 0-4 0,17 0-8 15,-17-10-4-15,16 10 0 0,-16 0-1 0,17-9-2 16,-1 0 0-16,17 9-3 0,-33-10-15 0,33 1-18 16,-33 0-15-16,33 9-9 0,-33 0-2 0</inkml:trace>
  <inkml:trace contextRef="#ctx0" brushRef="#br0" timeOffset="-67363.45">15875 13320 142 0,'0'0'106'16,"17"0"-35"-16,-17 0-40 0,0-18-27 0,16 18-17 15,-16-10-6-15,0 1-3 0,17 0-2 0,-1-1-5 16,-16 1-5-16,17 0-6 0,-1-1 0 16,17 1 1-16,-33 0 1 0</inkml:trace>
  <inkml:trace contextRef="#ctx0" brushRef="#br0" timeOffset="-66546.21">15759 15739 169 0,'33'0'114'0,"-33"0"-23"0,0-10-42 0,33 10-27 15,-33-9-14-15,0 9-14 0,33-9-2 0,-33-10 6 16,17 10-9-16,0-1-12 0,-1 1-14 15,1-9-2-15,-1 8-5 0,1 1-5 0,-1 0-5 16,17-10-2-16,-33 10 2 0</inkml:trace>
  <inkml:trace contextRef="#ctx0" brushRef="#br0" timeOffset="-60535">21927 6428 100 0,'0'0'115'0,"0"0"-13"0,0-10-2 15,0 10 25-15,0 0 27 0,0 0 19 0,0 0-1 16,0 0-48-16,0 0-45 0,0 0-38 0,0 0-13 16,0 0 6-16,0 0 12 0,0 10 14 0,33-1 3 15,-33 0-8-15,0 10 26 0,0-1 7 16,0 1-11-16,0 0-17 0,0-19-12 0,0 18-7 16,0 1-10-16,0-10-3 0,33 10-11 0,-33-1-3 15,0 1-2-15,0-19-9 0,0 18 2 16,0 1 0-16,0-19 0 0,0 9 0 0,0 1-3 15,0-1-3-15,0 0-45 0,0 1-97 0,0-10-66 16,0 18-52-16,0-18-26 0,-33 0-9 16,33 0 34-16,0 0 50 0,0-18-84 0</inkml:trace>
  <inkml:trace contextRef="#ctx0" brushRef="#br0" timeOffset="-60185.4">21911 6418 99 0,'-17'-18'116'0,"17"18"-23"0,0 0-21 0,0-19-5 0,17 19 16 16,-17-19 18-16,16 19 8 0,-16-18-27 15,33 18-38-15,-33-10-18 0,0 10 1 0,33-9 2 16,-33 9 1-16,34 0-12 0,-18 0-4 0,1 0-10 15,-1 9 4-15,1 1-4 0,-1 8 7 0,1-18-1 16,-1 19 4-16,-16-19 2 0,33 19 11 16,-33-19 3-16,0 18-2 0,0-8-4 0,0-1-10 15,-33 9 3-15,33-8-4 0,-16 8-11 16,-1 1 0-16,1-19 4 0,-1 19-2 0,1-19-3 16,-1 18 2-16,1-9-3 0,-1-9 0 15,0 10 4-15,17-1-6 0,-33-9 2 0,33 9-52 16,0-9-52-16,0 0-43 0,-33 0-37 0,33 0-17 15,-16 0 10-15,16-9 27 0</inkml:trace>
  <inkml:trace contextRef="#ctx0" brushRef="#br0" timeOffset="-59902.01">22258 6437 134 0,'0'0'80'0,"0"0"-24"0,0 9-5 0,0-9 20 15,17 9 23-15,-17-9 28 0,0 10 6 16,0 8-30-16,16 1-25 0,-16-19-1 0,0 19 9 16,0-1-9-16,17-9-20 0,-17 10-20 0,0-10-20 15,16 19-3-15,-16-28-3 0,0 19-2 16,0-1-1-16,0-18-3 0,17 19 0 0,-17-19 2 15,0 9 0-15,0 1 0 0,0-1-5 0,0 0-17 16,0-9-58-16,0 0-53 0,0 10-44 16,0-10-38-16,0-10-2 0,0 10 32 0</inkml:trace>
  <inkml:trace contextRef="#ctx0" brushRef="#br0" timeOffset="-59619.42">22539 6437 86 0,'-16'0'112'0,"16"0"-13"15,-17 0-12-15,17 0-3 0,0 0-4 0,-16 9 8 16,16-9 7-16,-17 0-26 0,1 9-25 0,16 1-14 16,-17 8 10-16,17-18 10 0,-17 19-5 15,17-19-12-15,0 19 0 0,0-1 0 0,-33-9 12 16,33 1 15-16,0 8 6 0,0-8 3 15,0 8-4-15,33-18-13 0,-33 19-5 0,0-19 0 16,17 18-15-16,0-18-15 0,-1 19-5 0,1-19-1 16,-1 0-8-16,1 9-8 0,16-9 14 0,-17 0-13 15,17 10-12-15,-33-10-95 0,33 0-91 16,-33 0-57-16,0 9-24 0,17-9-5 0,-17-9 57 16</inkml:trace>
  <inkml:trace contextRef="#ctx0" brushRef="#br0" timeOffset="-58117.54">19993 8158 111 0,'0'-19'68'0,"0"10"-19"0,-17 9 10 0,17-10 95 15,0 1 16-15,0 9-73 0,0 0-42 0,0-9 21 16,0 9 56-16,0 0-2 0,0 0-54 0,0 0-39 16,0 9-14-16,0-9 8 0,0 19 36 15,17-10 33-15,-17 10-14 0,0-1-10 0,16 1-11 16,-16-1-4-16,0 1-9 0,17 0-12 0,-17 9-17 15,33-10-2-15,-33 1-9 0,0-1-10 16,0 1 1-16,0 0 8 0,0 8-19 0,33-27 8 16,-33 19 0-16,0 0-30 0,0-10-115 15,0 0-89-15,0-9-62 0,0 10-14 0,0-10 21 16,0 9 54-16,0-18-100 0</inkml:trace>
  <inkml:trace contextRef="#ctx0" brushRef="#br0" timeOffset="-57854.18">19976 8102 133 0,'0'-9'45'0,"0"9"-24"16,17-19 1-16,-17 19 30 0,16 0 1 16,-16-19-22-16,17 19-13 0,16 0-12 0,-33 0 1 15,33 0 15-15,-33 0 17 0,16 0-4 16,1 19-11-16,-1-19-6 0,-16 19-3 0,17-19 10 15,-1 9-10-15,-16 0 4 0,0 10-10 16,0-10-3-16,0 10 0 0,0-19-2 0,-16 18 1 16,16 1 1-16,-17-19-4 0,1 18 1 0,16-18-1 15,-17 10 1-15,1-1-3 0,-17-9 0 0,33 9 0 16,-33-9-3-16,16 10-8 0,1-10-48 16,-1 0-43-16,1 0-29 0,16 0 0 0,-17 0-77 15</inkml:trace>
  <inkml:trace contextRef="#ctx0" brushRef="#br0" timeOffset="-57587.37">20224 8176 168 0,'0'0'92'0,"0"0"-18"0,0 0 4 0,0 0 4 16,0 0-9-16,0 0-4 0,0 0 8 15,0 0-1-15,0 19-14 0,0-19-5 0,0 0 16 16,17 18-4-16,-17-8-16 0,0-1-26 0,33 0-6 16,-33 10-12-16,0 0 0 0,0-1-3 0,0-18 1 15,33 19-4-15,-33-1-3 0,0-18 0 16,0 10 5-16,0 8-4 0,0-8-1 16,0-1 2-16,0 9-45 0,0-18-75 0,0 0-62 15,0 0-38-15,0 0 1 0,0 0 35 16</inkml:trace>
  <inkml:trace contextRef="#ctx0" brushRef="#br0" timeOffset="-57335.64">20456 8158 187 0,'-17'0'90'0,"1"0"-13"0,16 0 8 0,-17 0 8 16,0 0 4-16,17 0-6 0,-16 0-7 0,16 0-21 15,-17 18-12-15,17-18-2 0,0 0 21 0,-16 19-16 16,16-1-20-16,0-18-9 0,0 19-7 16,-17-10 2-16,17 10 12 0,17 0 12 0,-17-19 2 15,0 18-2-15,16-18-9 0,-16 19-12 16,17-19-6-16,-1 18-7 0,1-18-1 0,0 0-12 16,-1 0 3-16,1 0 7 0,16 0-9 0,-33 0-2 15,33 0-55-15,-33 0-76 0,16 0-71 0,-16 0-40 16,17 0-9-16,-1 0 26 0</inkml:trace>
  <inkml:trace contextRef="#ctx0" brushRef="#br0" timeOffset="-55823.69">17942 9971 54 0,'-33'0'61'0,"33"0"-7"16,0 0-5-16,0 0 9 0,0-18 22 15,0 18 21-15,0 0-1 0,-33 0-5 0,33 0-10 16,0 0-7-16,0 0-11 0,0 0-23 15,0 0-15-15,0 0 6 0,0 0 10 0,0 0 7 16,0 18 3-16,0-18 0 0,0 19-1 0,0-10-15 16,0 1 0-16,0 8-7 0,0-8-1 0,0 8-6 15,0 1-6-15,33-1-6 0,-33 1-7 16,0-19 2-16,0 9-2 0,0 10-8 0,0-10 9 16,0 1-7-16,0-1 0 0,0 0-2 15,0 10 4-15,0-19-21 0,0 0-72 0,0 0-79 16,0 18-41-16,0-18-29 0,0 0 12 0,0 0 29 15,0-18 62-15</inkml:trace>
  <inkml:trace contextRef="#ctx0" brushRef="#br0" timeOffset="-55523.58">17826 9906 67 0,'0'-9'50'0,"0"0"-20"0,0 9-11 16,17-10 2-16,-17 1 2 0,0 9 1 0,16 0-6 16,-16 0-5-16,17-18-2 0,16 18-2 0,-33 0 1 15,33 0 10-15,-33 18 0 0,33-18-6 0,-33 0-5 16,17 0-2-16,-1 0 0 0,1 9-3 16,-17 1 1-16,0-10-1 0,0 9 0 0,0 0 0 15,0 1 1-15,0-1 1 0,0 0-1 0,-17 10 1 16,17-19-2-16,-16 0 1 0,-1 18-7 15,17-18 2-15,-33 19 4 0,33-19-4 0,-33 9 0 16,33 1 2-16,-33-10-2 0,16 9-2 16,1 0-5-16,-1-9-21 0,17 0-30 15,-16 10-13-15,16-10-6 0,0 0 3 0</inkml:trace>
  <inkml:trace contextRef="#ctx0" brushRef="#br0" timeOffset="-52825.53">17942 9953 14 0,'0'0'15'15,"0"0"4"-15,0 0-1 0,0 0-3 16,0 0-1-16,0 0 1 0,0 0 0 15,0 0 2-15,0 0 0 0,0 0-2 0,0 0 1 0,0 0-2 16,0 0-2-16,0 0-1 0,0 0 3 16,0 0-1-16,0 0 1 0,0 0 4 0,0 0-1 15,0 0 4-15,0 0 0 0,0 0 5 16,0 0 4-16,0 0 3 0,0 0 6 0,0 0 4 16,0 0 6-16,0 0 0 0,0 0 3 0,0 0 5 15,0 0-6-15,0-19-9 0,0 19-13 16,0 0-4-16,33 0-7 0,-33-9-10 0,0 9-5 15,0-9 4-15,17 9-7 0,-1-10 6 16,17 1-11-16,-16 9 5 0,-1-9 2 0,1 9-2 16,16-10 3-16,0 1 0 0,-33 9-5 0,33 0-5 15,-33 0 5-15,17-18 5 0,-17 18-2 16,16 0 3-16,-16 0-2 0,0 0-6 16,0 0-9-16,0 0-28 0,0 0-25 15,0 0-25-15,0 0 15 0,0 0-18 0,0 0-37 16,0 0-8-16,0 0 33 0,-16 0 35 15</inkml:trace>
  <inkml:trace contextRef="#ctx0" brushRef="#br0" timeOffset="-52342.67">17859 10111 26 0,'0'0'30'0,"0"0"-2"0,0 0-4 0,0 0 1 16,0 0 2-16,0 0 3 0,0 0 1 15,0 0 5-15,0 0-2 0,17 0-2 0,-17 0-4 16,0 0 0-16,0 0 4 0,33 0-2 0,-33 0 0 16,0 0 0-16,0 0-4 0,0 0-3 0,33 0 0 15,-33 0-5-15,0 0 3 0,33-19-10 16,-33 19 2-16,0 0 1 0,17 0-1 0,-1 0-5 15,1-18 1-15,-1 18-1 0,-16 0-1 16,17 0-3-16,-1-19-2 0,1 19 1 0,-17-9-3 16,33 9 2-16,-33-9-2 0,33 9 0 15,-33-10 0-15,0 10-2 16,0 0-2-16,0 0-17 16,0 0-33-16,0 0-24 0,0 0-7 15,0 0-2-15,0 0 2 0,0 0-2 0,0 0 7 16</inkml:trace>
  <inkml:trace contextRef="#ctx0" brushRef="#br0" timeOffset="-51974.23">18372 9971 54 0,'0'0'60'0,"0"0"-9"16,0 0-2-16,0 0 11 0,0 0 15 15,0 0 5-15,0 0-2 0,0 0-17 0,0-18-14 16,0 18-12-16,0 0-12 0,0 0-6 0,0 0-8 16,0 0-2-16,0 0-3 0,0 18 0 15,0-18 3-15,0 0 8 0,0 19 26 16,0-19 11-16,0 9 0 0,0 10-5 0,33-10-9 15,-33 1-3-15,0-1 0 0,0 19-13 0,0-28-7 16,0 18-4-16,0-18-7 0,0 19 7 16,0-19-9-16,0 9 3 0,0-9-4 0,0 10 2 15,0-10-8-15,0 9 5 0,17-9 0 0,-17 9-2 16,0-9 5-16,0 0-8 0,0 0-40 16,0 0-57-16,0 0-41 0,0 0-29 0,0 0-8 15,0 0 17-15,0-9 29 0</inkml:trace>
  <inkml:trace contextRef="#ctx0" brushRef="#br0" timeOffset="-51659.54">18587 9971 49 0,'0'0'54'0,"0"0"-13"0,0 0-5 15,0-18 3-15,0 18 1 0,-33 0 0 16,33 0-9-16,0 0-6 0,-33 0-2 0,33 18-3 15,-17-18 6-15,1 0 6 0,16 0 1 0,-17 19 3 16,1-19-3-16,16 0-2 0,-17 9-2 16,17 1 0-16,-16-1-1 0,16 0 2 0,0-9 14 15,0 10 9-15,0-1 18 0,0-9 13 0,0 9 8 16,0 10 8-16,16-19 7 0,-16 0 4 16,17 0-9-16,-1 18-19 0,1-18-25 0,-1 0-21 15,34 0-6-15,-50 0-20 0,33 0-6 16,-33 19 2-16,33-19-4 0,-33 0-6 0,17 0 12 15,-1 0-17-15,-16 0 13 0,17 0-22 0,-17 0-104 16,0 0-97-16,16 0-70 0,-16 0-24 0,0 0 19 16,0 0-160-16</inkml:trace>
  <inkml:trace contextRef="#ctx0" brushRef="#br0" timeOffset="-49544.97">19050 10055 8 0,'0'0'7'16,"0"0"9"-16,0 0 3 0,0 0-2 0,0 0-2 16,0 0-2-16,0 0 3 0,0 0 2 15,0 0-2-15,0 0-3 0,0 0 1 0,0 0-1 16,0 0-1-16,0 0 0 0,0 0-1 0,0 0 0 16,0 0 0-16,0 0 3 0,0 0-1 0,0 0 3 15,0 0-1-15,0 0 2 0,0 0 1 16,0 0-2-16,0 0-8 0,0-9-2 15,0 9 1-15,17 0 0 0,-17 0 2 0,16-9 0 16,1 9 3-16,-1-10 1 0,1 1 2 0,-1 9-3 16,1-9-1-16,16-1 1 0,-33 10 0 15,33-9-1-15,-17 9 2 0,1-19-8 0,0 1 1 16,16 18-2-16,-17-28 3 0,17 19-6 0,-16-10-1 16,16 0 2-16,0 10-2 0,-17-9 0 15,1-1 0-15,16-18 1 0,-16 18-1 0,16 1 0 16,-17 8 0-16,34-8 0 0,-50-1 0 15,33-9 0-15,-33 10 1 0,16-1 2 0,1 10-6 16,-1-1 3-16,18-8 0 0,-18-1 0 0,-16 1 0 16,17-1 0-16,-1 0 0 0,1 10 0 15,-17-10 0-15,33 1 0 0,-33-1 2 0,0 1-4 16,33-1 3-16,-33 0-1 0,0 10 2 0,0-10-2 16,0 1-2-16,16-10 2 0,-16 9 1 0,0 10-1 15,0-10-2-15,17 10 4 0,-17 9-4 16,0-18 5-16,0-1-3 0,0 19-3 15,0-19 3-15,0 10 2 0,0 0-2 0,0-1 2 16,0 1-2-16,0 0 3 0,0 0-3 16,-17-1-2-16,17 10 2 0,0-18 3 0,0 18 0 0,0-19-3 15,0 19 2-15,0-19-2 16,0 10 4 0,0 9-1-16,0-9 1 15,0 9-1-15,0 0 2 0,0 0 0 16,0-9-2-16,0 9 3 0,0 0-4 15,0 0 1-15,0 0 0 0,0-10 0 0,0 10-1 16,0 0 3-16,0-9-3 0,0 9-1 16,0 0 1-16,0-9-4 0,0 9 7 0,0-10-2 15,0 10-2-15,17 0 3 0,-17 0 0 0,0 0 3 16,0 0 2-16,0-18 7 0,0 18 0 0,0 0-2 16,0 0-1-16,0 0 2 0,0 0 7 15,0 0 3-15,0 0-8 0,0 0 2 0,0-19-9 16,0 19 6-16,0 0-5 0,0 0 6 15,0 0-2-15,0 0 0 0,0 0-2 0,0 0-4 16,0 0 4-16,0 0-2 0,0 0 0 0,0 0 4 16,0 0-7-16,0 0 0 0,0 0 0 0,0 0-3 15,0 0 0-15,0 0-2 0,0 0 2 16,0 0 1-16,-17 19-6 0,17-19 8 0,-16 0-5 16,16 0-3-16,0 18 2 0,-33-18 0 15,33 0-2-15,-33 10 0 0,16 8 6 0,-16-8-8 16,17-1 5-16,-1 9-3 0,-16 1-2 0,16-19 2 15,1 19 0-15,16-1 2 0,-33-18-4 16,33 10 3-16,-33-1-5 0,16 0 4 0,1 0 3 16,16 1-5-16,-17-10 2 0,17 0 3 15,0 0 0-15,0 9 5 0,0-9-6 16,0 0 0-16,17-9 2 0,-17 9 2 0,16 0-6 16,-16-10 3-16,17 10-3 0,16-9 0 0,-33 0 0 15,33 0-2-15,-33 9 3 0,33-10-1 16,-17-8 0-16,1 18-3 0,0-19 4 0,-1 19 4 15,1-19-2-15,-1 10 0 0,1 0-9 16,-17 0 9-16,33 9-6 0,-33-10 9 0,0 10 0 16,0-9 7-16,33 9-6 0,-33-9 2 0,0 9-1 15,0 0 1-15,0 0-5 0,0 0-2 16,16 9 3-16,-16-9-7 0,17 0 3 0,-17 9-1 16,16 1 2-16,1-10-2 0,0 9 3 0,-1 0-2 15,1 0-4-15,-17 10 6 0,16-19-3 16,34 19 1-16,-50-19 1 0,33 0 1 15,-33 18-10-15,16-18-55 0,1 0-53 0,-1 0-34 0,-16 0-17 16,17 0-3-16,-1 0 11 0,1 0 23 16</inkml:trace>
  <inkml:trace contextRef="#ctx0" brushRef="#br0" timeOffset="-47530.11">19910 12009 2 0,'0'0'2'0,"0"0"-1"0,0 0 2 0,0 0-2 15,0 0 2-15,0 0 0 0,0 0 2 16,0 0 0-16,0 0 0 0,0 0 0 0,0 0 1 16,0 0 0-16,0 0-1 0,0 0-1 0,0 0-1 15,0 0-1-15,0 0 0 0,0 0-1 16,0 0 2-16,0 0-1 15,0 0-1 32,0 0 1-47,0 0-4 78,0 0-3-62,0 0 0-16,0 0-4 0,0 0-3 16,0 0-3-16</inkml:trace>
  <inkml:trace contextRef="#ctx0" brushRef="#br0" timeOffset="-46114.73">19711 11255 42 0,'0'0'58'0,"0"-9"-6"0,0 9-6 0,0 0 3 16,0-9 8-16,0 9 6 0,0 0-1 0,-16 0-10 15,16 0-22-15,0 0-14 0,0 0-12 0,0 0-1 16,0 0 2-16,0 9-1 0,0-9 4 15,16 9 14-15,-16 0 27 0,0 10 2 0,0 0-8 16,0-10-12-16,0 0-9 0,0 10-1 16,17-1-11-16,-17-8 0 0,0 8-5 0,17 1-3 15,-17 0 1-15,0-10-3 0,16 0 2 16,-16 0-4-16,0 1 2 0,0-1 0 0,17 0 0 16,-17 1 0-16,0-1 1 0,0 0-1 0,0-9 4 15,0 0-1-15,-17 0 1 16,17-9-6-16,0 9 3 0,-16-9 1 0,16-1 0 15,-17 1-2-15,17 0 0 0,-17-10 0 0,17 10 0 16,-16 0 0-16,16-10 0 0,0-9-2 16,0 0 6-16,-17 10-7 0,17-1 3 0,0-9 5 15,0 9-9-15,17 1 6 0,-17-1-4 0,0 10 2 16,16-10 1-16,-16 10-3 0,17 0 2 16,-17 9-3-16,17 0 3 0,-1 0-2 15,-16 0-1-15,17 0 3 0,-1 0 1 16,-16 0-1-16,17 9 1 0,-17-9-5 0,0 9 4 15,33 1-2-15,-33-1 0 0,0 0 5 16,0 1-3-16,-33-1 0 0,33 0 4 16,0 0-6-16,-17 10-2 0,17-19 5 15,-16 0-19-15,16 19-40 0,-17-19-40 0,17 0-29 16,-16 0-14-16,16 0 2 0,-17 0-95 16</inkml:trace>
  <inkml:trace contextRef="#ctx0" brushRef="#br0" timeOffset="-45847.28">19943 11264 92 0,'-17'0'77'0,"17"0"-27"0,0 0-10 15,0 0 2-15,0 0 14 0,0 0-1 0,0 19-7 16,0-19-11-16,0 0-9 0,17 19 0 0,-17-19 6 15,0 9 17-15,0 10 8 0,0-1-2 0,17-9-17 16,-17 10-15-16,0 9-9 0,0-9-6 16,0-19-10-16,16 18 4 0,-16-9-2 0,0 1-2 15,0 8 2-15,0-8-2 0,0-1-2 16,0 0 8-16,0-9-25 0,17 0-43 16,-17 0-49-16,0 0-26 0,16 0-5 0,-16-9 20 15,17 9 25-15,16-9 23 0</inkml:trace>
  <inkml:trace contextRef="#ctx0" brushRef="#br0" timeOffset="-45615.2">20141 11357 45 0,'-16'-9'47'0,"16"0"-4"0,0 9-11 15,0-9 0-15,0 9 5 0,-17-10 11 0,17 10 0 16,0 0 0-16,-16 0-1 0,16 0-12 0,0 0-10 16,0 10 5-16,0-10 8 0,0 9 5 0,-33 0-5 15,33 0-5-15,0-9 1 0,0 10 6 0,0-1-1 16,0 0 7-16,33 10 0 0,-33 0-1 15,0-19-9-15,16 9-12 0,-16 0-8 16,17-9-10-16,-1 9 0 0,17-9-4 0,-16 10 3 16,0-10-3-16,-1 0 2 0,1 0-4 0,16 0 0 15,-33 0-22-15,0 0-54 0,33 0-41 0,-33 0-23 16,0 0-1-16,0 0 4 0,16 0 13 16,-16-10 17-16</inkml:trace>
  <inkml:trace contextRef="#ctx0" brushRef="#br0" timeOffset="-44100.15">19910 12139 7 0,'0'-10'7'16,"16"10"3"-16,-16 0-1 0,0 0 0 0,0 0-2 15,0 0-1-15,0 0 1 0,0 0 0 0,0 0 1 16,0 0 0-16,0 0 1 0,0 0 1 16,0 0 1-16,0 0 5 0,0 0-1 0,0 0-1 15,0 0-2-15,0 0 1 0,0 0-1 16,0 0-2-16,0 0 1 0,0 0 1 0,0 0 0 0,0 0 3 16,0 0 1-16,0 0-2 0,-16 0-2 15,16 0-1-15,0 0 1 0,0 0-4 16,0 0 3-16,0 0-4 0,0 0 3 0,0 0 0 15,0 0-3-15,0 0 4 0,0 0-1 0,0 0-3 16,0 0 4-16,0 0 2 0,0-18 2 16,0 18 2-16,0 0-4 0,0 0-3 0,0 0-2 15,0 0-3-15,0 0-2 0,0 0 0 16,0 0-2-16,0 0-3 16,0 18 2-16,0-18 2 15,0 0 0-15,0 0-5 16,0 0 3-16,0 0 2 31,0 0 0-31,0 10-5 16,0-10 8-1,0 0-7-15,0 0 5 0,0 0-5 16,0 0 4-16,0 0-5 0,0 0-2 16,0 9-42-16,0-9-37 0,0 0-17 15,0 0 4-15,0 9 17 0</inkml:trace>
  <inkml:trace contextRef="#ctx0" brushRef="#br0" timeOffset="-42751.03">19414 13320 5 0,'0'0'12'0,"0"0"10"16,0 0 4-16,0 0 1 0,0 0-4 0,0 0-4 16,0 0-4-16,0 0-2 0,0 0 1 0,0 0 3 15,0-18-1-15,0 18-5 0,0-10-3 16,0 10-1-16,0-9 1 0,33 0 7 0,-33 9 0 16,0-10 2-16,0 10 4 0,0-9-1 15,0 9-2-15,0-9 3 0,0-1-2 0,0 10 2 16,0-9-6-16,16 9-2 0,-16-9 0 0,0-1 2 15,0 1 1-15,17 9 0 0,-17 0 1 0,0-18 3 16,16 8 4-16,-16 1 0 0,0 0 3 16,17 9 9-16,-17-10 1 0,17-8-4 0,-17 8-7 15,16 1 5-15,-16 0-6 0,17 9 4 0,-1-19-8 16,-16 1-4-16,17-1 0 0,16 10-2 16,-33-10-3-16,0 1-4 0,33-1 9 0,-33 0-3 15,0-9-3-15,16 10-2 0,1-10-2 0,-1 0-2 16,1 9-3-16,-17-18-1 0,17 9-4 15,-1-9 4-15,1 19-1 0,-17-20 3 0,16 10-2 16,1-9-1-16,-17 19 0 0,33-20-4 0,-33 10 6 16,0 1-2-16,33-1-4 0,-33 0 8 15,0 9-4-15,16-9 0 0,-16 10 0 0,0 8 2 16,17-8-6-16,-17-10 9 0,0 9-5 16,0 1-4-16,16-1 6 0,-16 0-4 0,0 19 2 15,17-18 5-15,-17-1-4 0,0 10-5 0,0-10 6 16,17 10 0-16,-17 9-5 0,0-9 3 15,0-1 1-15,0 1-6 0,0 9 8 16,0-9 1-16,0 9-6 0,0-10 2 16,16 10 0-16,-16 0 0 0,0 0-3 0,0 0 5 15,0-18-2-15,0 18 2 16,0 0 0-16,0 0-5 16,0 0 6-16,0 0-7 15,0-19 4-15,17 19-3 0,-17-9 9 16,0 9-3-16,0 0-5 0,0-9 2 15,0 9-4 1,0-10 2-16,0 10 5 0,0 0-5 16,0 0 6-16,0 0-11 0,0-9 7 0,0 9 2 15,0 0-5-15,0 0 4 0,0 0 2 16,0-9-3-16,0 9 4 16,0 0-7-16,0 9 0 15,0-9 1-15,0 0-1 0,0 9 1 16,0-9 5-16,0 10-6 0,-17-10 6 0,17 18-3 15,-16 1 0-15,-1-19 2 0,17 18-4 16,-17-18 4-16,1 10-1 0,-1 8-3 0,1-8 2 16,16 8 2-16,0-8-4 0,-33-1 2 0,33 19 0 15,-33-28 1-15,16 18-1 0,1-18-3 16,16 10 3-16,-17 8 0 0,1-8 0 0,-1-1 5 16,0 0-3-16,17 1-4 15,0-1 4-15,-16-9-2 0,16 0 4 16,0 0-2-16,16-9-4 0,-16 9 5 15,0-10 3-15,17 1-6 0,0 9 0 16,-1-9 3-16,1-1-6 0,-1-8 3 16,-16 8 2-16,17 10-2 0,16-18 4 0,-33-1-1 15,33 10 0-15,-33 0 0 0,16-1-1 16,1 1 1-16,-17 0 6 0,16-1 0 0,-16 1 3 16,17 0-2-16,-17 9 2 0,0 0 2 0,17 0-11 15,-17 0 4-15,0 0-2 0,0 0 1 16,16 0 0-16,-16 9-1 0,17 0-5 0,-1 1 4 15,1-1-4-15,16 0 7 0,-33 1-5 16,33-1 0-16,-17 0-4 0,1 10 4 16,16-19 1-16,-17 0-3 0,18 18-5 0,-18-18-32 15,1 0-55-15,16 0-51 0,0 0-25 0,-33 0-19 16,0 0 14-16,16 0 27 0</inkml:trace>
  <inkml:trace contextRef="#ctx0" brushRef="#br0" timeOffset="-41750.32">17512 13813 19 0,'0'0'19'0,"0"9"0"0,0-9-3 0,0 0-4 16,0 0-1-16,0 0-3 0,0 0-3 0,0 0-3 15,0 0 0-15,0 0-6 16,0 0-7-16,0-9-10 0,0 9-8 0</inkml:trace>
  <inkml:trace contextRef="#ctx0" brushRef="#br0" timeOffset="-40836.17">18074 12902 55 0,'-16'0'34'0,"16"0"-12"0,0 9-4 16,0 0 2-16,0-9 5 0,0 9 6 16,-17 1-4-16,17 8-3 0,0 1-8 0,0-19-6 15,0 9-6-15,0 10 2 0,0-10 9 0,0 10 6 16,0-10-2-16,0 10-4 0,0-1-1 15,0 1 0-15,0-19 0 0,0 9 0 0,17 10 1 16,-17-10 4-16,0 0 0 0,0 10 4 16,0-10 1-16,0 1-1 0,0-10 6 0,-17 18-4 15,17-18 2-15,0 0-1 0,0 9-2 0,0-9 7 16,0 10 0-16,0-10 4 0,0 0-5 0,-16 9 0 16,16-9 5-16,0 0 1 0,0 0 5 15,0 0 15-15,0 0 2 0,0 0-8 0,0 0 7 16,0 0-7-16,0 0 4 0,0-9-11 15,0 9-2-15,0 0-12 0,0 0-12 0,0 0-10 16,0 0-4-16,0 0 1 0,-17 0-3 16,17 9 2-16,0-9-2 0,0 0 4 0,0 9-5 15,0 1 9-15,0-10-7 0,0 9 4 0,0 0-9 16,0-9 5-16,0 10-2 0,0-1 4 16,0-9-2-16,0 9 2 0,0-9-3 0,0 10-5 15,0-10 2-15,0 0 10 0,0 0-4 0,0 0-2 16,0 0-6-16,0 0 7 15,0-10-1-15,0 10-11 0,0-9 4 0,0 0-33 16,0 9-19-16,0-10-22 0,0 1-14 0,0-10-1 16,0 10 0-16,17-10 3 0,-17 10 3 15,0-19 4-15,0 10 16 0,0-1 12 0,0 0 11 16,0 1 10-16,0 18 13 0,0-19 8 0,0 1 6 16,0 8 4-16,0-8 2 0,16 8 2 15,-16 1 0-15,0 0 3 0,0 0 2 16,0 9 9-16,17-10 5 0,-17 10-2 15,0 0 2-15,16-9 4 0,-16 9-6 0,0 0 5 16,17 0-6-16,-17 0 0 0,33 0-4 0,-33 0-1 16,0 0 0-16,33-19-2 0,-33 19-3 0,0 0-2 15,0 0 0-15,33 0-2 0,-33 0-4 16,0-18 2-16,17 18 2 0,-17 0 0 16,0 0-10-16,0 0-34 15,16 0-25-15,-16 0-26 0,0 0-11 0,0 0-5 16,0 0 9-16,0 0 19 0</inkml:trace>
  <inkml:trace contextRef="#ctx0" brushRef="#br0" timeOffset="-40619.62">18091 13097 53 0,'0'0'50'0,"0"0"-14"0,0 0-2 0,-17 0 5 0,17 0 12 15,0 0 8-15,0 9 0 0,17-9-10 16,-17 0-15-16,0 0-21 0,33 0-4 0,-33-9-2 16,0 9-5-16,33 0-2 0,-33 0 4 15,33-19-11-15,-33 19-25 0,17 0-33 0,-1 0-21 16,1-18-4-16,-17 8 9 0,16 1 18 0</inkml:trace>
  <inkml:trace contextRef="#ctx0" brushRef="#br0" timeOffset="-40419.56">18339 12995 35 0,'0'0'46'16,"0"0"-2"-16,0 0-7 0,0 0 0 16,0 9 7-16,0-9 4 0,0 9 11 0,0-9 1 15,0 9 1-15,0 1-8 0,0-1-15 0,0 0-1 16,0 1 6-16,0 8 6 0,0-18-5 16,0 19-6-16,0-10-7 0,0 10-4 0,0-10-8 15,0 0-7-15,0 10-7 0,33-10-2 0,-33 19-1 16,0-28-2-16,0 9 0 0,0 1 0 15,0-1 2-15,0 0-32 0,0-9-45 16,0 0-48-16,0 0-19 0,0 0-6 0,0-9 14 16,0 0 29-16</inkml:trace>
  <inkml:trace contextRef="#ctx0" brushRef="#br0" timeOffset="-40203.46">18488 12976 65 0,'0'0'59'0,"0"0"-8"0,-17 0-3 0,17 0-1 15,0 9 6-15,-16-9 3 0,16 10 0 16,-17-1-14-16,17 0-14 0,0 0-14 0,-16 1-3 16,16-1-1-16,0 10-3 0,0-1-5 15,0 1 0-15,0-19-2 0,0 18 0 0,0 1 4 16,16-10-4-16,-16 10 0 0,0-10 0 0,17 1 1 16,-17 8-1-16,16-18 3 0,-16 9-3 15,17 1-7-15,-1-10-26 0,1 0-34 0,-17 0-29 16,33 0-12-16,-33-10 11 0</inkml:trace>
  <inkml:trace contextRef="#ctx0" brushRef="#br0" timeOffset="-39302.39">19265 13878 106 0,'0'0'69'0,"-17"0"-20"16,17 0-19-16,0 0-11 0,0 0 7 0,0 0 22 15,0 0 11-15,0 10-1 0,0 8-9 0,0-18-17 16,0 19-7-16,0-19-6 0,0 9 4 0,0 10 2 16,0-1-4-16,0-8-5 0,0 8-9 15,0-9 2-15,0 10-5 0,0 0-6 0,17-19 4 16,-17 9-2-16,0 0 3 0,0-9-5 16,0 10 4-16,0-10 11 0,0 0 25 0,0 9 14 15,0-9-10-15,0-9-14 0,0 9-7 0,0-10 0 16,17 1 6-16,-17 0 5 0,0 9 7 15,0-19 0-15,0 0 7 0,0 1-3 0,0-1 5 16,0 1-4-16,0-1 6 0,0-9-9 16,0 10 3-16,0-1-18 0,16 0-11 0,-16 1-8 15,0-1-2-15,17 10-2 0,-17 9-3 0,16-19 0 16,1 1-4-16,-1 8 8 0,1 1-8 16,16 9 4-16,-33-9 0 0,0-1 0 15,33 10-9-15,-33 0-5 0,16-9-27 0,-16 9-26 16,17 0-21-16,-1 0-24 0,-16 0-21 0,17 0-11 15,-17 0-7-15,0 0-4 0,17 0 8 0,-17 9 17 16,0-9 23-16</inkml:trace>
  <inkml:trace contextRef="#ctx0" brushRef="#br0" timeOffset="-39104.39">19364 13925 51 0,'0'0'63'0,"0"0"-11"16,17-19-16-16,-17 19-10 0,0 0-7 0,33 0-2 15,-33-18-8-15,0 8-3 0,0 10-4 16,33-9-2-16,-33 0 0 0,0 9-10 0,16-10-19 16,1 1-13-16,-1 0-9 0,1-1-1 0,0 1-39 15</inkml:trace>
  <inkml:trace contextRef="#ctx0" brushRef="#br0" timeOffset="-38904.27">19629 13720 38 0,'0'0'52'16,"0"0"3"-16,0 0 0 0,0 0 0 15,0 9 4-15,0-9 2 0,0 10 9 0,0-1-3 16,0 0-7-16,0 1-14 0,0 8-9 0,0-18-12 16,0 19-7-16,0-10-4 0,-33 0 0 0,33 10-4 15,0-10-5-15,0 10 0 0,0-10-5 16,0 19 2-16,0-28-2 0,0 19 4 0,0-19-4 15,0 9-2-15,0 0-19 0,0-9-34 0,0 10-30 16,0-10-19-16,0 0-10 0,33 0 8 16,-33 0 12-16,0-10 19 0</inkml:trace>
  <inkml:trace contextRef="#ctx0" brushRef="#br0" timeOffset="-38721.36">19728 13739 35 0,'0'0'61'0,"0"0"4"0,-17 0-3 0,17 0-5 15,-16 0 1-15,16 9 7 0,-17 0 4 0,17-9-1 16,-16 10-14-16,16 8-17 0,0-18-15 0,0 19-9 16,0-19-4-16,0 9-2 0,0 0-1 0,0 1-6 15,0-1 0-15,0 0 0 0,0-9 2 16,16 10-2-16,-16-10-8 0,17 9-25 0,-1-9-34 16,1 0-21-16,0-9-9 0,-1 9-5 0,1-10 7 15,-1 1 14-15</inkml:trace>
  <inkml:trace contextRef="#ctx0" brushRef="#br0" timeOffset="-36588.22">17876 13767 43 0,'-17'18'43'0,"17"-18"-11"0,0 0-9 0,0 0-5 16,0 0 11-16,0 0 9 0,0 0 12 15,-16 0 7-15,16 19-6 0,0-19-6 0,0 0 0 16,0 9 0-16,-17 0 3 0,17 1 3 0,0-1 5 16,0 0-7-16,0 1-3 0,-16-1-13 15,16 0-6-15,0 1 2 0,0 8 1 0,-17-18-5 16,17 0 1-16,0 19-1 0,0-19-1 0,-16 9 0 16,16-9 0-16,0 9 3 0,-17 1-1 0,17-10-2 15,0 9-2-15,-33-9-5 0,33 9 1 0,0-9 1 16,-33 10-4-16,33-10-7 0,-33 9 4 15,33-9-10-15,-33 0 5 0,16 9-4 0,1-9 0 16,-1 0-3-16,-16 9 0 0,33-9-2 16,-33 0 2-16,0 19 5 0,33-19-5 0,-50 0 1 15,34 0-5-15,-17 0 4 0,16 0 0 0,1 0 5 16,-1 0-5-16,-16 0 4 0,33 0-10 0,-33 0 3 16,33 0 8-16,-33 0-5 0,16 0-3 15,1 0 7-15,16 0-6 0,-17 0 4 0,1 0-5 16,16 0 4-16,-17 0 1 0,17 0-4 0,-16 0-2 15,-1 0 4-15,17-19 0 16,0 19 0-16,-33 0 3 0,33 0-1 0,0 0 3 16,-33 0-10-16,33-9 5 0,-33 9-5 0,33-9 5 15,-17 9 0-15,1 0 3 0,-1-9-3 16,1 9-3-16,-1-10 0 0,17 1 7 0,-33 9-4 16,33-9 0-16,0 9 6 0,-33-10-4 0,33 10-2 15,-33-9 6-15,33 9-3 0,-16-9 4 0,-1 9 6 16,17 0-1-16,-16-19-7 0,16 19-1 15,0 0 8-15,-17 0-12 0,17-18 5 0,-17 18-3 16,17-10-2-16,0 1 0 0,-16 0 6 16,16 9-3-16,0-10-3 0,-17 1 4 0,17 0-4 15,0-1 0-15,0 1 5 0,0 0-10 0,-33-10 7 16,33 19-6-16,0-18 7 0,0-1-2 16,-33 10-1-16,33-10 0 0,0-9 0 0,-33 19 2 15,17-19-2-15,16 9-4 0,-17 1 7 0,1-1-3 16,16 1-4-16,-17-1 2 0,0 0 5 0,17 1 5 15,-16 8-5-15,16-8 2 0,-17-1 3 16,17 10 2-16,0-10-3 0,0 10-5 0,0-10 4 16,0 10-1-16,0-9-5 0,0-1 2 15,0 0 1-15,0 1-1 0,0-1 0 0,0 1-2 16,0-1 2-16,0-9-5 0,0 9-1 0,0-9 5 16,0 19-1-16,0-28 3 0,0 9-3 0,0 0-8 15,0 0 9-15,-33 0 1 0,33 0 2 16,0 1-4-16,0 8-5 0,0-28 8 0,0 20-3 15,0-1 2-15,0 9-2 0,0 0 0 16,0-18 0-16,-33 19-3 0,33-1 3 0,0 0 1 16,0 10-3-16,0-9 2 0,0-10 0 0,0 9 0 15,0 0 0-15,0 1 0 0,0-1 3 0,0 1-3 16,0-1 2-16,0 0-2 0,0 1 1 16,33-10 1-16,-33 9-4 0,0 1-3 0,0-10 3 15,0 9 3-15,0 1 5 0,33-1-6 16,-33 0-4-16,0 1 8 0,0-1-4 0,0 1 0 15,17 8 0-15,-17-8 5 0,0 8-10 0,16-8 2 16,-16 8 6-16,0-8 0 0,0 18-2 0,17-19-6 16,-17 1 5-16,0 8 5 0,17 1-8 15,-17 0 7-15,16-10-6 0,-16 10 4 0,0-1-4 16,17-8 0-16,-17-1 5 0,0 10-1 16,16-10 1-16,-16 10-5 0,0 0 7 0,33-10-3 15,-33 10 2-15,0 0 5 0,0-10 3 0,0 19-4 16,0-28-4-16,0 9-1 0,0 10 28 0,33-9 32 15,-33 8-5-15,0-8-5 0,0-1-7 16,0-9 7-16,0 19-13 0,0-10-20 16,0 1-5-16,0-10-8 0,0 9 12 0,0 1 2 15,0-1-10-15,0 0 2 0,0 1 21 0,0-10-14 16,-33 9-9-16,33 1-8 0,0-10-1 0,0 0 1 16,0 18 4-16,0-27 4 0,0 19 7 15,0-10 0-15,0 9 0 0,0 1-13 0,0-20-5 16,0 10 0-16,0 10 0 0,0-10 0 15,0 19 0-15,0-29 0 0,0 20 0 0,0-1 0 16,0-9 0-16,0 10 0 0,-33-1 0 0,33-9 0 16,0 0 0-16,0 10 0 0,0-1 0 15,0-9 0-15,0 10 0 0,0-10 0 0,0 9 0 16,0 0 0-16,-16 1 0 0,16-1 0 0,0-9 0 16,0 10 0-16,0-10 0 0,0 9 0 15,0 10 0-15,0-10 0 0,0-9 0 0,0 19 0 16,-17-9 0-16,17-1 0 0,0 10 0 0,0-10 0 15,0 0 0-15,0 19 0 0,0-27 0 16,0 17 0-16,0-8 0 0,-16-1 0 0,16 10 0 16,0-10 0-16,0 19 0 0,0-19 0 15,0 1 0-15,-17 9 0 0,17-10 0 0,0 10 0 16,0-1 0-16,0 1 0 0,0 0 0 0,-17 9 0 16,17-19 0-16,0 19 0 0,0-18 0 15,0 18 0-15,0-19 0 0,0 10 0 0,0-1 0 16,0 1 0-16,-16 9 0 15,16-9 0-15,0-1 0 0,0 1 0 16,0 0 0-16,0 9 0 16,0-19 0-1,0 19 0 1,0-18 0-16,16 18 0 16,-16 0 0-16,0-19 0 15,0 10 0 1,0-1 0-1,0 1 0 17,0 18 0 77,0 1 0-78,-16-10 0-31,16 9 0 16,-17 10-29 0,17-19-162-16,0 0-52 0,0 0-29 0,0 18-24 15,0-18 7-15,0 0 29 0,0 0 48 0</inkml:trace>
  <inkml:trace contextRef="#ctx0" brushRef="#br0" timeOffset="-34341.06">16685 10576 13 0,'0'0'18'0,"0"0"0"15,-33 19-5-15,33-19-5 0,0 0-5 0,0 0-1 16,0 0 0-16,0 0-2 15,0 0 1-15,0 0 2 16,0 0 4-16,0 0 1 0,0 0 2 0,0 0 2 16,0 0 4-16,0 0 1 0,-33 0 5 15,33 0 1-15,0-19 4 0,0 19 4 0,0 0 4 16,-16 0 6-16,16-19 0 0,0 19 7 0,0 0 5 16,-17-18-2-16,17 9 6 0,-16-1-2 0,16-8-2 15,0 8-9-15,-17 1 1 0,17 0-3 16,-17-10-2-16,17 19-3 0,0-18-4 0,-16-10-3 15,16 9-9-15,-17 0 2 0,17 1-11 16,0-1 1-16,0 1-6 0,0-10 3 0,0 0-2 16,-33 9 0-16,33-9-6 0,0-9 6 15,0 9 0-15,0-9-1 0,0 18-1 0,0-27 1 16,-33-1-4-16,33 19 4 0,0-27 0 0,0 17-1 16,0-8 3-16,33-1 24 0,-33 10-12 15,0-19-4-15,0 10-13 0,0 9-1 0,33-10 16 16,-33 10 9-16,0 0-13 0,0-19-6 15,17 28-3-15,-1-9-4 0,1-10 4 0,-17 10-6 0,17 19 2 16,-1-29-4-16,1 19 5 0,-1 0-6 16,17 10 0-16,-33-20 7 0,33 11-1 15,-33-1-5-15,33 0 2 0,-33 9 4 0,17-18-4 16,-1 18-5-16,1-9 8 0,0 10-1 0,-1-1-2 16,1-18 0-16,-1 9 0 0,17 9 2 15,0 1-9-15,0-19 10 0,-16 18-3 0,-1-9 2 16,17 10 0-16,17-1-4 0,-17 0 7 15,0-9-14-15,-16 10 9 0,16-10 2 0,0 19 2 16,0-10-6-16,0 0 0 0,0 1-3 0,0-1 3 16,0 1 10-16,17 8-8 0,-17-8-5 15,0-1 9-15,0 19-4 0,0-19-2 0,0-8 5 16,17 17-2-16,-17-8-3 0,0 8 2 16,0-8 2-16,17-1-2 0,-17 19 0 0,0-18 0 15,0-1 1-15,33 10-1 0,-33-1 0 0,-16-8 3 16,32 8-2-16,-16 10-5 0,17-18 4 0,-17 18 0 15,0-19-3-15,0 19 3 0,0 0 0 16,0-18 0-16,17 18 2 0,-17-19-7 0,0 10 8 16,-16 9 0-16,16-10-3 0,0 1-4 15,0 9 4-15,0-9 2 0,0 0-2 0,0 9 3 16,0 0 0-16,0-19-8 0,0 19 5 0,17 0 0 16,-17 0 0-16,0-19 0 0,0 19 3 15,17 0-6-15,-17-18 7 0,33 18-4 0,-33 0-3 16,-16 0 0-16,32-19 5 0,-16 19 3 15,17-9-5-15,-17 9-3 0,-17-9 3 0,1 9 3 16,16-10-5-16,0 10 0 0,0-9 2 0,17 9-3 16,-17-9 5-16,0 9 0 0,0 0 2 0,17-19-2 15,-17 19-4-15,33 0 4 0,-33 0-2 16,0 0-5-16,17-19 5 0,-17 19-2 16,33 0 2-16,-50 0 3 0,17 0-3 0,17 0 6 15,-17-18-10-15,17 18 4 0,-17 0 1 0,0 0 1 16,0 0 0-16,17 0-2 0,-17 0-4 0,0-19 4 15,16 19 0-15,-16 0-4 0,17 0 7 16,-17-9-3-16,17 9-2 0,-17 0-3 0,0 0 9 16,16 0-4-16,-16-9 7 0,34 9-9 15,-34 0 2-15,0 0 0 0,16 0 4 0,-16-10-3 16,34 10-5-16,-34-9 7 0,-17 9 0 0,17 0-5 16,0-9 0-16,0 9 7 0,1 0-9 15,-1-19 0-15,0 19 1 0,16 0 7 0,-16-19-2 16,0 19 0-16,0 0-5 0,1-18 4 0,-1 18-1 15,0 0 0-15,-17-19 3 0,17 10-3 16,0 9 0-16,0-9-2 0,1-1 5 0,-18 1-3 16,17 9 0-16,-16-9-4 0,16 9 0 15,0-19 9-15,-17 19-5 0,17-18 0 0,1 18 3 16,-18 0-3-16,17-19 0 0,-16 19 3 16,16-19-6-16,0 19 3 0,-17-9 0 0,17 0 0 15,0-1 2-15,-16 10-6 0,16-9 4 0,0 9 4 16,0-9-6-16,0 9 4 0,0 0-4 15,-33-19 2-15,33 19 2 0,-16 0 2 0,0-18-8 16,-17 18 6-16,16-19-2 0,1 19 3 16,-1 0-3-16,1-19 1 0,-17 10 0 0,16 0 3 15,1 0-4-15,-1-1 0 0,-16 1 6 16,33 9-6-16,-33-19-3 0,0 19 4 0,0-18-1 16,0 18 4-16,33 0-4 0,-33-19 0 15,0 19 2-15,0-18-2 0,0 8 6 16,0 1-8-16,0 9-1 15,0-9 3-15,0 9-5 16,0-10 8-16,0 10-6 0,0 0 7 0,0 0-11 16,0 0 5-16,0 0 0 15,0 0 3-15,-33 0 3 0,33 10-4 0,0-10-4 16,0 0-11-16,0 0-27 0,0 9-32 16,0-9-21-16,-33 9-26 0,33-9-21 0,-16 0-12 15,16 10-7-15,-17-10 4 0,17 18 15 0,-16-18-82 16</inkml:trace>
  <inkml:trace contextRef="#ctx0" brushRef="#br0" timeOffset="-33920.52">21878 7469 47 0,'0'0'66'0,"-17"0"0"0,17 0-29 0,-16 0-7 16,16 0 8-16,0 0 25 0,0-18 10 0,16 18-25 15,-16 0-22-15,17 0-11 0,-1 0 10 16,1 0 23-16,-1 0 9 0,17 0-2 0,0 0-7 16,-33 0 1-16,34 18 0 0,-18-18 4 15,1 0 1-15,16 0 11 0,-17 0-9 0,1 0-7 16,-1-18-4-16,17 18-5 0,-33 0-6 0,0 18-11 15,33-18-8-15,-33 0-6 0,0 0-3 0,0 0 3 16,17 0-2-16,-17 19 0 0,0-19 6 16,17 0-1-16,-17 9 5 0,0 1 4 0,16 8 8 15,-16-9 20-15,0 10 32 0,0 0-10 16,0-19-11-16,0 18-1 0,0 1 6 0,0-1 1 16,0 1-9-16,0 9-4 0,-16-28-13 0,16 19-22 15,0-1-3-15,-17 1-6 0,17-10-9 0,-17 10 0 16,17-1 0-16,0 1 0 0,-33-1 0 15,33-18 0-15,-33 19 0 0,17 0-76 0,-17-1-134 16,16-8-96-16,-16 8-60 0,17 1-7 16,-18-1 47-16</inkml:trace>
  <inkml:trace contextRef="#ctx0" brushRef="#br0" timeOffset="-29645.2">17810 15394 82 0,'0'0'45'0,"0"0"-7"0,0 0-11 16,0 0-1-16,0 0-1 0,0 0-3 0,0 0 0 16,0 0-7-16,0 0-5 0,0 0-1 0,0 0 1 15,0 0-1-15,0 10 2 0,0-10 7 0,0 9 1 16,16-9-6-16,-16 9 2 0,0 1-7 15,0-1-3-15,0 0-1 0,0 1 1 0,0 8 8 16,0-9 2-16,0 1 0 0,0-1-3 16,0 10 1-16,0-10-5 0,0 0 4 0,0 10 2 15,0-10 7-15,0 10 1 0,-16-10 0 0,16 0 0 16,0 10 2-16,-17-10 2 0,17 10-3 0,0-10 2 16,-16 0-8-16,16 1 8 0,-17 8-6 15,17-8-1-15,0-1-3 0,-33 0 1 0,33 10 1 16,0-10-2-16,-33 0-1 0,33 1 4 0,-33 8 1 15,16-8 4-15,-16-1 1 0,17 0-3 0,-1 1 1 16,1-1 1-16,-1 0 2 0,17 0-3 16,-33-9-3-16,0 10 1 0,33-1 0 0,-33-9-14 15,0 9 1-15,0-9-4 0,16 10 6 0,-16-1 5 16,0-9-4-16,0 9-7 0,0-9-3 16,0 10 0-16,16-10 4 0,-16 18-4 0,0-18 2 15,33 0 3-15,-33 0-11 0,0 0 13 0,0 0-10 16,0 0 6-16,0 0-2 0,16 0 46 15,-16-18 14-15,0 18-34 0,0-10-24 0,17 1-3 16,-17 0 2-16,16-1 4 0,-16 1 7 0,16 9 31 16,17-9-13-16,-33-1-20 0,0-8-9 0,33 9-2 15,-49-1 0-15,32 1 9 0,-16 0-4 16,16-1-8-16,1 1 4 0,-1-10-1 0,-16 10 0 16,0 0 2-16,0-10-2 0,17 1 0 0,-17 8-2 15,16-8 2-15,-16-1 0 0,16 1 0 16,17-1 0-16,-33 0 0 0,0 1 0 0,33-1 0 15,-33 1 3-15,17-1-8 0,-1-9 8 0,1 9-1 16,-1 10 0-16,1-19-2 0,-1 0 0 0,17 10-2 16,-17-1 0-16,17-9 6 0,0 10-4 0,-33-10 0 15,33 9 4-15,-33-9-3 0,33 10-5 16,0-10 2-16,0 0 2 0,-33 0 7 0,33 9-6 16,0-9 1-16,-16 0-2 0,16 1-4 0,0-1 4 15,0 0 0-15,0-9 2 0,0 9-2 16,0 0 0-16,0 0 3 0,16 0-3 0,-16 0-6 15,33 0 6-15,-33 0 2 0,0 10-5 0,0-20 6 16,0 10-6-16,0 1-1 0,0-1 4 16,33 9 5-16,-33-9-8 0,0 0 6 0,0 0-8 15,0 10 5-15,0-19 3 0,0 18-1 0,0-9-2 16,0 9-3-16,0 1 3 0,0-1 3 16,0-9-3-16,33 10 0 0,-33-1-6 0,0 1 9 15,0-1-3-15,0 0 0 0,17 1 3 0,-17-1-6 16,17 10 6-16,-1-10-6 0,1 1-1 15,-17-1 4-15,16 0 5 0,1 10-4 0,-1-10-4 16,17 10-1-16,-33-9 5 0,0-1-1 0,33 10-3 16,-33-10 1-16,33 19-3 0,-33-28 5 0,0 10 4 15,17-1-6-15,-17 10 2 0,16-10 7 16,1 10-7-16,-17-10 0 0,17-9-8 0,-17 0 8 16,16 10 1-16,-16-1-8 0,0 10 12 0,17-10-5 15,-17 1-2-15,0-1 2 0,16 0 2 16,-16 1-4-16,0 8 4 0,0-8-2 0,0 18 3 15,33-28-10-15,-33 19 7 0,0-1-2 0,0 1 4 16,0-10 0-16,0 10-2 0,0 0 0 16,0 0 0-16,0-10 3 0,0 19-6 0,0-19 7 15,0 10-11-15,0 0 7 0,0-1-2 0,0 1 2 16,0 0 0-16,0 0 0 0,0-1 2 16,0-8-5-16,0 8 9 0,0 1-6 0,0-10 5 15,0 10-8-15,0 0 6 0,0-10-2 0,0 10-4 16,0-10-3-16,0 10 6 0,0 0-2 15,33-10 0-15,-33 19 2 0,0-18 1 0,0-1-1 16,0 10 0-16,0-1 0 0,0 1 4 0,33 0-2 16,-33-1-4-16,0 1 0 15,0 9 6-15,0-9-7 0,0-1-1 0,0 10 5 16,0-9 1-16,0 9-6 0,0 0 4 16,0-18 3-16,0 8 0 0,0 1-5 0,0 9 0 15,0-9 4-15,0-1 0 0,0 1-2 0,0 0 0 16,0-1 0-16,0 1 0 0,0 0 0 0,0 9 3 15,0-19-6-15,0 19 6 0,-33-18-6 16,33 18 0-16,0-10 3 0,0 1 1 16,0 9 3-16,0-9-6 0,0-1 2 15,0 1-4-15,0 0 4 16,0 9 5-16,0-9-8 0,0 9 5 16,0-10-2-16,0 10-8 15,0 0 10-15,33-9 1 16,-33 9-2-16,0 0-6 15,0 0-3-15,0 0-2 0,0 0-39 16,0 0-47-16,0 0-29 0,0 0-23 0,0 9-20 16,-33-9-20-16,33 0-9 0,0 0 14 15</inkml:trace>
  <inkml:trace contextRef="#ctx0" brushRef="#br0" timeOffset="-27713.41">20489 15497 18 0,'0'0'27'0,"0"0"0"0,0 0-2 0,0 0-9 16,0 0-2-16,0 0 2 0,0 0-2 0,0 0-1 16,0 0-3-16,0 0-2 0,0 0-2 0,0 0-3 15,0 0-1-15,0 0-1 16,0 0-3 15,0 0 4-15,0 0-4-1,0 0 0 1,0 0-1-16,0 0-5 0,0-10-5 16,0 10-4-16,0 0-3 0,0 0-3 0,0 0 1 15,0 0-2-15,0 0-2 0</inkml:trace>
  <inkml:trace contextRef="#ctx0" brushRef="#br0" timeOffset="-20753.27">17859 15441 5 0,'17'0'0'15,"-17"0"1"-15,0 0 0 0,0 0 0 16,0 0 2-16,0 0 3 0,0 0 8 0,0 0-2 16,0 0-4-16,0 0-3 0,0 9-2 0,33-9-2 15,-33 0 0-15,0 0 1 0,0 10-2 16,33-10 1-1,-33 0 0 1,0 18 0-16,0-18 0 0,0 0 0 16,0 0 0-1,0 0-4 1,0 0-7-16,0 0-8 16</inkml:trace>
  <inkml:trace contextRef="#ctx0" brushRef="#br0" timeOffset="-20037.33">17942 15339 13 0,'0'0'19'0,"0"-10"-5"0,-33 10-5 0,33 0-4 16,0 0 1-16,0 0 1 0,0 0 2 0,0 0 1 16,-33 0 2-16,33 0 0 0,0 0-1 15,0 0 1-15,0 0-2 0,0 0-3 0,0 0-2 16,0 0 2-16,0 0-3 0,0 0 0 0,0 0 0 16,0 0 4-16,0 0 1 0,0 0-1 15,33 0 3-15,-33 0-1 0,0 0 0 0,0 0-2 16,33 0 3-16,-33-9-1 0,33 9 2 0,-33 0 2 15,33 0 2-15,-16 0-5 0,16 0 1 16,-17 0-5-16,34 0-4 0,-50 0-1 0,33 0 2 16,0 0-4-16,-16 0 1 0,-1 9-1 15,1-9 0-15,16 0 0 0,-17 0 0 0,1 10 0 16,16-10 3-16,-33 18-3 16,33-18 0-16,-33 0 0 0,0 0 0 15,0 0 1-15,33 0-1 0,-33 0 1 16,0 0 3-16,0 0-2 0,0 0 3 15,0 0-3-15,0 0 0 0,0 0 0 0,-33 0-2 16,33 0 3-16,0 0-3 0,-33 0 0 16,33 0 0-16,-33 0-2 0,16 0 2 0,1 0 0 15,-17 0 2-15,16 0 0 0,1 0-4 0,-1 0 2 16,-16 0 0-16,33 0 0 0,-33 0 0 16,33 0 0-16,-33 0-2 0,33 0 5 15,-17 0 1-15,17 0-3 0,0 0 3 16,0 0-2-16,17 0-2 0,-17 0 2 0,33 0-2 15,-33-18 0-15,33 18 0 0,0 0 1 0,-16-10-1 16,16 10 1-16,0 0-1 0,-17 0 0 16,34-9 0-16,-17 9-2 0,-33 0 2 0,33 0 0 15,-16 0 0-15,-1-9 0 0,1 9 0 16,-1 0 1-16,1 0-1 0,-1 0 0 16,-16 0 2-1,0 9-5-15,0-9 4 0,0 0-3 16,0 0-7-1,0 0-13-15,0 0-17 0,0 9-11 0,17-9-6 16,-17 0-1-16,33 0 4 0,-33 10-40 16</inkml:trace>
  <inkml:trace contextRef="#ctx0" brushRef="#br0" timeOffset="-17889.3">20174 15385 47 0,'0'-9'35'16,"-16"0"-14"-16,16 9-11 0,-17-10 2 15,17 10 6-15,0 0 5 0,0 0-3 0,-16-18-3 16,16 18-8-16,0 0-5 0,0 18-2 0,0-18 3 16,-17 0 1-16,17 0-4 0,0 10 5 15,0 8-2-15,0-9-5 0,17 10 3 0,-17-10 1 16,0 10-2-16,0 0-2 0,0-1-2 15,0-9 2-15,0 1 0 0,16 8 0 0,-16-8-2 16,0-1 5-16,0 0-1 0,0 10-1 0,0-10-4 16,0 0-1-16,0 1-23 0,0-1-16 15,0 0-4-15,0-9-3 0</inkml:trace>
  <inkml:trace contextRef="#ctx0" brushRef="#br0" timeOffset="-17622.77">20125 15432 21 0,'0'-10'29'15,"0"-8"-10"-15,16 8-9 0,-16-8-4 0,17 9 3 16,-17-1 0-16,16-8 0 0,-16 8-2 16,17 10-1-16,0-9-1 0,-1 9-2 0,1 0-1 15,16 0 1-15,-33 9-1 16,0 1 8-16,0 8 1 0,0-18-5 0,33 10-1 15,-33-1 0-15,-33 9 2 0,33-8-2 0,0 8-1 16,0-8 1-16,-33 8-5 0,16-8 2 16,17 8-2-16,-16-9 0 0,-1 1 0 0,17-1-2 15,-17 0 2-15,17 1-10 0,-16-10-20 16,16 9-10-16,0-9-4 0</inkml:trace>
  <inkml:trace contextRef="#ctx0" brushRef="#br0" timeOffset="-17123.16">20423 15515 17 0,'0'0'28'0,"0"10"-5"15,-17-1-1-15,17-9-2 0,-17 9-3 16,17 1 4-16,-16-10 3 0,-1 9-1 0,1 0-1 16,16 0-2-16,-17-9-5 0,17 10-2 0,-16-10-6 15,16 0-2-15,0 9 3 0,0-9-1 16,0 0-1-16,0 0 0 0,0 0-1 0,0-9 2 15,0 9-1-15,16-10-3 0,-16 10-1 0,17-9-2 16,-1 9 2-16,-16-9-2 0,17 9 8 16,-17 0-1-16,16-9-2 0,-16 9-3 0,17 0 0 15,-17 0 0-15,17 9 0 16,-17-9 0-16,0 9-2 0,16 0 0 16,-16 1 0-16,17-1-2 15,-17 0 2-15,33 1 2 16,-33-10-4-16,0 0-7 0,33 0-8 15,-33 0-1-15,0 0-4 0,0-10 8 0,0 1 8 16,0 9 4-16,0-9 2 0,0-1 0 0,16 1-3 16,-16 0 3-16,0 0 0 0,17-1 1 15,-17 10 1-15,0-9 2 0,0 0 1 0,16 9-1 16,-16-10-1-16,0 10-1 0,17 0 0 16,-17 10-1-16,16-10-1 0,-16 9 0 0,17 0 6 15,-1 1 0-15,-16-1 0 0,17 0 1 0,0 0-2 16,-17 1 1-16,33 8-1 0,-33-18 2 15,0 10 4-15,0-1-5 0,0 0 1 0,0-9 5 16,0 10-3-16,0-10 0 0,0 0-4 16,0 0-2-16,0 0-2 0,0 0 0 0,0-10-1 15,0 10-4-15,0-9-29 16,0 0-19-16,0-1-15 0,0 1-4 0,0-10 3 16,0 1-38-16</inkml:trace>
  <inkml:trace contextRef="#ctx0" brushRef="#br0" timeOffset="-16789.72">20803 15367 20 0,'0'0'32'16,"0"0"-4"-16,-17 9-3 0,17 0-1 0,0-9 1 15,0 19 7-15,0-10 3 0,0 0 5 16,0 10-5-16,0-10-1 0,0 19 2 0,0-28 0 16,0 19-6-16,17-1-12 0,-17-8-5 0,0 8-9 15,0-8 0-15,16 8 1 0,-16-9-5 16,0 10 4-16,0-10-7 0,0 1 3 0,0-1 0 15,0 0 2-15,17-9-2 0,-17 0 1 16,0 0 2-16,0 0-1 16,0 0 0-16,0-9-1 0,16 0-1 0,-16-1 0 15,0 1 1-15,34 0 1 0,-34-1-5 0,0 10 3 16,0-9-2-16,0 0 2 0,33 9-2 16,-33 0 4-1,0 9-2 1,33-9-4-16,-33 9 6 0,0 1 0 0,0-10-2 15,0 9 2-15,0 0-16 0,0-9-38 16,16 0-26-16,-16 0-11 0,0 0-1 16,0 0-68-16</inkml:trace>
  <inkml:trace contextRef="#ctx0" brushRef="#br0" timeOffset="-16457.03">21034 15478 5 0,'17'9'15'0,"-17"1"14"0,0-1-4 16,0 0-6-16,0-9-2 0,16 10-7 0,-16-1-3 15,0 0 0-15,0-9-2 0,0 10 0 16,0-10-3-16,34 0 0 0,-34 9 0 0,0-9 2 16,0 0 1-16,0 0-1 0,0 0-1 15,0-9-3-15,33-1 0 16,-33 1 0-16,0 0 2 0,0-1-2 15,0 1 0-15,0 0 0 0,0-1 0 16,0 1 0-16,33-9 0 0,-33 8 0 0,0 1 0 16,0 0 0-16,0 9 2 0,0-10-2 15,-33 10 0 1,33 10 0-16,0-1 0 0,0 0 0 16,0 19 0-16,0-28 0 0,0 9-2 0,33 10 2 15,-33-10-6-15,0 1-15 0,0 8-13 16,0-8-11-16</inkml:trace>
  <inkml:trace contextRef="#ctx0" brushRef="#br0" timeOffset="-14059.28">21712 14818 9 0,'0'-10'17'0,"-16"1"0"0,16 9-6 0,-17-9-3 0,17 9 0 15,-16-10 1-15,16 1 1 0,-17 9-1 16,17-9 0-16,-16 9 3 0,-1-9 1 0,17 9-1 15,-16 0 0-15,-1-19 0 0,17 19-2 16,-16-9-2-16,16-1-3 0,-34 10 2 0,34-9-4 16,-33 0 2-16,0 9 0 0,17-10-1 0,-1 10 2 15,-16-9 3-15,17 0-3 0,-17 9 1 16,-1-9-4-16,1 9-3 0,0-10 2 0,0 10 0 16,0-9 0-16,17 9 0 0,-50-9-2 15,32 9 3-15,-15 0-3 0,-1 0 0 0,1-19 0 16,16 19 1-16,-34 0-1 0,1-9 0 15,17 9 0-15,-1 0 0 0,-16 0 2 0,16 0-2 16,1 0 0-16,-17 0 0 0,16 0-2 0,0 0 4 16,1 0-4-16,-1 0 2 0,0 0 1 15,1 9-1-15,16-9 0 0,0 0 0 0,-17 0 1 16,1 0-1-16,15 19 0 0,-15-19-2 0,16 0 4 16,0 0-2-16,-17 0-2 0,17 9 3 15,0-9-1-15,0 9 2 0,0-9-2 0,0 0 0 16,0 10 0-16,0-10 0 0,-1 9 0 15,1-9-2-15,17 9 2 0,-17-9 2 0,-17 9-2 16,34-9 0-16,-17 10 0 0,0-1 0 0,-1-9 0 16,18 9-2-16,-17 1 2 0,-17-10 0 15,17 9 0-15,17 10 0 0,-17-19 0 0,16 0 0 16,-16 0-3-16,0 9 3 0,-33-9 0 16,33 9 0-16,0-9 0 0,16 0 1 0,-16 9 0 15,0-9-1-15,-17 0 1 0,17 10-1 16,0-10 0-16,17 0-2 0,-1 9 2 0,-16-9 0 0,0 0-2 15,-17 0 3-15,34 9-1 0,-17-9 0 16,0 0 0-16,16 10 0 0,-16-10 0 16,0 9-2-16,0-9 0 0,0 0 4 0,0 9-2 15,0-9 0-15,16 0 1 0,-16 0-1 0,-33 10-2 16,33-10 2-16,0 9 2 0,0-9-2 0,16 0 0 16,-16 0-3-16,0 0 3 0,-17 0 2 15,17 19 0-15,17-19-5 0,-17 0 3 0,16 0 1 16,-16 0-3-16,33 0 2 0,-33 0 0 15,0 0 2-15,16 0-2 0,-16 0-2 0,17 0 4 16,-1 0-4-16,-16 0 2 0,33 0 1 0,-33 0-1 16,0 0 0-16,33 0 2 0,-50 9-2 15,34-9 0-15,-1 0 0 0,1 0 0 0,-1 0 2 16,1 0-2-16,-1 0 2 0,17 0-5 16,-33 0 3-16,33 0-2 0,0 9 2 15,0-9-2-15,-33 0 2 0,33 0 2 16,0 0-2-16,0-9 2 15,0 9-4-15,-33 0 2 0,33 0 1 16,-17 0-3-16,1 0 2 16,16 0 1-16,-17 0 1 15,1 0-2-15,-1 0 0 16,1 0 0-16,16 0-2 16,-17 0 0-16,17 9 4 0,0-9-2 15,0 9 0-15,-33-9 0 0,33 10 0 16,0-1 0-16,0 0 0 15,-33 1 0-15,33-1 0 0,0 0 0 16,0 1-4-16,0-1 7 0,0 9-3 16,0-18 1-16,33 10-1 0,-33-1-2 0,0-9 3 15,0 9-1-15,0 10 0 0,33-10 0 0,-33 1 0 16,0-1 0-16,17 0 1 0,-1 0-1 16,1 1 1-16,-1 8 1 0,1-18-2 15,-1 19 0-15,1-10 0 0,16 1 0 0,0-1-2 16,-33 0 2-16,33 0 0 0,-16 1 0 0,-1-1 0 15,17 0 0-15,0 1 2 0,17 8-2 16,-17-18 2-16,0 0-2 0,-16 10 0 0,16-1 0 16,16 0 0-16,1-9 0 0,-17 9 1 0,17-9-3 15,-1 0 2-15,1 10 0 0,16-10 0 16,-33 0 0-16,17 0 3 0,16 0-2 0,0 0-1 16,-33 0 0-16,17 0 1 0,-1 0-1 15,1 9 0-15,16-9 0 0,-33 0 3 0,17 0-3 16,-17 9-2-16,0-9 2 0,33 0 0 0,-49 10 0 15,16-10 0-15,16 9 0 0,1-9 0 16,-17 9 0-16,0-9 1 0,0 10-1 0,0-10 0 16,0 18-2-16,17-18 3 0,-17 0 0 0,17 0-1 15,-17 10 0-15,0-10 0 0,0 0 2 16,33 9-2-16,-50-9 0 0,18 0 0 0,-1 9 0 16,0-9-2-16,0 0 2 0,0 9 2 15,0-9-2-15,-17 0 0 0,17 10 2 0,1-10-4 16,-18 0 3-16,17 9-3 0,17-9 4 15,-17 0-2-15,0 0 0 0,0 0 0 0,17 0 0 16,-17 0 0-16,33 0 0 0,-33 0 0 0,17 0 0 16,-1 0 0-16,1 0 0 0,-17 0 0 0,16 0 0 15,-16 0 1-15,17 0-1 0,0 9 0 16,-1-9 0-16,-16 0-2 0,17 0 2 0,0 0 0 16,-17 0 0-16,16 0 0 0,-16 0 1 0,17 0-1 15,-17 0 0-15,17 0 0 0,-17 0-2 16,0 0 2-16,0 0 0 0,16 0 0 0,-15 0 0 15,32 0-3-15,-50 0 5 0,34 0-1 16,-17 0-1-16,17-9 0 0,-17 9 0 0,0-9 0 16,16 9 2-16,-16 0-2 0,0 0-2 0,34-10 2 15,-51 10 3-15,34 0-3 0,-17 0-2 0,0-9 2 16,16 9 0-16,-15 0 0 0,-1-9 0 16,0 9 0-16,0-9 0 0,0 9 0 15,16-10 0-15,-15 10 0 0,-18-18 0 0,1 8 1 16,16 1 2-16,0 0-3 0,-17-1-2 15,17 1 2-15,0 0 0 0,0-1 0 0,-16 1 0 16,0 0 2-16,16 0-2 0,0 9 0 0,16-10 1 16,-16 10-1-16,0-18 0 0,1 18 2 0,-1-10-1 15,-17 10-1-15,17-9 0 0,0 0 0 16,0 9 3-16,-33-10-5 0,33 10 2 0,-16-9 0 16,0 9 0-16,-1-9 0 0,1 0 2 15,-1 9 4-15,-16-10 16 0,0 1-5 0,17 9-11 16,-17-9-1-16,0-1 0 0,0 10-5 15,0-28 1-15,0 19 0 0,0 0-1 0,0-10 0 16,-17 10 0-16,17-10 0 0,0 10-2 16,-16 0 2-16,16-1 0 0,0-8 0 0,-17 9 2 15,17-1-5-15,-16 1 6 0,16 0-3 0,0-1-3 16,-17 10 3-16,17-9 0 0,0 0-2 16,-17-1-4-16,17 10-2 0,0-9-3 15,-33 0-3-15,33 9-5 0,0-9-5 0,-33 9-1 16,33 0-1-16,-16 0 0 0,-1 0 1 0,1-19 2 15,-1 19-2-15,1 0-2 0,-1-9-3 16</inkml:trace>
  <inkml:trace contextRef="#ctx0" brushRef="#br0" timeOffset="-7731.13">29997 7488 14 0,'-16'0'11'0,"16"9"-6"15,0-9-1-15,0 0-3 0,0 0 0 0,0 0 1 16,-17 0-2-16,17 10-2 31,0-10-10-31</inkml:trace>
  <inkml:trace contextRef="#ctx0" brushRef="#br0" timeOffset="-4850.37">29633 6921 12 0,'0'0'6'16,"0"0"0"-16,0 0 3 0,0 0-1 0,0-10 1 16,0 10-3-16,0 0-2 0,0 0 0 15,0 0-2-15,0 0-1 0,0 0 0 16,0 10-1-16,0-10 2 15,0 0 1 1,0 0-1-16,0 0 2 0,0 0 0 0,0 0-2 16,0 0 2-16,0 0-1 0,0 0-2 15,0 0 1-15,0 0 0 0,0-10-2 16,0 10-9 0,0-9-5-16,0 9-5 0,0 0-4 15</inkml:trace>
  <inkml:trace contextRef="#ctx0" brushRef="#br0" timeOffset="-2303.27">29650 6902 24 0,'0'9'20'16,"16"-9"-6"-16,-16 0-5 0,0 0-4 0,0 0-1 16,0 10 1-16,0-10 2 0,0 0 1 0,0 0 0 15,0 0-1-15,0 0 3 0,0 0-1 16,0 9 0-16,0-9-1 0,0 0 1 0,0 0-3 16,0 0 1-16,0 0-1 0,0 0 1 15,0 0-1-15,0 0-1 0,0 0 1 0,0 0-1 16,0 0 2-16,0 0-3 0,0 0 2 15,0 0-1-15,0 0 3 0,0 0 2 0,0 0 1 16,17 0 1-16,-17 0 0 0,0 0 3 0,0 0 2 16,0 0 2-16,0 0 2 0,0 0-3 15,0 0 0-15,0 0 0 0,0 0 7 0,0 0 6 16,0 0-1-16,0 0 3 0,0 0-11 0,0-9-9 16,0 9-4-16,0 0-2 0,0-10 1 15,16 10 8-15,-16-9 9 0,0 9 2 0,0 0-6 16,17-19-2-16,-17 19-5 0,0-18-4 0,17 18-4 15,-17-19 3-15,0 0 1 0,16 1 2 16,-16-1-6-16,17 10 2 0,-17-10 0 0,0 1-4 16,16-1 3-16,-16-9-6 0,0 10 3 15,0-1-1-15,17 0 0 0,-17 1-2 0,0-19 3 16,0 9-2-16,0 9-4 0,0-18 4 0,0 0 2 16,0 9-2-16,-17-9 1 0,17-1-5 15,0 1 6-15,-16 9-4 0,16-9-2 0,-17-9 4 16,17 8 1-16,-16 1-3 0,-1 0-2 15,0 0 3-15,1 9 4 0,-1-9-7 0,1-1 7 16,-1 11-5-16,17-11 0 0,-33 1 0 16,0 9-2-16,17 10 2 0,-17-20 3 0,16 1-1 15,-16 9-4-15,0 10 2 0,16-20 0 0,-32 20 0 16,16-19 0-16,0 9 0 0,0 9 0 16,-1 1 2-16,1-20-4 0,0 20-2 15,17-10 4-15,-17 9 4 0,0 1-4 0,0-1 0 16,16 0-2-16,-16 1-2 0,16 9 4 0,-16-10 0 15,0 0 3-15,17 19-3 0,-17-18 0 16,16-1 0-16,1 0 0 0,-17 10 0 0,16-9 0 16,0 18 2-16,17-19-2 0,-49 19 0 0,32-19-3 15,-16 19 3-15,17-18-3 0,-17 18 7 16,16-19-6-16,-16 10 2 0,16 0 0 0,-16-1 0 16,0 1 3-16,0 0-5 0,0 9 2 15,0-19-2-15,0 19 2 0,16-19 2 0,-32 19-4 16,16 0 0-16,16-18 5 0,-16 18-2 0,0-19-1 15,0 19 2-15,17-9-2 0,-1 0-3 16,-16 9 3-16,16-10-2 0,1 10 2 0,-17-9 4 16,16 0-7-16,1 9 5 0,-1 0-2 15,1 0-3-15,-1-19 7 0,1 19-9 0,-1 0 9 16,0 0-8-16,-16-18 4 0,17 18-2 16,-17 0 4-16,0-19-2 0,0 19 0 0,0 0 1 15,-1-19 2-15,1 19-5 0,0-9 2 16,17 9 2-16,-17-9-4 0,0 9 2 0,33-10 2 15,-50 10-2-15,34 0-3 0,-1-9 3 0,-16 9 0 16,16 0 2-16,1-9-2 0,-1 9 3 16,1 0-3-16,-1 0 0 0,17 0-3 15,-16 0 1-15,16 0 0 0,0-19 4 0,-33 19 0 16,33 0 0-16,-17 0 0 0,17 0-7 0,-16 0 5 16,16 0 5-16,0 0-9 0,-17 0 5 15,0 0-5-15,17-18 7 0,-16 18-5 16,16 0 0-16,-17 0 8 0,17 0-6 0,-16 0 0 15,16 0-4-15,-17 0 6 0,17 0-5 16,0 0 1-16,-16 0 0 0,16-19 4 0,0 19-1 16,-17 0-1-16,17 0-2 15,0 0 5-15,0 0 3 0,-16 0-6 16,16 0-3-16,0 0 1 0,0 0 6 16,0 0-6-16,0 0 5 0,0 0-8 15,0 0 5-15,0 0 2 16,0 0-1-16,0 0 0 0,0 0-6 15,0 0 8-15,0 0-6 0,0 0 0 0,0 0 6 16,0 0-2 0,-33 0-1-16,33 0 2 0,0 0-1 0,0 0-3 15,0 0-1-15,0 0 7 16,0 0-1-16,0 0-6 0,0-19 3 0,-17 19-4 16,17 0 7-16,0 0-6 15,-16 0 5-15,16 0-5 16,0 0 6-16,-17-9 0 0,17 9-5 15,-17 0-2-15,17 0 0 0,-16 0 4 16,16 0 2-16,0 0 0 16,-17 0-1-16,17-9 1 0,-16 9-2 15,-1 0 4-15,17 0-2 0,-16 0-1 0,-1 0-4 16,17 0 1-16,-16 0 2 0,16-10 3 0,-33 10-2 16,33 0-6-16,-17 0 3 0,1 0 4 15,-1 0-2-15,1 0-2 0,-1 0 2 0,0 0 3 16,1 0-3-16,-1 0 0 0,1 0 0 0,-1 0-2 15,1 0-2-15,-17 0 4 0,16 0 0 16,1 0 4-16,-1 0-4 0,1 0 0 16,-1 0 2-16,0 0-2 0,-16 0-4 0,17 0 7 15,-1 0-5-15,1 0 2 0,-17 0 2 16,16 0-6-16,1 0 6 0,-1 0 1 0,-16 0-3 16,17 0-2-16,-18 0 2 0,18 0 1 0,-1 0-1 15,1 0 0-15,-17 0 3 0,16 0-7 16,-16 0 2-16,17 0 2 0,-17 0 0 15,16 0 0-15,-16 0 2 0,16 0-2 0,1 0 0 16,-17 0 0-16,0 0 0 0,16 10-3 0,-16-10 1 16,0 0 7-16,0 0-1 0,16 0-4 15,1 0 0-15,-34 9-3 0,17-9 5 0,17 0-2 16,-17 0 1-16,0 0-1 0,16 9-4 16,-16-9 5-16,33 0-1 0,-50 0 0 0,34 0 0 15,-17 19 0-15,16-19-4 0,1 0 6 16,-1 0 1-16,-16 0-3 0,33 0 4 0,-33 0-6 15,33 0 4-15,-50 19-2 0,34-19-3 16,-17 0 1-16,16 0 4 0,-16 0-4 0,17 0 2 16,-1 18 3-16,-16-18-3 0,0 0 0 0,0 0 0 15,0 0 2-15,16 0-4 0,-16 0 0 16,0 19 0-16,33-19 6 0,-33 0-6 0,0 0 2 16,0 0-3-16,16 0 3 0,-16 0 0 15,17 0 1-15,-17 9 1 0,16-9-1 0,17 0-5 16,-33 9 8-16,0-9-4 0,0 0-2 0,16 10 5 15,1-10-3-15,-1 9 0 0,-16-9 0 16,17 9 2-16,-1-9-2 0,17 19-2 0,-33-19-3 16,0 19 5-16,16-19-2 0,-16 18 6 15,17-18-4-15,-17 19 0 0,0-19 0 0,16 9-2 16,-16 0 3-16,0 1 2 0,16-10-2 0,-16 9-1 16,0 0-4-16,0 10 4 0,17-19 1 15,-1 18 1-15,-32-18 0 0,15 19-2 16,18-19 0-16,-17 0-2 0,0 19 2 0,16-19 0 15,-16 0 0-15,33 9-3 0,-49 0 7 0,32 1-4 16,0-10 0-16,-16 9 2 0,17 0-8 0,-1 10 8 16,-16-19-5-16,17 18 6 0,-1-18-6 15,17 0 6-15,-33 19-3 0,17-19-4 16,-1 19 4-16,1-19 2 0,-1 9 2 0,0-9-4 16,17 9 0-16,-16 0 0 0,-1 1 0 0,1-1-4 15,16 10 6-15,-17-19-2 0,1 18 0 16,16-18 0-16,-17 19 0 0,17-19-4 0,0 0 6 15,-33 19-4-15,33-19 2 0,-16 9 0 16,16 0 2-16,-17 0-2 0,1 10 0 0,16-19 3 16,-17 19-7-16,0-19 6 0,1 18-4 15,-1-18 0-15,17 19 5 0,-16-19-2 0,-1 18 1 16,17-18-2-16,-33 10-4 0,33 8 5 0,-33 1-4 16,17-19 3-16,-1 19 0 0,1-19-2 15,-1 18 2-15,1 1 2 0,-1-19-4 0,0 18 5 16,1-18-3-16,-1 10 2 0,17-1-4 15,0 0 2-15,-33 10 0 0,33-19 0 0,0 18 0 16,-33-18 5-16,17 19-7 0,16-19 4 0,-17 19-4 16,17-19 2-16,-16 18 0 0,-1-18-2 15,17 10 5-15,-16 8-3 0,-1 1-3 16,17-19 1-16,-17 18 6 0,17-18-8 0,-16 19 8 16,-1-19-4-16,17 19 0 0,0-19-4 0,-33 18 6 15,33-8-4-15,0-1 5 0,0 0-3 16,0 10 3-16,-33-19-3 0,33 18-4 0,-16-18 7 15,16 19-3-15,-17 0-3 0,17-19 3 0,-16 18 1 16,16-9 0-16,-17 1-4 0,17-1-1 0,0 10 6 16,-16-1 1-16,16 1-2 0,-17-19-4 15,17 18 5-15,-17-8-2 0,17 8 2 16,-16-8-5-16,16-1 3 0,-17 10 2 0,17-1-2 16,0-18 0-16,0 19 0 0,0-19 0 0,-33 18 2 15,33-8-4-15,0-1-2 0,0 0 5 16,0 1 0-16,0-1-1 0,0 9 2 15,-33-18-2-15,33 19 4 0,0-19-6 0,-16 0-1 16,16 19 3-16,0-19 3 0,0 18-2 16,-17-18 0-16,17 10-1 15,0-10 2-15,0 9-2 16,-16-9 2-16,16 0 1 16,0 0-6-16,0 0 7 0,0 9-4 15,-17-9 0-15,17 0-14 16,0 0-21-16,0 0-26 0,0 0-27 15,0-9-20-15,0 9 1 0,0-9-3 0,0-1 12 16,0-8 11-16</inkml:trace>
  <inkml:trace contextRef="#ctx0" brushRef="#br0" timeOffset="-1770.09">22539 5953 14 0,'0'0'8'0,"-16"-18"-2"16,16 18 5-16,0 0 7 0,0 0-5 0,0 0-3 16,0 0-2-16,-17-19-1 0,17 19 4 0,0 0-1 15,0 0-3-15,0 0-1 0,0 0-4 16,0 0 0-16,0 0 0 0,0 0-1 0,0 0 0 15,0 0 1-15,0 0 0 16,0 0 1 0,0 19 2-16,0-19 4 0,0 0 2 0,0 0-1 15,0 18 0-15,0-18-3 0,0 0 3 16,0 9 2-16,-16 1 0 0,16-1 0 0,0 10-4 16,0-19-2-16,0 18 2 0,0 1-3 15,0-19 2-15,-17 18 1 0,17 1 1 0,0-10 1 16,0 10 2-16,-16 0-3 0,16-1-3 15,0 1-1-15,0-1 3 0,0-8-7 0,0 8 4 16,0-8 4-16,0 17 8 0,0-27 11 16,0 19-2-16,0 0 1 0,0-19 0 0,16 18 2 15,-16-18 10-15,0 10 10 0,17-1 3 16,-17-9-7-16,16 9-8 0,1-9-1 0,-17 0-2 16,33 0-3-16,-17 0-3 0,17-9-13 15,0 9-4-15,-16-9-2 0,16-1-5 0,0 10-1 16,0-18-3-16,0 18 2 0,0-19 1 0,0 19-1 15,0-19 2-15,-16 19-4 0,16 0 0 16,-16-18 0-16,16 18-2 0,-17 0-55 0,-16 0-53 16,33 0-32-16,-33 0-12 0,0 0 0 15,0 0 15-15</inkml:trace>
  <inkml:trace contextRef="#ctx0" brushRef="#br0" timeOffset="-637.15">28988 6502 106 0,'0'0'42'16,"0"0"-24"-16,-33 0-7 0,33 0-7 15,0 0-2-15,-16 19 0 0,16-19 0 0,0 0 7 16,0 18 12-16,0-9 5 0,0 1-4 16,0 8-8-16,0 10 2 0,0-9 9 15,16-1 2-15,-16-18 7 0,0 19-5 0,33-10-6 16,-33 10-3-16,0-10-9 0,0 1 2 0,0 8 0 15,17-18 10-15,-17 19 14 0,0-19 21 0,0 0 34 16,0 0 44-16,0 0 35 0,0 0 23 16,0 0-17-16,0-19-64 0,0 19-51 0,0 0-25 15,0-28-14-15,-17 19-11 0,17-10 6 16,0 10 4-16,0-10 8 0,-33 1 1 0,33-1-2 16,-16 1-2-16,16-10-8 0,0 9-1 0,0 1-2 15,-17-1-2-15,17 0-8 0,17-9 1 0,-17 10 2 16,0-1-3-16,0 19-9 0,16-18 3 15,-16-1 0-15,33 19-3 0,-33-19 3 16,17 19-2-16,-17 0 5 0,16 0-3 16,1 0-3-16,0 0 3 0,-17 0-33 15,16 0-92-15,1 19-104 0,-1-19-65 0,-16 0-31 16,17 0 20-16,-17 0 52 0</inkml:trace>
  <inkml:trace contextRef="#ctx0" brushRef="#br0" timeOffset="-418.87">28889 6521 147 0,'0'0'54'0,"0"0"-26"16,17 0-13-16,-17 0-6 0,16 0 6 15,-16 0-4-15,17 0-2 0,-1 0-6 0,17 0 1 16,-33 0-6-16,17 0 3 0,-1 0-1 0,1 0 3 15,0 0-11-15,-1 0-20 0,1 0-22 16,-1 0-16-16,-16 0 3 0</inkml:trace>
  <inkml:trace contextRef="#ctx0" brushRef="#br0" timeOffset="-221.36">29203 6465 49 0,'0'-10'40'15,"0"10"-4"-15,0 0-4 0,0 0-6 0,0 0-9 16,0 10-3-16,0-10-2 0,0 0 4 15,0 18 6-15,0-18 9 0,-33 0-3 0,33 19-6 16,0 0 2-16,0-19-1 0,0 18 0 0,0-9-3 16,0 1-3-16,0 8-4 0,0-8-3 15,0 8-3-15,0 1-1 0,0-19-4 0,33 18 2 16,-33-18-2-16,0 19 0 0,0-19 0 16,0 9 0-16,0 1 1 0,0-10-27 0,0 9-46 15,0-9-33-15,0 9-10 0,0-9-78 0</inkml:trace>
  <inkml:trace contextRef="#ctx0" brushRef="#br0" timeOffset="-21.57">29319 6539 64 0,'-16'0'54'16,"16"0"-17"-16,0-18-12 0,-17 18-3 0,17 0-2 16,0 0 1-16,-16 0-6 0,16 0-7 0,0 0-2 15,0 0 3-15,0 18 2 0,0-18 0 16,0 9 0-16,0 1 0 0,0-1 17 0,0 0 8 15,16 1-16-15,-16 8-4 0,17 1-4 0,-17-19-6 16,16 18 1-16,17-18-3 0,-16 0-2 16,-1 19-2-16,17-19-2 0,-16 0-6 0,16 0-55 15,-16 0-47-15,16 0-14 0</inkml:trace>
  <inkml:trace contextRef="#ctx0" brushRef="#br0" timeOffset="977.68">31436 7432 126 0,'0'0'59'0,"0"0"-26"16,0 0-16-16,0 0 2 0,0 0 12 15,0 0 16-15,0 0 13 0,0 0-2 0,0 0-14 16,0 0-10-16,0 0-15 0,0-18-10 0,0 18-5 15,0 0 1-15,0 0-3 0,0 0-4 0,0 0 5 16,0 0-8 0,0 0-38-16,0 0-41 0,0-10-30 15,0 10-7-15,0-9-76 0</inkml:trace>
  <inkml:trace contextRef="#ctx0" brushRef="#br0" timeOffset="2526.25">20704 8595 10 0,'0'0'19'0,"0"-9"-2"0,0 9-7 0,0 0-1 16,-33-10 2-16,33 10 2 0,0-9-2 0,0 9 2 16,0-9 1-16,0 9-2 0,0 0-1 15,0-19-1-15,0 19 4 0,33-19-2 16,-33 1 1-16,0-1-3 0,33 1 1 0,-17-10 0 16,17 9 3-16,0-18-2 0,34 0 0 0,-34 9-2 15,0-9-3-15,16 9-2 0,-16 0-1 16,34 0-4-16,-34 9 0 0,0 1 0 0,-17-1 0 15,17 10 2-15,-16-1 2 0,-1 1 11 0,-16 0 4 16,17 9-5-16,-17-9-7 0,0 9-1 16,0 0-1-16,0 0-4 15,0 9 0-15,0-9 1 16,-17 9-5-16,17-9-7 0,-16 9-22 0,16-9-17 16,-17 10-8-16,1-1 1 0,16-9 1 15,-17 19-49-15</inkml:trace>
  <inkml:trace contextRef="#ctx0" brushRef="#br0" timeOffset="3242.27">20886 8213 15 0,'0'0'21'16,"0"0"0"-16,0-18-5 0,0 18-3 0,0-19 3 15,0 19-2-15,0 0 4 0,0 0 0 16,0 0-4-16,0-18-1 0,-34 18-4 0,34 0-3 16,0 0-1-16,0 18 1 0,-16-18-3 0,16 0 4 15,-17 0 3-15,17 0 5 0,-16 19 0 16,16-19 0-16,-17 18-4 0,1-18 2 0,16 19-7 15,-17-10 2-15,1 1-1 0,16-1 5 16,0 10 4-16,-33-1-4 0,33 1-4 0,-33-1-5 16,16-8-3-16,17 8 0 0,-17-8 7 15,17 17-3-15,-16-8-4 0,16-19 2 0,-17 19-2 16,17-1 0-16,0-8 8 0,0 8 20 16,0-8-3-16,0-1 0 0,17 9 3 0,-17-18 2 15,16 0 1-15,1 19 0 0,0-19-11 16,16 0-8-16,0 0-5 0,-33 0 0 0,33 0-7 15,-17 0 0-15,1 0 3 0,16 0-2 0,-17 0 2 16,18 0 0-16,-1 0-3 0,-33 0 0 16,33 0-8-16,-33 0-35 0,16 0-52 15,1 0-25-15,-17 0-8 0,16 0 13 0</inkml:trace>
  <inkml:trace contextRef="#ctx0" brushRef="#br0" timeOffset="5261.42">21233 8102 43 0,'0'0'16'0,"0"0"-6"16,0-9 1-16,-17 9-1 0,17 0-3 0,0 0-3 16,0 0-2-16,0 0 0 15,17 0 2-15,-17 0 7 0,0 0 4 16,0 0-2-16,16 0-3 0,-16 0 0 0,0 0 1 16,17 0 4-16,-17 0-4 0,0 9-1 0,16-9 3 15,-16 0 4-15,0 0-3 0,33 0-4 16,-33 0-1-16,0 0-3 0,34 0-2 0,-34-9 0 15,0 9-1-15,16 0 1 0,17 0 33 16,-16 0 3-16,16-19-12 0,0 19-13 0,16-19-4 16,1 19-5-16,0-18-3 0,-1 18-3 15,17-19 0-15,-32 1 2 0,15 8 3 0,17 1-5 16,0 0 0-16,-33 9 2 0,34-19-2 16,-1 19 0-16,-17-19 0 0,18 19 0 0,-18 0 0 15,17 0 3-15,0-18-3 0,-32 18 0 0,15 0 2 16,1 0-2-16,-1-19 0 0,17 10 0 15,-16 9 0-15,0-9 1 0,-1-1 5 0,17 1-6 16,-16 9-2-16,16-9 3 0,0 9 2 16,-16 0-5-16,16-19 2 0,0 19 4 0,-33 0 33 15,17 0 10-15,16 0-21 0,0 0-11 16,-16-19-6-16,-1 19-5 0,1 0-4 0,16 0 3 16,0 0 0-16,0 0-5 0,17 0 3 0,-33 0-1 15,16 0 0-15,0 0 1 0,0 0 1 16,0 0-2-16,1 0 1 0,-1 0-1 0,-17 0-3 15,17 0 3-15,17 0 0 0,-33 0 0 16,16 0 3-16,0 0-3 0,0 0 2 0,0 0-1 16,17 0-1-16,-33 0-2 0,-1 0 4 0,17 0-2 15,-16 0 0-15,16 0 0 0,-16 0 1 16,-1 0 0-16,1 0 1 0,-17 0 3 0,17 0 12 16,-17 0-3-16,16 0 12 0,1 0 3 15,0 0-7-15,-1 0 0 0,17 0 3 0,-16 0-5 16,-1 0-7-16,18 0-6 0,-18 0 1 0,17 0-3 15,1 0 3-15,-18 0-3 0,34 0-3 16,-50 0 1-16,17 0-1 0,-1 0-2 0,34 0 0 16,-67 19 0-16,34-19 0 0,0 0 2 15,-1 0 1-15,1 0-5 0,-34 0 4 0,34 19-2 16,-17-19 0-16,0 0-2 0,0 0 2 0,17 0 0 16,-17 0 2-16,0 0-1 0,0 0-1 15,0 9 6-15,17-9-1 0,-17 0 11 0,0 0-6 16,0 9-4-16,16-9 7 0,-15 0-9 15,-1 10-1-15,0-10 1 0,16 0 0 0,-16 0 0 16,0 0-4-16,1 0 2 0,32 9 1 0,-50-9 3 16,17 0-5-16,0 0-3 0,17 0 4 15,-17 0-6-15,0 0 8 0,0 0-4 0,0 9 0 16,0-9 0-16,17 0 2 0,-17 0-5 16,0 0 6-16,0 0-1 0,0 0-2 0,0 0 2 15,0 0-2-15,-16 0 0 0,16 0 0 16,0 0 5-16,0 0-5 0,0 0-6 0,0 0 9 15,0 0-3-15,0 0 3 0,0 0-3 0,1 0 2 16,-1 0-2-16,-17 0 1 0,17 0-1 16,0 0-2-16,0 0 0 0,0 0 2 0,-16 0 5 15,16 0-10-15,0 0 6 0,0 0 1 0,0 0-2 16,-16 0 2-16,32 0-4 0,-32 0 2 16,0 0 0-16,16 0 0 0,0 19-3 0,-17-19 8 15,17 0-9-15,-16 0 4 0,32 0 0 16,-49 0 4-16,33 0-4 0,-16 0-4 0,16 0 1 15,-16 0 5-15,16 18 0 0,-17-18-1 0,17 0-1 16,0 0-2-16,-16 0 0 0,16 0 2 16,-16 0 2-16,16 0 5 0,0 0-11 0,0 19 7 15,16-19-3-15,-32 0-2 0,16 0 2 16,0 0 4-16,0 0-4 0,-16 0 0 0,16 0 0 16,16 0 0-16,-32 0 3 0,-1 0-3 0,17 0 0 15,-16 19-2-15,16-19 5 0,-16 0-6 16,-1 0 4-16,1 0-1 0,16 0 0 0,-17 0 2 15,1 0 1-15,-1 0-3 0,1 0 0 0,-1 0 2 16,1 0 3-16,0 0-3 0,-1 0-2 16,1 0 7-16,-1-19-4 0,1 19 2 0,16 0 1 15,-17 0 1-15,1 0-1 0,-1 0 2 16,17 0-7-16,-16 0 3 0,16 0-4 0,0 19 1 16,-16-19 1-16,16 0 2 0,0 0 3 0,-17 0 38 15,17 0 0-15,-16 0-19 0,16 0-11 16,-16 0-5-16,-1 0-1 0,17 0 2 15,-16 0 0-15,-1 0 15 0,1-19 38 0,-1 19-10 16,1 0-25-16,-1 0-11 0,1 0-7 0,-1 0 3 16,18 0-8-16,-18-19 0 0,1 19 2 15,-1 0 29-15,1 0-10 0,16-18-6 0,-17 18-8 16,1 0-12-16,-1 0 2 0,17 0-3 16,-16-19 6-16,16 19-3 0,-16 0 0 0,-1-9 2 15,17 9-4-15,-16 0 1 0,16-9 0 16,-17 9 1-16,1 0 2 0,16-10 17 0,-17 10 34 15,1-9 1-15,0 9-20 0,16-9-17 0,-17 9-6 16,1 0-5-16,-1 0 4 0,1-19-11 16,-1 19 10-16,1 0 23 0,-1 0 5 0,1-19-8 15,-1 19-14-15,1 0-4 0,0-18-4 16,-1 18 2-16,1 0-9 0,-1-19 1 0,1 10-8 16,-17 9 8-16,16-9 2 0,1-1 1 15,-1 10-9-15,-16-9 4 0,17 0 3 0,-17 9 3 16,16 0-6-16,1-19 8 0,-1 19 5 15,-16-18-11-15,17 18-4 0,-17 0 0 16,16-19 0-16,-16 19 0 0,17-19 0 0,0 19 0 16,-17-9 0-16,16-10 0 0,-16 10 0 15,17 0 0-15,-17 9 0 0,16-19 0 0,1 1 0 16,-17 18 0-16,16-19 0 0,-16 19 0 16,17-19 0-16,-17 1 0 0,16 9 0 0,-16-1 0 15,17 1 0-15,-17 9 0 0,16 0 0 16,-16-19 0-16,17 19 0 0,-17-18 0 0,0 18 0 15,16 0 0-15,-16-19 0 0,0 19 0 16,0-18 0-16,17 18 0 0,-17-10 0 0,0 1 0 16,0 0 0-16,0-1 0 15,17 1 0-15,-17 9 0 16,0-19 0-16,0 19 0 16,0-18 0-16,0 18 0 15,16 0 0-15,-16-19 0 16,0 10 0-16,0 0 0 15,0-1 0 1,17 1 0 15,-17 0 0 1,0-1 0 30,0 10-6-31,0 0-191-31,0 0-38 16,0 0-17-16,-17 0-12 0,17 0 10 16,-16 0 3-16,-1 0 32 0,0 0 41 0</inkml:trace>
  <inkml:trace contextRef="#ctx0" brushRef="#br0" timeOffset="6638.81">21613 8604 73 0,'0'9'34'16,"0"-9"-18"-16,0 0-6 0,0 10-5 16,0-10-3-16,0 0 0 15,0 18 1 1,0-18 4-16,0 0 0 0,0 0-4 0,0 0 0 16,0 0-1-16,0 0 1 15,0 0 11-15,0 0 9 0,0 0 4 16,0 0-4-16,0 0-2 0,0 0-2 0,0 0-1 15,0 0-3-15,0 0-1 0,0 0 1 16,0 0-3-16,0 0-6 0,0 0 5 0,0 0-3 16,0 0 4-16,0 0-5 0,0 0 3 15,0 0-1-15,0 0-1 0,0 0 1 0,0 0 0 16,0 0-4-16,0 0-3 0,0 0 5 0,0 0 0 16,0 0-1-16,0 0-2 0,0-18 2 15,0 18 2-15,0 0-4 0,0 0-1 0,0 0-1 16,0 0-6-16,0-10 9 15,0 10-8-15,-16 0 3 16,16 0 1 0,0 0-3-1,0 0-1-15,0-9-25 0,0 9-23 0,0 0-7 16,0-9-4-16,0 9 0 0,0-9 4 16,0 9 5-16,0-10 7 0,0 1 5 0</inkml:trace>
  <inkml:trace contextRef="#ctx0" brushRef="#br0" timeOffset="7388.73">21530 8465 7 0,'0'9'6'16,"0"-9"9"-16,34 0 1 0,-34 0-7 0,0 9-3 15,0-9-1-15,0 0 2 0,0 0-2 0,0 0-2 16,0 0-1-16,0 0 0 0,0 0 0 16,0 0 0-16,0 0 1 15,0 0 0-15,0 0 2 0,0 10-1 0,0-10 2 16,0 0 1-16,0 0 0 0,0 0-2 15,0 0 2-15,0 0 0 0,0 0 3 0,0 0-2 16,0 0 2-16,0 0 2 0,0 0 0 16,0 0 2-16,0 0 2 0,0 0 2 0,0 0-1 15,0 0-3-15,0 0 3 0,0 0 1 0,0 0-3 16,0 0-2-16,0-10-4 0,0 10-3 16,0 0 1-16,0 0-4 0,0 0-1 0,0 0-1 15,0-9-1-15,0 9 2 0,0 0 2 16,0 0-1-16,0 0-1 0,0 0 1 0,0 0 1 15,0-9-4-15,0 9 3 0,0 0-1 0,0 0-4 16,0 0 3-16,0 0 1 0,0 0-4 16,0 0 4-1,0 0-1 1,0 0 1 0,0 0-1-1,0 0 1 1,0 0-4-16,0 0 4 15,0 0 0-15,0 0-4 0,0 0 4 16,0 0-5-16,0 0 4 16,0 0 1-1,0 0-1 1,0 0-4-16,0 0 5 0,0 0-4 16,0 0 5-16,0 0-5 46,0 9 2-30,0-9 1-16,0 0 2 16,0 0-10 15,0 0-13-31,0 0-9 0,0 0-12 0,0 0-13 16,0 0-5-16,0 0-4 0,0-9-56 15</inkml:trace>
  <inkml:trace contextRef="#ctx0" brushRef="#br0" timeOffset="8237.84">21663 8520 50 0,'0'0'25'0,"0"0"-13"0,0 0-5 16,0 0-4-16,0 0-1 0,-17 0-2 0,17 0 1 16,0 0 1-16,0 0 1 15,0 0 5-15,0 0 2 0,0 0-1 0,0 0 0 16,0 0 1-16,17 0 2 0,-17 0 2 16,0 0 7-16,0 0 5 0,0 0 13 0,0 0-3 15,0 0-12-15,0 0-9 0,0-18-2 0,0 18-2 16,0-9 3-16,0 9 2 0,0-10 0 15,0 1-3-15,0 0 3 0,0-1-10 0,0 1 2 16,0 0-1-16,0 9 2 0,0-19-1 16,0 0-3-16,16-8 0 0,-16 8-3 0,17 0 3 15,-1 1-3-15,-16-19-4 0,33 18 3 16,-33-9-1-16,34-9 0 0,-34 18 0 0,0-27 2 16,33 9-2-16,-33 18 1 0,16-18-3 0,1 0 6 15,-1 9-2-15,1-10-4 0,-17 20 2 16,16-10 0-16,-16 9 2 0,0 1 2 0,0-1 7 15,0 0-5-15,-16 19-1 0,16-18-5 16,0 18 3-16,0-19 1 0,-17 10-1 0,17 0-3 16,0-1 3-16,0 10 1 0,-16-9-9 15,-1 9 5 1,17-9-2-16,0 9 3 0,0 0 1 16,0 0-1-16,0 0 2 0,0 0-1 0,0 0-6 15,-16 0 2-15,16 0 3 0,0 0 1 16,0 9-2-1,-17-9-14 1,17 0-19-16,0 0-9 0,0 9-7 16,0-9-6-16,0 0 0 0,0 0 0 15,0 0 1-15,-16 0 2 0,16 0-5 0</inkml:trace>
  <inkml:trace contextRef="#ctx0" brushRef="#br0" timeOffset="8854.93">21564 7674 36 0,'0'0'24'0,"0"0"-11"0,0 0 0 0,0 0 4 16,0 0 7-16,0 0-5 0,0 0-7 16,0-19-2-16,0 19-4 0,0 0 1 0,0-9 6 15,0 0-1-15,0 9 2 0,16-10-2 0,1 1 0 16,-17 0 4-16,16 9 7 0,1-19-1 16,-1 19 3-16,1-18-4 0,16-1-2 0,-17 0-3 15,17 1-3-15,-33 9 4 0,34-10 3 16,-18 19-4-16,1-19 0 0,-1 1 10 0,1 18 2 15,-17-19 4-15,0 19-9 0,16 0-3 16,-16 0-4-16,0 0-1 0,0 0 1 0,0 0-6 16,0 0-1-16,0 0-4 0,0 0-2 0,0 0 1 15,0 0 1-15,0 0-3 0,0 0 0 16,0 0 3-16,0 0-2 0,0 0-1 16,0 19 2-16,0-19 0 0,0 0 0 15,0 18-1-15,0-18 3 0,0 19-2 0,0-19 3 16,0 9 15-16,0 1 38 0,0 8-20 0,0-9-19 15,0 10-3-15,0 0-12 0,0-1 5 16,17 1-5-16,-17 9 3 0,0-10-2 16,0 1 6-16,0 18-4 0,0-18 4 0,16-10 10 15,-16 10-9-15,0-1-4 0,17 1-4 0,-17-1-3 16,0 1 1-16,16 0 2 0,-16-19-4 16,33 9 4-16,-33 0-8 0,0 1 8 15,0-1-5-15,33 0-3 0,-33 10 2 16,0-19 5-16,0 0-4 0,0 0-1 15,0 0 7-15,0 0-5 0,0 0 5 0,0 0-3 16,0 0-8-16,0 0-48 0,0 0-46 16,0 0-110-16,-33-19 30 0,33 10 19 15,0 9 28-15,0-9 23 0</inkml:trace>
  <inkml:trace contextRef="#ctx0" brushRef="#br0" timeOffset="9586.59">21779 7488 23 0,'0'0'32'16,"0"0"-6"-16,0-19-7 0,0 19-6 16,0 0 0-16,0 0 0 0,0 0 1 0,16-18 6 15,-16 18 0-15,0 0-5 0,0 0 1 0,0-19 0 16,17 19-1-16,-17 0-1 0,0 0-3 15,0 0-4-15,0 0-4 0,0 0-2 0,0 0 1 16,0 0 0-16,0 0 0 16,16 0 3-16,-16 0-1 0,0 0 7 0,0 19 6 15,0-19 4-15,0 0 1 0,17 18-8 16,-17-18 6-16,0 19 10 0,0-19-7 0,0 9-8 16,0 10 5-16,0-10 30 0,0 19-14 15,0-9-16-15,0-1-10 0,0-18 0 0,-17 19 4 16,17-1 32-16,0 1-2 0,0 9-21 15,0-28-7-15,-16 19-7 0,16-1-5 0,0 1 0 16,0-10-2-16,0 10 2 0,0-1-1 0,0 1-1 16,0-1 0-16,0 1-1 0,0 0 4 15,0-10 8-15,-17 10 27 0,17-10-4 0,0 19-20 16,0-10 0-16,-16 1-7 0,16 0-8 16,0-10-1-16,0 10 4 0,0-1-4 0,0 1 4 15,-34-1-2-15,34 1-4 0,0 0 5 16,0 8-2-16,0-8 11 0,0 0 2 0,0-1-6 15,-33 1 1-15,33-1-7 0,0-8 4 16,0 8-2-16,0-8-6 0,0 18 2 0,-16-10 8 16,16-18-8-16,0 19 0 0,0-1 2 0,0-8-2 15,0-1 1-15,-17 0-1 0,17 1-2 16,0-1 6-16,0 9-1 0,0-18-3 0,0 0 1 16,-16 19-1-16,16-19 1 0,0 0-1 15,0 0 5-15,0 0-2 16,0 0 1-16,0 0 1 0,0 0-5 15,-17 0-3-15,17 0-64 0,0-19-58 0,0 19-34 16,-16 0-12-16,16-18 8 0,-17 9 19 16</inkml:trace>
  <inkml:trace contextRef="#ctx0" brushRef="#br0" timeOffset="13233.72">23598 11423 7 0,'0'0'18'0,"0"9"5"16,-17 0-7-16,17 0-7 0,0 1-5 15,0-1-2-15,0-9 1 0,0 9 3 0,0 1 0 16,0-10-2-16,0 9-2 0,0 0-2 15,0-9 3-15,0 0 3 0,0 0-1 16,0 19 3-16,0-19 0 0,0 0-2 0,0 0-2 16,0 0 5-16,17 0 4 0,-17 0 4 15,0 0 3-15,0 0 4 0,0 0-1 0,0 0 2 16,0 0-1-16,0 0-2 0,0 0-2 0,0 0-1 16,0 0-1-16,16 0 1 0,-16 0 0 15,0 0-3-15,0 0-1 0,0 0-2 0,0 0-4 16,0 0 0-16,0-19-5 0,0 19 1 15,0 0-2-15,0 0 1 0,0 0-1 16,0 0-1-16,0 0 2 16,0-9 0-16,0 9 1 0,0 0-1 15,0 0 0-15,17-9 2 0,-17 9-1 16,0 0-3-16,0 0 0 0,0-10-2 16,0 10 2-16,0 0-1 0,0-9-4 15,0 9 5-15,16 0-4 16,-16 0 3-1,0 0-6-15,0 0-16 0,0 0-18 16,0-9-7-16,0 9-8 0,0 0-1 0,0 0 2 16,0 0 6-16,0 0 7 0,0 0 4 15,0 0 5-15,0 0 4 0,0 0-2 0,0 0-17 16</inkml:trace>
  <inkml:trace contextRef="#ctx0" brushRef="#br0" timeOffset="14498.84">18885 10455 71 0,'0'0'55'0,"-17"0"-24"0,17-18-8 0,-16 18 5 16,16 0 21-16,0 0 6 0,-17 0-8 0,17 0-12 15,0 0-10-15,0 0-4 0,0 0-10 16,0 0-2-16,0 0-5 0,0 0 2 0,0 0-6 16,0 0-2-16,0 0 5 0,0 18 0 15,0-18 24-15,0 19 16 0,0-10-9 0,0 19-8 16,0-9-7-16,0 8-2 0,0-8-9 16,0 9 3-16,0 0-4 0,0-9-2 0,0 8 2 15,0-8-3-15,0 0-3 0,0-1-1 0,0 1 0 16,0-10 3-16,0 10-2 0,0-1-1 15,0-18-2-15,0 19 4 0,0-19-2 16,0 0 3-16,0 0 16 0,0 0-4 16,0 0-8-16,0 0-1 0,0-19-6 0,0 19 5 15,0-28-3-15,0 10-6 0,0-1 7 16,0 1-2-16,17-20-1 0,-17 11-2 0,0-1 2 16,16 0 2-16,-16 9 0 0,0 0-2 15,0-8-2-15,0-1 5 0,0 9-6 0,0 10-1 16,0-10 7-16,0 19-2 0,0-18 1 0,0 18 0 15,0 0-1-15,0-19-1 0,0 19-3 16,0 0 5-16,17 0-4 0,-17 0 6 16,0 0-1-16,0 19-6 0,16-19 3 15,-16 18 0-15,17-18 0 16,-17 19 1-16,16-19 2 0,1 9-3 0,16 0-4 16,-33 1 4-16,0-10-2 0,33 9 6 15,-33 0-4-15,33 1 2 0,-33-10-1 0,17 9 1 16,16 9-4-16,-17-18-1 0,1 0 5 15,-1 0-1-15,1 0-1 0,-17 0-3 0,33 0 5 16,-33 19-4-16,0-19-2 0,33 0-31 16,-33-19-20-16,0 19-9 0,0 0-17 0,0 0-8 15,0-18 3-15,0 9 5 0,0 9 11 0,0-10 11 16,0 1 6-16</inkml:trace>
  <inkml:trace contextRef="#ctx0" brushRef="#br0" timeOffset="15698.8">18984 10455 18 0,'-33'0'33'0,"33"0"-2"15,-17 0-6-15,17 0-4 0,0 0-4 16,-16 0 1-16,16 0 1 0,0 0-9 16,0 0-3-16,0 0-7 0,0 0 2 0,0 0 5 15,0 0 18-15,0 19-3 0,0-19 7 0,16 0 1 16,-16 9-12-16,0 0 15 0,0 1 17 15,17-1-14-15,-17 0-5 0,0 1-4 0,33 17-9 16,-33-27-3-16,0 19 13 0,0 0 1 16,0-10-8-16,0 0-5 0,33 10-6 0,-33-10-7 15,0 10 1-15,0-1 7 0,33 1 5 0,-33-19 19 16,0 19-11-16,0-10-11 0,17 10-2 16,-17-10-6-16,16 0-2 0,1 10 2 0,-1-1 0 15,-16-18 0-15,17 19-5 0,-1-19 5 16,1 9 1-16,16 1-3 0,-33 8 2 0,33-9 1 15,-33 1-6-15,0-1 4 0,16 0-4 16,1 1 7-16,0 8-1 0,-1-18 0 0,1 19 3 16,-1-19 2-16,17 9-5 0,-16-9 2 15,16 9-5-15,-33 1 7 0,33-10-1 0,-17 9-9 16,1 0 3-16,16-9 4 0,-16 10-7 16,16-10 2-16,-17 9 3 0,34-9-3 0,-17 0 3 15,-33 9-2-15,33-9 0 0,0 0 2 0,0 0-4 16,-16 10 4-16,16-10 4 0,0 0-5 15,0 0 2-15,-17 0 5 0,17 0 0 0,1 0-1 16,-1 0 5-16,0 0 12 0,0 0-4 0,0 0-16 16,-17 0-1-16,17 0-3 0,0 0 4 15,1-10-5-15,-1 10 4 0,0 0 0 0,0-9-11 16,-17 9 9-16,17-9 0 0,0 9 6 16,1-10 26-16,32 10 0 0,-33-9-18 0,-17 9-7 15,17-9 7-15,17 9-7 0,-17-10-6 16,17 10-1-16,-17-9-1 0,0 9-6 0,0 0 6 15,0 0-3-15,17 0 0 0,-17 0 0 0,0 0 0 16,-17 0 0-16,17 0 0 0,0 0 0 16,34 0 2-16,-34 0 1 0,0 0-3 0,0 0-2 15,0 0 4-15,0 0-2 0,16 0-3 16,-15 0 5-16,-1 0-2 0,0 0 9 0,16 0-4 16,-16 0-5-16,34-9 0 0,-51 9 4 0,17 0-4 15,0 0 0-15,0 0 3 0,0 0-5 16,0 0 2-16,1 0 6 0,-1 0-4 0,0 0 27 15,-17-19 16-15,17 19 7 0,0 0-10 0,33 0-19 16,-49 0-5-16,16-18-7 0,0 18-9 16,0-10 4-16,33 10-1 0,-33-9-3 0,1 9-2 15,-1-9 1-15,16 9-1 0,-16 0 0 0,33 0 0 16,-49 0 0-16,16 0 4 0,0 0-9 16,0 0 8-16,0 0-3 0,0 0 0 0,0 0 2 15,-16 9-2-15,-1-9 0 0,18 9 2 16,-18 1-4-16,1 8-1 0,-1-18 5 0,1 0 0 15,-1 19-5-15,17-19 7 0,0 9-7 0,-33-9 5 16,17 9 3-16,-1 1-5 0,18-1 21 0,-1 0 24 16,-17 1-8-16,17-10-7 0,0 9-12 15,0 0 0-15,17 1-9 0,-17-10-1 0,17 18-1 16,-1-18-7-16,-16 19 0 0,0-19 5 16,17 9-10-16,-17 0 8 0,0 1-1 0,0 8-2 15,0-8 0-15,-16 8-2 0,-1 10 5 0,1-9-1 16,-1-19 4-16,1 18-6 0,0 1 0 0,-17 0 11 15,16-10 2-15,-16 9 8 0,17 1-3 0,-17 0-1 16,0-1-3-16,0 1 7 0,16-1-4 16,-16 1 3-16,0 9-5 0,33-9 2 0,-33-1-13 15,0 1 5-15,0-1-2 0,0 1-2 16,0 9 0-16,0-10-1 0,17 1 3 0,-17 9-7 16,0-9 0-16,0-1 5 0,0 19-7 0,16-27 2 15,-16 8 3-15,0-8 3 0,0 8-9 16,0 10 15-16,0-9 4 0,0-19 3 0,0 18-9 15,0-8 3-15,0-1-10 0,-16 0 6 0,16-9-6 16,0 10 2-16,0-1-5 0,-17-9 0 16,17-9 0-1,0-1 0-15,0-8-27 16,0 8-75-16,0-8-40 0,-33-1-51 0,33 1-24 16,-16-1-2-16,16 0 25 0,-17 10 29 0,17-10 25 15,-16 19 25-15,16-18 17 0,-17 18 16 16,17 0 13-16,0 0 13 0,0 0 9 0,0-19 7 15,0 19 7-15,0 0 2 0,0 0 4 0,0 0-16 16</inkml:trace>
  <inkml:trace contextRef="#ctx0" brushRef="#br0" timeOffset="16497.4">23680 12539 29 0,'0'0'45'0,"0"0"7"16,0-10 3-16,0 10-9 0,0 0-4 0,0-9 1 15,0 9-5-15,0-9 2 0,0 9-6 16,0-9 0-16,0 9-3 0,0-10-3 0,0 10 2 16,0 0 0-16,0 0 6 0,0-18-3 0,0 18-1 15,0 0 0-15,0 0-5 0,0 0 3 16,0 0 4-16,0 0 5 0,0 0 0 0,0 0-9 15,0 0-2-15,-33 0 11 0,33 18 11 0,0-18 7 16,0 10 12-16,0-1 5 0,-16 0-7 0,16 10-1 16,0-10-8-16,-17 10-8 0,17-10-7 15,-16 10-8-15,16-1-11 0,0-18-10 0,-17 9-9 16,17 10-2-16,0-10-5 0,0 1 2 16,0-1 0-16,0 0 3 0,0-9 0 15,0 10-3-15,0-10 3 0,0 0 3 16,0 0-1-16,-17 0 1 0,17-10-12 0,0 10 4 15,0-9 8-15,0-10-9 0,0 10 3 16,0-10-2-16,0 10 2 0,0-9-2 16,0-1 2-16,0 0 0 0,0 1 4 0,-16-1-4 15,16 10 1-15,0-10-5 0,-17 19-1 16,17-18 10-16,-16-1-1 0,16 10 0 0,0-1-10 16,-17 1 2-16,17 0 5 0,0 0-1 0,0-1-2 15,0 1 4-15,0 0-2 0,0-1 4 0,17 10-10 16,-17-18 8-16,16 18-8 0,-16 0 0 0,17-19 4 15,-1 10 0-15,-16 0-4 0,17 9-7 16,0-10-23-16,-17 10-15 0,16 0-27 0,1-9-20 16,-17 9-9-16,16 0-12 0,17 0-6 15,-33-9-8-15,0 9-4 0,0 0 3 0,17 0 4 16,-17-10 13-16,0 10 16 0,16 0 15 0</inkml:trace>
  <inkml:trace contextRef="#ctx0" brushRef="#br0" timeOffset="16796.7">23564 12455 300 0,'0'0'267'0,"0"0"-103"15,-16 0-80-15,16-9-42 0,0 9-16 0,0-10 1 16,0 1-3-16,0 0-12 0,16 0-9 16,1-1-3-16,0 1 0 0,-1 0 1 0,1-1 1 15,-1 10-2-15,17-18 0 0,-16 18-10 0,16 0-20 16,-17 0-21-16,17-19-16 0,-16 19-12 0,16 0 0 16,-16 0 8-16,-1-9 4 0,17 9 1 15,-33 0-4-15,0 0 4 0,17 0 3 0,-17 0 10 16,16 0 8-16,-16 0 5 0,0 0 5 0,0 0-21 15</inkml:trace>
  <inkml:trace contextRef="#ctx0" brushRef="#br0" timeOffset="17082.52">23994 12232 165 0,'0'0'143'15,"0"0"-37"-15,-16 0-42 0,16 0-31 0,0 0 1 16,-17 0 8-16,17 0-9 0,0 0-6 0,0 0-13 16,-16 0 0-16,16 18-3 0,0-18 19 15,0 0 7-15,0 10 1 0,0-1-10 0,0 0-1 16,0 1-18-16,0-1 2 0,0 10 0 0,0-10-5 16,16 0-9-16,-16 10 3 0,0-19 6 0,0 18-6 15,0-18 0-15,17 10 0 0,-17-1-2 16,0 0 2-16,0-9-2 0,0 10-9 0,0-10-34 15,0 0-33-15,0 9-30 0,0-9-9 16,0 0 8-16,0-9 11 0,16 9 15 0,-16 0 20 16,0-10 1-16,17 1-45 0</inkml:trace>
  <inkml:trace contextRef="#ctx0" brushRef="#br0" timeOffset="17446.14">24127 12167 57 0,'-17'0'63'16,"17"0"-1"-16,0-10-12 0,0 10-26 16,0 0-7-16,0-9 1 0,0 9 7 0,0 0 5 15,0 0 3-15,0 0-4 0,0 0 2 16,0 0 2-16,0 0 0 0,0 0-7 0,0 0-10 16,0 9-6-16,-33-9-3 0,33 0-3 0,0 10 13 15,-16-1 9-15,16 0 8 0,-17 1 10 0,0 8 4 16,17 1 12-16,-16-19 4 0,16 18 4 15,-17-18-10-15,1 10-13 0,16-1-7 0,0 0-22 16,-17-9-6-16,17 10-8 0,0-10 0 16,0 9 6-16,0-9-3 0,0 9 4 0,0-9-2 15,17 0 1-15,-1 10-2 0,1-10-6 0,-1 0 4 16,1 0-1-16,16 9-3 0,0-9 0 0,0 0 0 16,0 9-9-16,0-9-3 0,-16 0-32 15,16 19-31-15,0-19-20 0,0 0-10 0,-33 0-1 16,17 0 7-16,-1 0 9 0,1 18 5 15,-17-18 3-15,16 0 9 0,-16 0 5 0,0 0 6 0,0 0 9 16,0 0-33-16</inkml:trace>
  <inkml:trace contextRef="#ctx0" brushRef="#br0" timeOffset="18212.8">23548 12316 59 0,'0'9'61'0,"-17"-9"-7"0,17 0-18 16,-16 9-13-16,16-9-6 0,0 0 0 0,0 0 0 16,0 0-2-16,0 0-4 0,0 0-1 0,0 0-7 15,0 0 2-15,0 0-2 0,0 0 0 16,-17 0 3-16,17 0 2 0,0 0-3 0,0 0 3 15,0 0-3-15,17 0 6 0,-17 0-2 16,0 0 3-16,0 0 6 0,0 0 7 0,0 0 9 16,0 0 9-16,0 0-1 0,0-9-4 15,0 9-4-15,0 0-5 0,0-9 0 0,0 9 2 16,0 0-1-16,0-10-3 0,0 10 0 0,0 0-5 16,0-9-7-16,0 9-5 0,0-9-4 0,0-1 4 15,0 10-4-15,0-9 1 0,0 0-2 16,-17 9-4-16,17-10-1 0,0 10 4 0,0 0-3 15,0-18 1-15,0 18-1 0,0-19-1 16,0 10 0-16,0 9-2 0,0-9-2 16,0-1 4-16,0 10 2 0,0-9-1 15,0 9-4-15,0-9 8 0,0 9-8 0,0-10 0 16,0 1 3-16,0 9 3 16,0-9-3-16,0-1 0 0,17 10 0 15,-17 0-3-15,0-18 3 16,16 18-4-16,-16 0 10 0,17 0-6 0,-17-19 0 15,16 19 0-15,1-9 0 0,-17 0 0 0,17 9 3 16,-1-10-7-16,1 10 6 0,-1-9-5 16,17 0 1-16,-33 9 2 0,17 0 0 0,-1 0 0 15,1 0-2-15,-1 0 0 0,1-10 2 0,-17 10 3 0,16 0-3 16,1 0 1-16,-17 0-5 16,0 0 7-16,16 0-5 15,-16 0 4-15,0 0-4 0,0 0-2 0,0-9-1 16,0 9-17-16,0 0-18 0,0 0-16 15,0 0-14-15,0 0-10 0,17 0-7 0,-17 0-4 16,0-9 1-16,0 9 1 0,0 0 3 0,0 0 11 16</inkml:trace>
  <inkml:trace contextRef="#ctx0" brushRef="#br0" timeOffset="24124.34">31254 6428 68 0,'0'0'22'0,"16"0"-8"0,-16 9 6 0,0-9 3 16,17 9 0-16,-17 0-2 0,0 1 7 0,0 8-4 15,17 1 4-15,-17-19 7 0,16 19-9 16,-16-1-12-16,0 1 1 0,17-10 25 16,-17 10-13-16,16-1-11 0,-16 1-5 0,0-1-4 15,0 1 21-15,0-19 2 0,0 9-5 16,0 1-11-16,0-1 12 0,0-9 33 0,0 9 18 15,0-9 25-15,0 0 19 0,0 0 25 0,0 0 20 16,0-9-4-16,0 9-16 0,0 0-21 0,-16-9-15 16,16-1-22-16,-17 1-12 0,17 9 4 15,-16-19-76-15,16 19-4 0,-17-18 0 0,17 18 0 16,0-19 0-16,0 1 0 0,-17-1 0 0,17 0 0 16,0 10 0-16,0-9 0 0,0-1 0 15,17-18 0-15,-17 18 0 0,0-9 0 0,17 10 0 16,-17-1 0-16,0 0 0 0,16 1 0 15,-16-1 0-15,17 1 0 0,-17 8 0 0,0-8 0 16,16 18 0-16,-16 0 0 0,17-19 0 0,-1 19 0 16,1 0 0-1,-1 0-49-15,-16 0-287 0,17 19-51 0,-1-19 3 16,17 18 38-16,-16-18 82 0</inkml:trace>
  <inkml:trace contextRef="#ctx0" brushRef="#br0" timeOffset="24324.44">31254 6539 55 0,'0'0'38'0,"0"0"6"16,0 0 9-16,16 0 1 0,-16 0-5 15,17 0-15-15,0 0-12 0,-1 0-13 0,1 0-4 16,-1 0-2-16,1 0-1 0,-1 0-1 0,1 0-1 15,-1 0 3-15,1 0-3 0,-1 0-17 16,17 0-40-16,-16-18-26 0,-1 18-3 16</inkml:trace>
  <inkml:trace contextRef="#ctx0" brushRef="#br0" timeOffset="24525.72">31618 6400 29 0,'0'0'30'0,"0"0"-7"0,0 0-6 0,0 0 10 15,0 18-4-15,0-18-2 0,0 10 12 0,16 8-7 16,-16-9 10-16,0 19-12 0,0-28-2 0,0 19 12 16,0 0-13-16,0-1-8 0,17-9-4 15,-17 1-2-15,0 8-4 0,0-8-3 16,0 8 3-16,0 1-3 0,0-19 3 0,0 18 0 16,0-18 2-16,16 19-1 0,-16-19-29 15,0 9-51-15,0-9-21 0,0 10-4 0</inkml:trace>
  <inkml:trace contextRef="#ctx0" brushRef="#br0" timeOffset="24758.62">31767 6502 78 0,'0'0'54'0,"0"0"-13"0,-17-19-3 16,17 19-5-16,0 0-8 0,0 0-12 0,-17 0-3 15,17 0-7-15,0 0 8 0,-16 19 20 16,16-19-1-16,-17 19-8 0,17-19-9 0,-16 18 27 15,16-18 17-15,-17 19-26 0,17-10-13 16,0 0 12-16,0 1-2 0,17 8-7 0,-17-18-10 16,0 19-2-16,16-1-7 0,1-18 7 15,-1 0-9-15,1 19 4 0,16-19 2 0,0 9-6 16,-16-9 0-16,16 0-45 0,0 10-70 0,-17-10-40 16,17 0 1-16</inkml:trace>
  <inkml:trace contextRef="#ctx0" brushRef="#br0" timeOffset="26555.2">27831 10390 203 0,'-17'-9'89'0,"17"-1"-46"15,-16 1-16-15,16 9 29 0,0-9 11 16,0 9-14-16,0 0-19 0,0 0-20 0,0 0-5 15,0 9 0-15,16 10 67 16,-16-1-24-16,0 1-23 0,17 0-12 16,-17-1 23-16,16 10 45 0,-16-9-35 0,17-1-16 15,-17 19-16-15,16-18-10 0,-16 0 4 0,17-1-12 16,-17 10 7-16,0-9-3 0,17-1-1 16,-17 1-3-16,0 0 1 0,0-10 3 0,0 10 0 15,0-10-4-15,0 9-18 0,0-8-90 16,0-10-44-16,0 18-32 0,-17-18-8 0,17 0 20 15</inkml:trace>
  <inkml:trace contextRef="#ctx0" brushRef="#br0" timeOffset="26771.83">27715 10474 134 0,'0'0'80'0,"0"-19"-39"0,0 19-10 16,0-18 12-16,0 18 15 0,17-19 13 15,-17 10-7-15,16-1-28 0,1 10-13 0,-1-9-12 16,1 0-3-16,-1 9-6 0,1-10 0 16,16 1-2-16,-17 9 2 0,18-9 1 0,-1 9-2 15,-17 0 4-15,17 0-5 0,-16 0 4 0,-1-19-4 16,1 19-5-16,-1 0 3 0,1 0-38 16,-17 0-61-16,0 0-29 0,16 19-4 0</inkml:trace>
  <inkml:trace contextRef="#ctx0" brushRef="#br0" timeOffset="26971.43">27831 10595 140 0,'-17'0'82'16,"17"0"-42"-16,0 9-15 0,-16-9-5 0,16 0-9 15,16 9 8-15,-16-9 27 0,17 0-20 16,-17 0-17-16,16 0-1 0,17 0-6 0,-16-9-2 15,0 9 3-15,16 0 0 0,-17 0-2 0,17 0 2 16,0-9-3-16,0 9-9 0,0 0-59 16,-16 0-28-16,16 0-10 0</inkml:trace>
  <inkml:trace contextRef="#ctx0" brushRef="#br0" timeOffset="27204.74">28360 10539 177 0,'-17'0'83'0,"17"-9"-38"0,0 9-14 0,0 0 36 16,0-10-2-16,-33 10-20 0,33 0-20 15,0 0-13-15,0 10 8 0,0-10 47 0,0 9 0 16,0 9-20-16,0 1-18 0,0 0-9 16,33-10-4-16,-33 10-8 0,0 9 3 0,0-1-3 15,17-8 2-15,-17 0-6 0,17-1-4 0,-17 1 5 16,0-1 0-16,16 10-7 0,-16-9 2 15,0-10 0-15,0 1 6 0,0 8-18 0,0-9-88 16,0-9-38-16,0 10-30 0,0-10 3 16,0 0 33-16</inkml:trace>
  <inkml:trace contextRef="#ctx0" brushRef="#br0" timeOffset="27471.09">28558 10641 127 0,'0'-9'56'16,"0"-10"-12"-16,0 10 23 0,0 0 25 0,0 9 19 15,0-19-1-15,0 19-26 0,0 0-39 0,0 0-21 16,0 0-15-16,0 0-5 0,-33 0 1 16,33 0 0-16,-16 19 6 0,-1-10 45 0,1 0-13 15,-1 10-17-15,-16 0-10 0,17 8 2 0,-1-8-12 16,17 0 9-16,-16-10 16 0,16 10 29 16,-17-10-15-16,17 9-2 0,17 10-6 0,-17-28-11 15,16 19-7-15,1-10-7 0,-1 1-5 16,17-1-4-16,0 0 4 0,0-9-1 0,17 9-2 15,-17-9-3-15,17 0 1 0,-17 10-2 16,0-10-6-16,16 0-104 0,-32 0-104 0,0 0-41 16,-1 0 2-16,1-10 44 0</inkml:trace>
  <inkml:trace contextRef="#ctx0" brushRef="#br0" timeOffset="27787.54">29220 10576 65 0,'0'0'41'0,"0"0"-18"0,0 0-7 0,0 0 6 15,0 0 8-15,16 0 11 0,-16 0 8 16,0 0 0-16,17 0 0 0,-17 0 1 0,33 19-1 16,-16-19-15-16,-1 0-10 0,17 0-12 0,0 0-5 15,0 0-3-15,0 0-2 0,1 0 1 16,-1-19 1-16,-17 19-6 0,17 0 2 0,-16 0 2 16,-1 0 2-16,17 0-2 0,-33 0-2 0,0 0 1 15,17-19-16-15,-17 19-51 0,0 0-43 16,0 0-24-16,0-18 10 0</inkml:trace>
  <inkml:trace contextRef="#ctx0" brushRef="#br0" timeOffset="28037.81">29468 10353 117 0,'0'0'43'0,"0"0"-23"0,17 0-8 15,-1 0-8-15,-16 0 7 0,17 0 15 16,-1 9-8-16,1-9-2 0,-1 9-2 0,1 10 21 16,32-10 4-16,-49 10-14 0,17 0 1 15,-1 18-7-15,-16-28-6 0,17 10-5 0,-17 9-1 16,0-1-2-16,0-8-5 0,-17 9 3 0,1-9-1 16,-1 9-2-16,17-1 3 0,-49-8-3 15,16 9-42-15,0 0-47 0,0-10-22 0,16 10-106 16</inkml:trace>
  <inkml:trace contextRef="#ctx0" brushRef="#br0" timeOffset="29519.47">28112 11423 80 0,'0'-19'49'0,"0"19"-25"0,0-28-11 0,0 19 9 16,0-1 26-16,0 1 13 0,0 0 5 15,0 9-18-15,0-9-18 0,0 9-18 0,0 0-9 16,0 9 13-16,0-9 30 0,0 18-7 16,0-8 1-16,17 8-1 0,-17 20 6 0,16-29-12 15,-16 19-12-15,17 0-9 0,-17-10 1 0,16 19-2 16,-16-27-1-16,17 18-2 0,-17-10-4 16,16 1 2-16,-16 9-8 0,0-10 2 0,0-8 0 15,0-1 2-15,0 0 2 0,0 1-6 16,0-1 4-16,0-9 4 0,0 9 4 0,0-9-6 15,-16-9-1-15,16 0-3 0,0-1 0 16,-17 1-3-16,17-10 10 0,-16 1-7 0,-1-1 0 16,17-9 0-16,-16 0-3 0,16 0 3 15,0 10 4-15,-17-29-2 0,17 19-5 0,0 1 4 16,0-11 1-16,17 20-7 0,-17-1 8 0,16 1-6 16,-16-1-1-16,17 10 1 0,-1 9 4 15,1-19 2-15,-1 19-3 0,1 0 0 16,-1 19-4-16,1-19 4 0,-1 0-3 15,1 9 3-15,-17 0-4 0,16 1 4 0,-16 8 1 16,0-9 0-16,0 1-1 0,0 8 0 16,0 1 2-16,0 0-2 0,-16-19 3 0,-1 18-3 15,1-9 4-15,-1 1-4 0,1-1 0 16,-17 0 2-16,16 1-8 0,1-1-35 0,-1-9-37 16,1 0-31-16,-1 0-16 0,0 0-1 0,1 0 8 15,-1-9 14-15</inkml:trace>
  <inkml:trace contextRef="#ctx0" brushRef="#br0" timeOffset="29802.26">28476 11460 141 0,'16'0'42'0,"-16"9"-23"0,17-9-2 16,-17 9 41-16,0 1 32 0,16-1 18 0,-16 19-19 15,0-28-16-15,33 18 12 0,-33 1-5 16,0-10 11-16,0 10-14 0,0 0-27 0,17 18-13 16,-17-19-12-16,0-8-9 0,17 8-5 15,-17 1-5-15,0 18-6 0,16-18 2 0,-16-19-2 16,0 18 2-16,0-8-2 0,17-1 0 0,-17 0 0 16,0 1 7-16,0-1-4 15,0-9-1-15,0 0-35 0,0 0-75 0,0 0-46 16,16-9-26-16,-16-1-3 0,0 1 19 15,0 0 28-15</inkml:trace>
  <inkml:trace contextRef="#ctx0" brushRef="#br0" timeOffset="30118.97">28856 11543 76 0,'0'-18'85'0,"0"18"-34"0,-16 0-26 0,16 0-11 16,-17 0 10-16,1 0 20 0,-1 0 13 15,0 0-7-15,17 18-21 0,-33-18-12 0,17 0 0 16,-1 10 4-16,1-1-5 0,16 0-6 0,-17 10 1 16,1-10-5-16,-1 1 0 0,17 8 1 15,-16 1 21-15,16-19 2 0,-17 18-2 16,17-18 3-16,0 10-7 0,0 8 2 0,0-8 12 16,0-1 8-16,0 0 16 0,17 1 13 0,-17-10-4 15,16 18-11-15,1-18-17 0,-1 19-14 0,1-19-10 16,16 0-11-16,-17 0 1 0,17 18-2 15,-16-18-4-15,16 0-6 0,0 0 5 0,-16 10-2 16,16-10-2-16,0 0 5 0,-17 9 1 0,17-9-8 16,-33 0-47-16,17 0-65 0,-17 9-51 15,16-9-26-15,-16 0-3 0,17 0 14 0,-17 0-108 16</inkml:trace>
  <inkml:trace contextRef="#ctx0" brushRef="#br0" timeOffset="31118.56">28773 11962 5 0,'0'0'5'0,"0"0"5"0,0 9 5 0,0-9-4 15,0 0-4-15,0 0-2 0,0 0-2 16,0 0-3-16,0 0 1 15,0 0 1 1,0 0-1 0,0 0-1-16,0 0 1 15,0 0-3 1,0 0-7-16,0-9-9 0</inkml:trace>
  <inkml:trace contextRef="#ctx0" brushRef="#br0" timeOffset="32733.35">29832 10539 7 0,'0'0'12'16,"0"0"6"-16,0 0-1 0,0 0-2 15,0 0-1-15,0-9-5 0,0 9-2 0,0 0-3 16,0 0 2-16,0 0-1 0,16 0 0 0,-16 0 0 16,0 0-4-16,0 0 4 0,17-10 2 15,-17 10 0-15,16 0 1 0,-16 0 1 0,17 10-1 16,-1-10 2-16,-16 0-1 0,17 0-2 16,0 0 3-16,-1 0 1 0,1 0-1 0,-1 9-1 15,1-9-6-15,-1 18 0 0,1-18 2 0,16 0 1 16,-17 0 3-16,1 19 2 0,-1-19 0 15,1 0 0-15,16 19-1 0,-16-19-5 0,-1 0 0 16,1 9 0-16,-1 0-1 0,17 1-4 16,-16-1 2-16,-1 0 1 0,1 1 1 0,-1-1-2 15,1 9 4-15,-1 1 19 0,1 0-4 16,0-1-11-16,-1 1-4 0,1 9-3 0,-17-10-3 16,16 1 0-16,-16 0 3 0,17 8 1 15,-17-8-4-15,0 0 3 0,0-1-5 0,0 1 2 16,16-10 0-16,-16 10 0 0,0-1-2 15,0 1 4-15,0 0-1 0,0-1-1 0,0 1 0 16,0-10 2-16,0 10-2 0,0-10 3 0,0 10 7 16,0-10-2-16,0 10 2 0,-16-1-10 0,16 1 6 15,-17-10-6-15,17 10 4 0,-16-1 1 16,16 1-2-16,-17-1-3 0,1 1 3 0,-1 0 1 16,0-1 20-16,1 10 11 0,16-9-17 15,-17-1-7-15,1 20-3 0,-1-29-3 0,-16 9-4 16,17 1-1-16,-1 0 5 0,1-1 0 15,-1 1 4-15,1-1 11 0,-18 1 0 0,18-10-6 16,-1 10-6-16,-16 0-3 0,17-10-1 16,-17 19-4-16,16-10 6 0,-16-18-3 0,17 19-3 15,-17-10 0-15,16 1 0 0,-16-1-3 16,16 0 8-16,-16 1-4 0,17 8-1 0,-1-18 0 16,-16 0 4-16,17 19-7 0,-17-19 1 0,16 0 3 15,-16 0 0-15,16 0 0 0,1 0 3 16,-1 0-6-16,-32 0 4 0,32 0-4 0,-16 0 3 15,17 18-1-15,-1-18-3 0,1 0 3 0,-1 0 0 16,0 0 2-16,1 0-2 0,-1 0 0 16,17 0 1-16,0 0 1 0,0 0 1 15,0 0 3-15,0 0 3 0,0 0-4 0,0 0 1 16,0 0 0-16,0 0-1 0,0 0 3 16,0 0-4-16,0 0-2 0,0 0 1 15,0 0 0-15,0 0-2 0,0 0 2 16,0 0-5-1,0 0 5-15,0 0-7 0,0-18 4 16,17 18-2-16,-17 0-17 16,0 0-36-16,16 0-26 0,-16-19-21 0,17 19-5 15,-17 0 4-15,0-18 9 0,17 8 17 16</inkml:trace>
  <inkml:trace contextRef="#ctx0" brushRef="#br0" timeOffset="33232.65">29666 11525 6 0,'0'0'14'0,"0"0"12"0,0 0 5 16,0 0-1-16,0 0-2 0,0 0-6 0,0 0-4 15,17 0-4-15,-17 0-4 0,0 0 0 0,0 0-3 16,-17 0-2-16,17 0-3 0,0 0 3 16,0 0 10-16,0 0 3 0,0 18-4 0,-16-18 2 15,16 0 4-15,-17 10-6 0,17-1 8 16,0 0-3-16,-33 1 2 0,17 8 6 0,-1-8 0 16,1-1-9-16,-1 19-5 0,1-28 0 15,-17 18 4-15,16-8-7 0,0-1 6 0,-16 10-4 16,33-10 2-16,-33 0 3 0,17 19-5 15,-1-28 1-15,1 19-6 0,-1-19 2 0,1 0-7 16,16 18-2-16,-17-18 7 0,17 10-1 0,0-10 6 16,0 9 0-16,0-9 9 0,0 9-1 15,0-9-6-15,0 10-1 0,0-10-3 0,17 9 2 16,-1 0 4-16,-16-9-7 0,17 9 6 16,-1 10-6-16,1-19-3 0,-1 0 3 0,17 0-6 15,-33 19-1-15,17-19-1 0,-1 0 1 0,1 18 1 16,0-18-6-16,-1 0 8 0,1 0-5 15,-1 10 0-15,1-1-5 0,-1-9 5 16,-16 9 6-16,17-9-4 0,-17 9-7 16,0-9-34-16,16 0-32 0,-16 10-27 0,0-10-15 15,0 0-6-15,0 9 5 0,0-9 14 0,0 0-57 16</inkml:trace>
  <inkml:trace contextRef="#ctx0" brushRef="#br0" timeOffset="35197.38">28509 12883 55 0,'0'-9'25'0,"0"9"-6"16,16-10-1-16,-16 1 7 0,0 9 13 15,33-19 6-15,-33 19 11 0,0 0 1 0,0 0 5 16,0 0 1-16,0 0-1 0,0 0-6 15,0 0-17-15,0 0-17 0,0 0 0 0,0 0 31 16,0 0 7-16,0 19 5 0,0-19 3 0,0 19-4 16,0-1-16-16,17 10-8 0,-17-9-7 15,0-1 4-15,0 10-13 0,17 0-2 0,-17-9-12 16,0 9-5-16,16-10 6 0,-16 1-10 0,0-1 2 16,0 1-4-16,0 0-1 0,0-1 7 15,0 10-2-15,0-28 1 0,0 19-3 0,0-10 2 16,-16 0-72-16,16 1-68 0,0-1-29 0,-17-9-15 15,17 0 1-15,0-9 24 0,0 9 27 16</inkml:trace>
  <inkml:trace contextRef="#ctx0" brushRef="#br0" timeOffset="35663.74">28575 12836 155 0,'0'0'59'0,"0"0"-31"0,-17-18-13 0,17 9-3 15,0 9 26-15,0-10 18 0,0 1 10 16,0 9-9-16,0-9-20 0,0-1-12 0,0 10-8 16,17-9-12-16,-17 9-2 0,17-9-1 0,-1 9-1 15,1 0 1-15,-1 0-1 0,1 0 4 16,16 0-3-16,-17 9 0 0,17-9 8 0,0 9 3 15,-16 1-4-15,0-1-4 0,-1 0-2 0,17 10-1 16,-16-1-2-16,-17 1 3 0,16-10-1 16,-16 1 1-16,0 8 0 0,-16 1 1 0,-1-1-2 15,1 10 1-15,-1-28 0 0,1 19-2 0,-18 0-1 16,34-10 0-16,-49 9 1 0,16-8-4 16,16-1 3-16,-16 0 0 0,17 1 0 0,-17-10 2 15,16 0-2-15,0 0 1 0,17 0 3 16,-33 0-4-16,17 0 0 15,16 0 2-15,0 0-5 0,16 0 3 16,-16 18 0-16,0-18 3 0,33 0 4 16,-33 0-2-16,17 19 1 0,0-19-4 0,-1 9-2 15,17 10 0-15,-16-10 2 0,16 0 2 0,-17 10-1 16,1-10-3-16,32 19-3 0,-49-28 4 16,34 9-1-16,-18 1 5 0,1 8-7 0,-1-8-11 15,1-1-50-15,-1 0-37 0,1-9-22 16,-17 10 122-16,16-10-181 0</inkml:trace>
  <inkml:trace contextRef="#ctx0" brushRef="#br0" timeOffset="35847.39">29137 13181 181 0,'0'0'131'0,"0"0"-58"0,0 0-38 15,0 0-6-15,0-10 10 0,0 10 4 0,0 0-13 16,0-9-17-16,0 9-3 0,0 0-5 0,0 0-4 16,0-9-33-16,0 9-69 0,0 0-44 15,0-10-2-15</inkml:trace>
  <inkml:trace contextRef="#ctx0" brushRef="#br0" timeOffset="36096.78">29485 12939 268 0,'-17'0'213'0,"17"0"-97"0,0 0-55 16,-17 18-34-16,17-18-11 0,0 0 19 0,0 0 36 15,0 0 0-15,0 19-14 0,0-19 1 0,0 0-4 16,0 19-16-16,17-10-17 0,-17 9-8 15,17-8-5-15,-17 8-2 0,16 10-6 16,-16-9 4-16,0-10-2 0,0 0-67 0,17 10-97 16,-17-10-69-16,0 1-14 0,0-1 40 0</inkml:trace>
  <inkml:trace contextRef="#ctx0" brushRef="#br0" timeOffset="36329.68">29451 12939 150 0,'-16'-10'166'0,"16"1"-71"0,0 9-50 16,0-9-25-16,0 0 15 0,0-1 30 0,0 1 13 16,0 0-12-16,16 9-18 0,-16-10-19 15,17 10-15-15,0-9-8 0,-1 9-4 0,1 0 1 16,-1 0-3-16,1 0-3 0,16 0 9 0,-17 0-9 15,17 9 5-15,-33-9-20 0,17 10-58 16,-1-10-35-16,1 9-26 0,-17 0 0 0,16 1 17 16,-16-1 22-16</inkml:trace>
  <inkml:trace contextRef="#ctx0" brushRef="#br0" timeOffset="36580.11">29352 13208 37 0,'-16'19'45'0,"-1"-19"-13"16,1 9-8-16,16 1 3 0,0-1 14 0,0-9 25 16,0 9 29-16,0-9 15 0,0 10 1 15,16-10-17-15,1 9-4 0,-1-9-19 0,1 0-4 16,32 0-10-16,-32 0-16 0,-1-9-11 0,18 9-12 16,-1 0-7-16,0-10-5 0,0 10-2 15,-17-9-2-15,17 0 1 0,0-1 1 0,-16 10-4 16,-1-9 1-16,18 0-5 0,-18 9-5 15,-16-10-72-15,17 1-54 0,-1 9-44 0,1 0-17 16,-17-18 14-16,16 8-111 0</inkml:trace>
</inkml:ink>
</file>

<file path=ppt/ink/ink52.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2-03T11:50:39.653"/>
    </inkml:context>
    <inkml:brush xml:id="br0">
      <inkml:brushProperty name="width" value="0.05292" units="cm"/>
      <inkml:brushProperty name="height" value="0.05292" units="cm"/>
      <inkml:brushProperty name="color" value="#FF0000"/>
    </inkml:brush>
  </inkml:definitions>
  <inkml:trace contextRef="#ctx0" brushRef="#br0">446 2223 5 0,'0'0'5'0,"0"0"8"15,0 0 5-15,34 0 0 0,-34 0 0 16,0 0 1-16,0 0 2 0,0 0 1 0,0 0 5 15,0 0 4-15,0 0 2 0,0 0 1 16,-34 0-2-16,34 0 2 0,0 0 3 16,0 0 4-16,0 0 3 0,0 0-1 15,0 0-4-15,0 0 3 0,0 0-7 16,0 0-2-16,0 0-3 0,0 0-7 0,0 0-10 16,0 0 0-16,0 0 3 0,0 0 4 15,0 0 0-15,0 0-4 0,0 0-2 16,0 0-7-16,0 0 2 0,0 19-1 15,0-19-7-15,0 0 6 0,0 0-6 16,0 0 2 0,0 0-1-16,0-19-2 0,0 19-4 15,0 0 7-15,0 0-6 16,0 0 6-16,0 0 5 0,0 0-12 0,0 0 0 16,0 0-21-16,0 0-43 0,0 0-43 15,0 0-47-15,0 0-16 0,0-18-132 16</inkml:trace>
  <inkml:trace contextRef="#ctx0" brushRef="#br0" timeOffset="1649.06">1158 4781 20 0,'-34'9'11'0,"34"-9"-2"0,0 19 6 15,0-19 3-15,0 0 5 0,0 0 0 0,0 0 2 16,0 0 7-16,0-19 10 0,0 19 13 16,0 0 7-16,0-9 3 0,0 9-1 0,0 0 1 15,0 0 8-15,0 0 13 0,0 0-1 0,0 0 14 16,0 0 10-16,0-9 15 0,0 9 1 15,0 0 10-15,0 0 38 0,0 0 6 0,0 0-14 16,0 0-73-16,0 0-43 0,0 0-26 16,0 0-22-16,0 0-1 31,0-10 0 16,34 10 0-47,-34 0 0 15,33 0 0 1,-33 0 0 0,0-18 0-16,33 18 0 0,-33 0 0 31,0-19 0-15,0 19-73-1,0 0-181-15,0 0-20 0,0 0-21 16,33 0 1-16,-33 0 33 0,0 0 35 15,16 0 52-15</inkml:trace>
  <inkml:trace contextRef="#ctx0" brushRef="#br0" timeOffset="2280.92">3671 4260 57 0,'0'0'38'16,"0"0"-2"-16,0 0-1 0,0 0 8 0,0 0 12 16,0 0 6-16,0 0 5 0,0 0-5 0,0 0-2 15,0-18 8-15,0 18 4 0,0 0 7 16,0 0-3-16,0 0-4 0,0 18-13 0,0-18-10 15,0 0-14-15,0 0-3 0,0 0-17 16,0 0-3-16,0 0 2 0,0 0 4 0,0 0 14 16,33 0-10-16,-33 0-2 0,33 0-9 15,0 0-3-15,0 0-1 0,17 0-3 0,-17 0 3 16,33-18-2-16,-33 18-2 0,50 0 6 0,-50 0-8 16,33 0 2-16,0 0-2 0,17-19 6 15,-50 19 1-15,33 0 3 0,17 0 68 0,-50 0-11 16,33-19-39-16,-16 19-12 0,16 0 6 0,-33 0 6 15,33-18 18-15,-33 18-6 0,-16-10-16 16,16 10-7-16,0-9-12 0,0 0 0 0,0 9-1 16,0 0-8-16,-33 0 8 0,33-19-4 15,-16 19 0-15,-1 0 0 0,1 0 4 0,16-18 2 16,-33 18-6-16,33 0-2 0,-33 0 6 16,0 0 2-16,0-19-8 0,0 19-8 15,0 0-19-15,0 0-40 0,-33 0-43 0,33 0-30 16,-33 0-14-16,0 0-6 0,16 0-31 0,-16 0-10 15,-33 0 25-15,33 0 12 0</inkml:trace>
  <inkml:trace contextRef="#ctx0" brushRef="#br0" timeOffset="4712.49">3919 4223 117 0,'0'-19'37'0,"-33"19"-10"0,33 0 3 0,0 0 15 16,0 0 17-16,0-18 1 0,0 18-4 15,0 0 0-15,0-10-13 0,0 10-1 0,0 0-4 16,0 0-3-16,0 0-1 0,0 0-4 15,0 0-12-15,0 0-7 0,0 0 1 0,0 0-5 16,0 0-6-16,0 10-2 16,0-10 1-16,0 0 3 0,0 0 17 0,0 18 12 15,0-18 11-15,0 19 6 0,0-19-3 0,-33 19-6 16,33-1 6-16,0 1-13 0,0-19-16 16,0 28 22-16,0-10 15 0,-33 1-14 0,33 18-14 15,0-18-1-15,-17-1-7 0,17 10 23 16,0 9 9-16,0 1-16 0,0-10-15 0,-33 9-2 15,33 0 6-15,0 0 4 0,0 10-6 0,0-10 0 16,0 0-6-16,-33 10 2 0,33-10 2 16,0 9 17-16,0 10-16 0,0-9-11 0,0 8 0 15,0-8-3-15,0 9-3 0,0 0 3 16,0-10 7-16,0 10-5 0,0 9 0 0,-33-9-1 16,33-10 6-16,0 10 63 0,0 0-12 0,0 9-67 15,0-18 0-15,0 8 0 0,0 1 0 16,-33 9 0-16,33-9 0 0,0 9 0 0,0-9 0 15,0 9 0-15,0-9 0 0,0 9 0 16,0 0 0-16,0-9 0 0,0 9 0 0,0 10 0 16,0-20 0-16,-33 10 0 0,33 1 0 0,0 8 0 15,0-9 0-15,0 0 0 0,0 10 0 0,0-10 0 16,-33 9 0-16,33 10 0 0,-17-19 0 16,17 9 0-16,0-8 0 0,0 8 0 0,0 10 0 15,-33-19 0-15,33 9 0 0,0 10 0 16,0-19 0-16,0 9 0 0,0-8 0 0,-33 8 0 15,33 10 0-15,0-19 0 0,0 9 0 0,0 1 0 16,0-1 0-16,0 0 0 0,0 1 0 0,0 9 0 16,0-1 0-16,0-18 0 0,0 10 0 0,0-1 0 15,0 1 0-15,0 18 0 0,33-28 0 16,-33 9 0-16,0 10 0 0,0-19 0 0,0 9 0 16,0 10 0-16,0-19 0 0,0 10 0 15,0-1 0-15,0 10 0 0,33-1 0 0,-33-17 0 16,0 8 0-16,0 10 0 0,0-19 0 0,0 9 0 15,0 1 0-15,17-1 0 0,-17 0 0 0,0 10 0 16,33-9 0-16,-33 8 0 0,0-18 0 16,0 10 0-16,0-1 0 0,33 1 0 0,-33-1 0 15,0 1 0-15,0-10 0 0,0 9 0 0,33 0 0 16,-33 1 0-16,0-10 0 0,0 9 0 16,0-18 0-16,33 9 0 0,-33 0 0 0,0 1 0 15,0 8 0-15,33-18 0 0,-33 9 0 16,0 9 0-16,0-9 0 0,33 1 0 0,-33-1 0 15,0-10 0-15,0 11 0 0,17-1 0 0,-17 0 0 16,33-9 0-16,-33 9 0 0,0 0 0 0,0 0 0 16,33 9 0-16,-33-18 0 0,0 9 0 0,0 0 0 15,0-9 0-15,33 9 0 0,-33 0 0 16,0-9 0-16,0 9 0 0,0-9 0 0,33 0 0 16,-33 0 0-16,0 9 0 0,0-19 0 15,0 10 0-15,0 0 0 0,0-9 0 0,33 8 0 16,-33-8 0-16,0 9 0 0,0-19 0 0,0 9 0 15,0 1 0-15,0-1 0 0,0 1 0 0,33-10 0 16,-33 10 0-16,0-1 0 0,0 1 0 16,0-10 0-16,0 9 0 0,0-8 0 0,0-1 0 15,0 0 0-15,0 0 0 0,0 0 0 16,0 1 0-16,0-1 0 0,0-9 0 0,0 9 0 16,0-9 0-16,0 9 0 0,0-9 0 0,0 0 0 15,0 0 0-15,0 0 0 0,0 0 0 0,0-1 0 16,0 1 0-16,0 0 0 0,0 0 0 15,0 0 0-15,0 9 0 0,0-27 0 0,0 17 0 16,0 1 0-16,0-9 0 0,0 18 0 16,0-18 0-16,0-1 0 0,0 10 0 0,0 0 0 15,0 0 0-15,0-9 0 0,0-1 0 16,0 10 0-16,0-9 0 0,0 9 0 0,0 0 0 16,0-10 0-16,0 10 0 0,0-9 0 0,0 9 0 15,0 0 0-15,0-1 0 0,0 1 0 16,0 0 0-16,0 0 0 0,0 0 0 0,0-9 0 15,0 9 0-15,0 0 0 0,0-1 0 0,0 1 0 16,0 0 0-16,0 0 0 0,0 0 0 16,0 0 0-16,0 0 0 0,0 9 0 0,0-18 0 15,0 9 0-15,0-1 0 0,0 1 0 16,0 0 0-16,0 0 0 0,0-9 0 0,0 9 0 16,17 9 0-16,-17-18 0 0,0 8 0 0,0-8 0 15,33 9 0-15,-33 0 0 0,0-10 0 0,0 10 0 16,0 0 0-16,0-9 0 0,33 9 0 15,-33-10 0-15,0 10 0 0,0-9 0 16,0 9 0-16,0-10 0 0,0 10 0 0,33-9 0 16,-33-1 0-16,0 1 0 0,0 0 0 0,0-1 0 15,0 1 0-15,33-1 0 0,-33 1 0 16,0 0 0-16,0-10 0 0,0 10 0 16,0-1 0-16,0-8 0 0,0 8 0 0,33-9 0 15,-33 1 0-15,0-1 0 0,0 10 0 0,0-10 0 16,0 0 0-16,0 1 0 0,0-1 0 15,0 0 0-15,0 0 0 0,0 1 0 16,0-1 0-16,0 0 0 0,0 1 0 16,0-1 0-1,0 0 0-15,0 1 0 16,0-1 0 0,0 0 0-1,0 0 0-15,0 1 0 16,0-1 0-1,0 0 0 1,0 1 0-16,0-1 0 0,0 0 0 16,0 1 0-16,0-1 0 0,0 0 0 0,0 0 0 15,0 1 0-15,0-1 0 0,0 0 0 16,0 1 0-16,0-1 0 0,0 0 0 16,0 1 0-16,0-1 0 0,0 9 0 15,0 1 0-15,0-10 0 0,0 1 0 16,0-1 0-16,0 10 0 0,0-10 0 0,0 0 0 15,0 1 0-15,0 8 0 0,0-9 0 16,0 1 0-16,0-1 0 0,0 0 0 0,0 1 0 16,0-1 0-16,0 0 0 0,0 1 0 15,0-1 0-15,0 0 0 0,0 0 0 16,0-9 0-16,0 10 0 0,0-1 0 16,33-9 0 93,-33 0 0-93,17 9 0-16,16-9 0 15,-33 0 0-15,33 0 0 16,0 10 0-16,-33-10 0 0,33 0 0 0,0 0 0 15,-16 9 0-15,16-9 0 0,0 0 0 0,0 9 0 16,0-9 0-16,0 0 0 0,17 10 0 16,-17-10 0-16,0 9 0 0,0-9 0 15,33 0 0-15,-33 9 0 0,0-9 0 0,17 0 0 16,-17 0 0-16,0 0 0 0,33 0 0 16,-49 0 0-16,49 0 0 0,-33 0 0 0,0 0 0 15,33-9 0-15,-33 9 0 0,17 0 0 16,16-9 0-16,-33 9 0 0,17 0 0 0,16-10 0 15,-33 10 0-15,33 0 0 0,-33 0 0 0,17-9 0 16,16 9 0-16,-33 0 0 0,33 0 0 16,-16 0 0-16,16 0 0 0,-33 0 0 0,33 0 0 15,-16 0 0-15,16 0 0 0,0 0 0 16,-16 0 0-16,16 0 0 0,0 0 0 0,-33 9 0 16,17-9 0-16,16 0 0 0,0 0 0 15,-33 0 0-15,0 0 0 0,17 10 0 0,-17-10 0 16,33 0 0-16,-33 0 0 0,0 0 0 0,17 0 0 15,-17 0 0-15,0 0 0 0,0 0 0 16,0-10 0-16,0 10 0 0,17 0 0 0,-17 0 0 16,0 0 0-16,-33-9 0 0,33 9 0 0,0 0 0 15,-33 0 0-15,16 0 0 0,1 0 0 16,-1 0 0-16,17 0 0 16,-33 0 0-16,0-9 0 31,0 9 0 16,-33 0 0-47,17 0 0 0,-1 0 0 15,1 0 0-15,-17 0 0 0,0 0-323 16,0-10-95-16,0 10-21 0,-1-9 31 16</inkml:trace>
  <inkml:trace contextRef="#ctx0" brushRef="#br0" timeOffset="7109.99">1554 9953 56 0,'-33'-19'14'15,"33"10"-5"-15,0 0 0 0,0-10 6 0,-33 10 0 16,33-1 7-16,0 1 2 0,0 9 6 16,-16 0 3-16,16-18-10 0,0 18-14 15,0 0-6-15,0 0-1 0,0 0 1 0,16 18-3 16,-16-9 0-16,33 10 0 0,-33 9 0 15,0 0 3-15,33 9 5 0,-33 0-2 0,0 10 2 16,33-10-4-16,-33-9-2 0,0 28-2 16,0-19 0-16,34-9 2 0,-34 9 1 15,0 0 0-15,33-9-1 0,-33 0-2 0,0 0-2 16,33 9-1-16,-33-18-12 0,0-10-24 0,16 0-11 16,17 1-23-16</inkml:trace>
  <inkml:trace contextRef="#ctx0" brushRef="#br0" timeOffset="7860.35">1488 9934 87 0,'-16'19'52'16,"16"-19"-27"-16,-33 0-10 0,33 0-5 0,0-19-3 16,0 19 4-16,-33-9 1 0,33 9-5 0,0-19-2 15,33 10-5-15,-33-10 3 0,33 10-3 16,-33-9 0-16,49-20 0 0,-16 1 0 16,34 9 0-16,-34-9 2 0,49 0 0 0,-16 0-1 15,1-10 0-15,-18 10-1 0,17 9 2 16,-33-9-2-16,34 9 1 0,-34 9-1 0,-17 1 0 15,17-1 0-15,0 19 0 0,-33 0 0 16,33-19 0-16,-33 19 1 0,0 0-1 16,0 19 2-1,33-19-2-15,-33 9 0 0,0 10 0 0,0-10 0 16,0 10 2-16,0 9-1 0,0-10 1 16,34 1-2-16,-34-10 0 0,0 19 0 0,16 0 0 15,17-9 3-15,-33 9 0 0,33 0-1 16,0-1 1-16,-33 11-3 0,33-20 1 0,-33 10 0 15,33 0-1-15,1 0 0 0,-34 9 1 16,16-18 5-16,17 9 4 0,-33 9-3 0,0-19-1 16,0 10 0-16,0 0 1 0,0 0 2 15,0 9 7-15,0-18 2 0,-33 9-1 16,17 0 7-16,16 0-6 0,-34 9-1 0,1-28-9 16,33 19 1-16,-33-9-5 0,0 9-3 0,0-10 1 15,0 10 1-15,17-9 0 0,-51-1-3 16,34 1-2-16,0 0 6 0,-16-1-4 0,16 1-4 15,-34-1 6-15,34 1-2 0,0 0 2 0,-16-10 0 16,16 9-4-16,0 1-1 0,-1 0 3 16,1-19 3-16,0 9-3 0,33 0 1 0,-33-9 5 15,17 10 12-15,16-10-3 0,0 0 4 16,0 9 2-16,0-9-2 0,0 0-3 16,0 0-3-16,0 0-4 0,0 0 0 0,-33 0-4 15,33 0-1-15,0 0-2 0,0 0 1 16,0 0-2-16,0 0 0 15,0 0 2-15,0 0 0 16,0-9-6-16,0 9-2 16,0-10-1-16,0 10 0 15,0 0 1-15,0 0-16 0,0-9-20 0,0 9-4 16,33-9-9-16,-33 9 2 0,0-19-12 0,0 19-9 16,0-19-5-16,16 19 4 0</inkml:trace>
  <inkml:trace contextRef="#ctx0" brushRef="#br0" timeOffset="9642.18">2729 9562 7 0,'-34'10'13'16,"34"-10"7"-16,0 18-3 0,0-18-5 0,0 0-4 15,-33 0 0-15,33 0-2 0,0 0-1 0,0 19 1 16,0-19 1-16,0 0 2 0,0 0 1 15,0 0 4-15,33 0 2 0,-33 0 5 16,0-19 6-16,0 19-2 0,34 0-3 0,-34 0-4 16,49-18 2-16,-16-1-6 0,0 0 1 15,33 10-5-15,-16-10-2 0,16-18 3 0,0 9-7 16,0 10-2-16,17-1-2 0,16-18 2 0,-16 18-1 16,-17-9 0-16,0 10 2 0,17-1-2 15,-17 1 0-15,33-1-1 0,-49 19 0 0,16-28 0 16,0 19 0-16,-33-10 4 0,17 10-4 15,16 0 0-15,-33-1 0 0,0-8 0 0,0 18 0 16,17-19 3-16,-17 19-5 0,0 0 2 16,-33-19 1-16,33 10 0 0,-33 9-1 0,33-9 2 15,-33 9-4-15,17-9 2 0,-17 9 2 0,16 0-2 16,-16 0 3-16,0-10-3 0,0 10 1 16,0 0 1-16,0 0 0 0,0 0-10 15,0-9-21-15,0 9-10 0,0 0-4 16,0 0-8-16,-16 0-11 0,16-9-6 15</inkml:trace>
  <inkml:trace contextRef="#ctx0" brushRef="#br0" timeOffset="9958.44">4101 8920 51 0,'0'0'35'0,"0"0"-3"0,0 0-13 0,0 0-8 16,0 0-5-16,0 0-1 0,0 0-2 16,0 0-3-16,0 0 2 0,33 0 1 0,-33 0 1 15,33 0 9-15,0 0-4 0,-33 10-1 0,33-1-1 16,-16 10 2-16,16-10 13 0,0 9-9 16,0 1-3-16,0 0 3 0,-33-1-2 0,33 1-2 15,-33 0-1-15,17-1-1 0,-1 10 0 16,-16 9-2-16,-16-9-1 0,16 0-2 0,-17 19 1 15,-16-20-1-15,33 11-2 0,-33-1 1 0,0 0-1 16,0-9 0-16,0 0 0 0,16 18 0 16,-16-27 2-16,33 9-2 0,-33-9-6 0,33 18-15 15,-33-19-21-15,33-8-2 0,-33 8-11 0,33 1-16 16</inkml:trace>
  <inkml:trace contextRef="#ctx0" brushRef="#br0" timeOffset="10658.05">4597 9209 24 0,'0'0'14'15,"0"0"-5"-15,0 0-2 0,0 0 1 16,0 0 1-16,0 0-1 0,0 0 2 0,0 9-4 16,0-9 1-16,0 0-2 0,0 0-2 15,0 0-3 1,0-9 0-16,0 9-5 15,0 0-7-15,33 0-9 16,-33 0-7-16</inkml:trace>
  <inkml:trace contextRef="#ctx0" brushRef="#br0" timeOffset="10990.82">4630 9330 65 0,'0'0'18'0,"0"0"-7"0,0 0-7 15,0 0-2-15,0 0 0 16,0-10-5 0,0 10-6-16,0 0-11 15,17 0-8-15</inkml:trace>
  <inkml:trace contextRef="#ctx0" brushRef="#br0" timeOffset="11223.98">4779 9385 8 0,'0'0'1'0,"-33"0"0"16,33 0-5 0</inkml:trace>
  <inkml:trace contextRef="#ctx0" brushRef="#br0" timeOffset="11440.59">4812 9432 7 0,'0'0'1'0,"-33"0"-1"16,33 0-1-16,0 0 2 0,0 0-2 0,0 0-1 15,0 0-2-15</inkml:trace>
  <inkml:trace contextRef="#ctx0" brushRef="#br0" timeOffset="14637.34">10021 15971 53 0,'0'0'44'0,"0"9"-4"0,0-9-6 15,0 0-9-15,0 0-10 0,0 0-6 0,0 0-5 16,0 0-6-16,0 0-2 16,0 0-9-16,0 0-1 0,0 0-6 15,0 0-7-15,0 0 1 0,0 0 0 0,33 0-2 16,-33 10 1-16</inkml:trace>
  <inkml:trace contextRef="#ctx0" brushRef="#br0" timeOffset="15121.75">10120 16111 14 0,'0'0'33'0,"0"-10"5"16,0 10 3-16,0 10-2 0,0-10-10 0,0 0-5 15,0 0-2-15,0 0-7 0,0 0-3 16,0 0-3-16,0 0-5 0,0 0-2 0,0 0 1 16,0-10-3-16,0 20 0 15,0-10-2 1,0 0 3 0,0 9 0-16,0-9 0 31,0 0 2-31,0 0-5 31,0 0 0-15,0 0-1-16,0 0-4 15,0 0-1-15,0 0-5 0,0 0-1 0,0 0-2 16,0 0 2-16,0 0-3 0,0 0-3 0,0 0 0 16,0 0-3-16,0 0 0 0,0 0 0 15,0 0 2-15,0-9 0 0,0 9-14 0</inkml:trace>
  <inkml:trace contextRef="#ctx0" brushRef="#br0" timeOffset="15403.09">9839 15422 3 0,'0'-18'3'0,"-33"-10"-1"16,33 9 0-16,-33-27 2 0,17 18 2 0,-1-9-1 16,0-1 0-16,-16 1-2 0,33 0-1 15,-33 0-2-15,0 0 0 0,33-10 0 0,-33 1-4 16,-16-1-2-16,32 1-1 0,0-10-4 0,-16 0 7 15</inkml:trace>
  <inkml:trace contextRef="#ctx0" brushRef="#br0" timeOffset="16752.21">11923 6195 5 0,'0'0'11'0,"0"0"10"16,0 0 3-16,0 0 0 0,0 0-3 0,0 0-1 16,0 0-2-16,0 0 3 0,0 0-2 15,0 0-5-15,0 0-6 0,0 0-3 0,0 0-4 16,0 0 1-16,0-9-2 16,0 9-3-16,0 0-8 15,0 0-12-15,0 0-8 0,0 0-8 0,0 0-9 16</inkml:trace>
  <inkml:trace contextRef="#ctx0" brushRef="#br0" timeOffset="16984.78">11923 6195 16 0,'0'0'20'16,"0"0"8"-16,0 0-3 0,0 0-5 0,0 0-10 15,0 0-5-15,0 0-1 0,0 0-3 16,0 0 1-16,0 0-4 16,0 0 0-16,0 0 0 15,33 0-7 1,-33 0-4-16,0 0-3 0,0 0-1 0,0 0 0 16,0 0 0-16,0 0-14 0</inkml:trace>
  <inkml:trace contextRef="#ctx0" brushRef="#br0" timeOffset="17370.34">11956 6186 2 0,'0'0'2'0,"0"0"1"16,0 0-2-16,0 0 1 0,0 0 1 0,0 0 1 16,0 0 2-16,0 0 1 0,0 0 3 15,0 0 0-15,0 0 0 0,0 0-1 0,0 0 0 16,0 0 1-16,0 0-3 0,0 0 0 15,0 0 0-15,0 0 0 0,0 0-3 0,0 0 2 16,0 0-3-16,0 0 1 0,0 0-1 16,0 0 0-16,0 0 1 0,0 0-1 0,0 0-2 15,0 0 0-15,0 0 2 16,0 0-2 0,0 0-3-1,0 0 0-15,0 0 4 16,0 0 0-1,0 0-4-15,0 0 3 32,0 9-5-17,0-9 6 1,0 0-4-16,0 0-4 0,0 0-2 16,0 9 0-16,0-9-2 0,0 0-1 15,0 0-6-15,0 0-3 0,0 0-5 0</inkml:trace>
  <inkml:trace contextRef="#ctx0" brushRef="#br0" timeOffset="20717.91">7723 4809 42 0,'0'-19'17'0,"0"19"-6"0,0 0-7 15,0 0-1-15,0 0-1 0,0 0 0 0,0 19-2 16,0-19 2-16,0 0 0 16,0 19 0-16,33-19 1 0,-33 18-1 0,0-18 0 15,0 19-1-15,0-19 1 0,33 9 1 16,-33 0 4-16,0 1-2 0,0-10 9 0,0 9 6 16,33-9 7-16,-33 9 7 0,0-9 8 0,0 0-1 15,0 0-8-15,16-9-11 0,1 0-7 16,-1-1-7-16,17 1-4 0,-33 0 1 15,33-10-3-15,1 1-2 0,-34 18 0 0,33-19 3 16,-33-9-3-16,33 9 3 0,-17 19-3 0,1-18 0 16,-1-1-2-16,-16 19 0 0,33-18 2 15,-33 18 0-15,0 0-6 0,33 0-21 0,-33 0-15 16,0 0-15-16,0 18 1 0,0 1-22 16</inkml:trace>
  <inkml:trace contextRef="#ctx0" brushRef="#br0" timeOffset="31638.89">25962 7451 24 0,'0'-19'26'0,"0"19"-5"0,0-18-4 15,0 18-4-15,0-10 1 0,0 1 4 0,0 0 8 16,-16-1-1-16,16 1 5 0,0 9 1 0,0 0 6 16,0-19 7-16,0 19 4 0,0 0 0 15,0-18-15-15,0 18-17 0,0 0-10 0,0 0-2 16,0 18-4-16,0-18 2 15,0 19-2-15,0-10 0 0,16 1 0 0,-16 18 0 16,0-10 1-16,0 1 2 0,17 18-2 16,-17-28 0-16,0 19 4 0,33 0-8 0,-33-9 3 15,0-1-2-15,0 10 2 0,0-9 0 16,0-1 4-16,16 1-1 0,-16 0-3 0,0-1 0 16,0 1 2-16,0-10-2 0,0 10 1 0,0-10-6 15,0 0-43-15,0 10-33 0,0-19-6 16,0 0-25-16</inkml:trace>
  <inkml:trace contextRef="#ctx0" brushRef="#br0" timeOffset="32139.4">26012 7367 56 0,'0'0'22'0,"0"-19"-8"0,0 1-6 15,16 18 5-15,1-28-1 0,-1 19-3 0,1-1-3 16,0 1-1-16,-1 0 1 0,1-1-1 0,16 1 2 16,-17 9-3-16,1 0-1 0,16 0-3 15,-17 0 1-15,1 0-1 0,-1 0-2 0,1 9 2 16,0-9 0-16,-17 19 0 0,16-10 0 15,-16 10 3-15,17-10-3 0,-17 10 2 0,-17-1 0 16,17 1-2-16,0-19 0 0,-16 19 2 16,-1-10-2-16,0 10 0 0,1-1 0 0,-1 1 3 15,1-19-2-15,16 18-3 0,-50-18 2 0,34 19 0 16,-1-19 2-16,1 0-2 0,-1 9 0 16,1 1 0-16,-1-10 0 0,0 9 2 15,17-9-1-15,-16 0 7 0,16 0 4 16,0 0-2-16,0 0 3 0,0 0-4 15,0 0-5-15,0 0-1 0,16 0-1 0,-16 9-2 16,17 0 2-16,0 10-2 0,-1-19 0 16,1 19 0-16,16-1 0 0,-17 1 2 0,1-19-2 15,16 18 0-15,-17 1 0 0,1 9 0 16,16-9 2-16,-16-1-2 0,16-18 0 0,-17 19 2 16,1-1-2-16,-1 1 0 0,1-10 0 0,16 10 0 15,-33-19-2-15,16 18-11 0,-16-18-10 16,0 0-13-16,17 19-23 0</inkml:trace>
  <inkml:trace contextRef="#ctx0" brushRef="#br0" timeOffset="32854.41">26574 7404 20 0,'0'-9'19'0,"0"9"-4"0,0 0-6 15,0 0-5-15,0 0-2 0,0 0 0 0,0 9 0 16,0 1-2-16,0 8 5 0,0 1 2 16,0-1-4-16,17 1 1 0,-17 0-1 0,0 8 11 15,16-8-6-15,-16 18-4 0,0-18 1 0,17-1-3 16,-17 10-2-16,33-9 1 0,-33 0 0 15,0-1-1-15,0 1 1 0,0-10-1 16,0 0 3-16,0 1 5 0,0-10 16 0,0 0 19 16,0 9 21-16,0-9 22 0,0-9-8 0,0 9-23 15,0-10-22-15,0 1-6 0,0 0 4 16,0 9-3-16,0-19-7 0,0 1 6 0,0-1 5 16,0-9 15-16,-33 0-3 0,33 0-4 15,0 10-7-15,-17-20-7 0,17 20-9 0,0-10 2 16,0 9 2-16,0 1 1 0,0-1-2 0,0-9-1 15,0 19-9-15,17 0-9 0,-17-1 5 16,0 10-8-16,33 0 2 16,-33 10 0-16,0-1 0 15,16 10-3-15,-16-1 3 0,17 1-2 0,-1-1 4 16,1 1-4-16,-17-10 6 0,16 10-4 16,1-1 0-16,0 1-3 0,-17 0 3 0,16-1 0 15,-16 1 0-15,17-10 1 0,-17 0 1 0,16 1-2 16,-16-10 8-16,0 9-2 15,17-18-6-15,-17 9 2 16,0-10-2-16,33 1 0 0,-33 0 3 0,0 9-3 16,0-19 12-16,16 1 11 0,-16-1 3 15,0-18-9-15,17 9 6 0,-17 9 7 0,16 1 18 16,-16-19 15-16,0 18 4 0,17 0-11 0,-17 10-8 16,0-10-4-16,0 1-13 0,0 18-17 15,16 0-7-15,-16 0-12 0,0 0 2 16,0 0 3-16,17 18-4 0,-17 1 4 0,16-10 0 15,-16 10 5-15,17 18-8 0,0-18 3 16,-17 18 2-16,16-9-2 0,-16 9 4 0,17 0-4 16,-17 0-4-16,33 10 13 0,-33-10-7 15,0-9-2-15,0 9-34 0,0 0-96 0,-33 1-52 16,33-20-45-16,0 10-26 0,-17-9 22 0,17 18 34 16</inkml:trace>
</inkml:ink>
</file>

<file path=ppt/ink/ink53.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2-03T11:51:20.917"/>
    </inkml:context>
    <inkml:brush xml:id="br0">
      <inkml:brushProperty name="width" value="0.05292" units="cm"/>
      <inkml:brushProperty name="height" value="0.05292" units="cm"/>
      <inkml:brushProperty name="color" value="#FF0000"/>
    </inkml:brush>
  </inkml:definitions>
  <inkml:trace contextRef="#ctx0" brushRef="#br0">1521 2344 11 0,'-33'0'22'16,"33"0"4"-16,-16 0 2 0,16 0-5 16,0 0-2-16,0 0 1 0,0 0 6 0,0 19 5 15,0-19 4-15,0 0 1 0,0 0-1 16,0 0 2-16,0 0-1 0,0 0-4 0,0 0 6 15,0 0-7-15,0 0 1 0,0 0 2 16,0 0-2-16,0 0 3 0,0 0 3 16,0 0 10-16,0 0 1 0,0 0 10 0,0 0-3 15,0 0-2-15,0 0-10 0,0 0-9 16,0 0 0-16,0 0-3 0,16 0 8 0,-16 0 6 16,33 0-3-16,-33 0 0 0,33 0 1 15,-33 0 13-15,33 0-15 0,1 18-4 16,-1-18-5-16,0 0-11 0,-17 0 1 0,17 0-5 15,33 0 6-15,-32 0 3 0,-1 0-5 0,16 0-7 16,17 0 1-16,-33 0-4 0,34 0-5 16,-18 0 3-16,17 0-9 0,0 0 2 15,17 0 1-15,-17-18-6 0,0 18 5 0,17 0-5 16,-17 0 6-16,34 0-6 0,-18 0 4 0,17 0-2 16,-16 0 6-16,16 0-10 0,-16 0 5 15,16-19-1-15,0 19-2 0,-16 0 0 0,16 0 0 16,-16 0 5-16,16 0-1 0,-16 0 0 0,16 0-4 15,0 0-3-15,-16-19 7 0,16 19-1 16,-16 0-3-16,16 0 0 0,17 0 5 0,-17 0 1 16,17 0-4-16,-17-18-4 0,-16 18 2 15,16 0 3-15,0 0-6 0,-16 0 5 0,16 0-2 16,17 0 2-16,-17-19-4 0,-16 19 2 0,16 0 0 16,17 0 8-16,-17 0-5 0,17 0-6 15,-17 0 3-15,17 0 1 0,-17 0 3 0,17 0 2 16,-17 0-3-16,17 0 2 0,-17 0-5 15,17 0 6-15,-17 0-3 0,17 0 0 0,-17 0 3 16,-16 0-8-16,49 0 7 0,-50 0-5 0,18 0 4 16,15 0-6-16,-15 0 2 0,15-18 5 15,-15 18-4-15,15 0 6 0,-15 0 2 0,15-10 2 16,-15 10-15-16,-18 0 10 0,17 0-3 16,1 0-1-16,15 0 0 0,-32 0 1 0,16 0 6 15,1 10-4-15,-18-10-4 0,17 0 1 0,-16 0 1 16,16 0 4-16,-16 0-5 0,16 0 2 0,-16 18-1 15,16-18 5-15,0 0-4 0,-16 0 1 16,-17 0-5-16,33 0 12 0,-16 0-8 0,16 0 0 16,-16 0 0-16,16 0 3 0,-33 19 4 15,50-19-11-15,-50 0 5 0,17 0-3 0,16 0 6 16,-33 0 6-16,17 0-11 0,0 0 1 0,16 0 2 16,-33 18-6-16,0-18 0 0,17 0 0 0,16 0 0 15,-33 0 0-15,17 0 0 0,-17 0 0 16,17 0 0-16,16 19 0 0,-33-19 0 0,17 0 0 15,16 0 0-15,-33 0 0 0,17 0 0 16,-17 0 0-16,17 0 0 0,-17 0 0 0,0 0 0 16,17 0 0-16,-17 0 0 0,0 0 0 15,0 0 0-15,17 0 0 0,-17 0 0 0,17 0 0 16,-17 0 0-16,0 0 0 0,17 0 0 0,-17 0 0 16,16 0 0-16,-15 0 0 0,32 0 0 0,-33 0 0 15,17 0 0-15,-1 0 0 0,18 0 0 16,-34 0 0-16,16 0 0 0,18 0 0 0,-34 0 0 15,16 0 0-15,-15 0 0 0,15 0 0 0,17 0 0 16,-32 0 0-16,-1 0 0 0,16 0 0 16,1 19 0-16,0-19 0 0,-1 0 0 0,-15 0 0 15,15 0 0-15,18 18 0 0,-51-18 0 0,50 0 0 16,-33 0 0-16,17 0 0 0,-17 10 0 16,17-10 0-16,-17 18 0 0,0-18 0 0,17 0 0 15,-17 19 0-15,0-19 0 0,0 0 0 16,1 0 0-16,15 18 0 0,-16-18 0 0,1 0 0 15,15 0 0-15,-16 19 0 0,-16-19 0 0,49 0 0 16,-33 0 0-16,-16 19 0 0,16-19 0 0,0 0 0 16,0 0 0-16,17 9 0 0,-17-9 0 15,0 9 0-15,17-9 0 0,-17 9 0 0,-16-9 0 16,16 0 0-16,0 19 0 0,0-19 0 16,0 0 0-16,17 0 0 0,-33 0 0 0,16 0 0 15,0 0 0-15,0 0 0 0,0 0 0 0,17 0 0 16,-17 0 0-16,0 0 0 0,17 0 0 0,-17 0 0 15,-16 0 0-15,16 0 0 0,33 0 0 16,-49 0 0-16,49 0 0 0,-33 0 0 0,-16 0 0 16,49 0 0-16,-50 0 0 0,34 0 0 15,0 0 0-15,-17 0 0 0,0 0 0 0,17 0 0 16,-17 0 0-16,0 0 0 0,17 0 0 0,-17 0 0 16,0 0 0-16,17 0 0 0,-34 0 0 0,17 0 0 15,1 0 0-15,-1 0 0 0,-17 0 0 16,1 19 0-16,0-19 0 0,16 0 0 0,-33 0 0 15,16 0 0-15,-16 0 0 0,34 0 0 16,-34 18 0-16,-17-18 0 0,17 0 0 0,-16 0 0 16,16 0 0-16,-17 0 0 0,18 19 0 0,-34-19 0 15,33 0 0 1,-66-19 0 15,33 19 0-15,-34-18-221-16,18 18-227 0,-1-19-6 0,1 19 57 15</inkml:trace>
</inkml:ink>
</file>

<file path=ppt/ink/ink54.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3-02-12T03:09:41.248"/>
    </inkml:context>
    <inkml:brush xml:id="br0">
      <inkml:brushProperty name="width" value="0.05292" units="cm"/>
      <inkml:brushProperty name="height" value="0.05292" units="cm"/>
      <inkml:brushProperty name="color" value="#FF0000"/>
    </inkml:brush>
  </inkml:definitions>
  <inkml:trace contextRef="#ctx0" brushRef="#br0">11377 6576 33 0,'0'0'52'0,"0"0"0"0,0 0-1 0,0 0 0 15,0 0 12-15,0 0 4 0,0 0 1 16,0 0-7-16,0 0-2 0,0 0 12 0,0 0 7 15,0 0 12-15,0 0 2 0,0 0-11 0,0 0-3 16,0 0 1-16,0 0 4 0,0 0 7 16,0 0 0-16,0 0 8 0,0 0-9 0,0-9-5 15,0 9 4-15,0 0-13 0,0 0-2 0,0 0 2 16,0 0 0-16,0 0-74 0,33 0-1 62</inkml:trace>
  <inkml:trace contextRef="#ctx0" brushRef="#br0" timeOffset="684.31">11410 6567 1974 0,'0'-9'-116'0,"0"9"116"0,0 0-224 0,0 0 11 16,0 0 3-16,0 0 10 0,17-10 7 0,-17 10 18 15,0 0 20-15,0-9 17 0,16 9 26 0,-16 0 17 16,0 0-45-16</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3:48:44.385"/>
    </inkml:context>
    <inkml:brush xml:id="br0">
      <inkml:brushProperty name="width" value="0.05" units="cm"/>
      <inkml:brushProperty name="height" value="0.05" units="cm"/>
    </inkml:brush>
  </inkml:definitions>
  <inkml:trace contextRef="#ctx0" brushRef="#br0">1 28 160,'0'0'736,"0"-4"-1209,0-17 5518,0 19-6735</inkml:trace>
</inkml:ink>
</file>

<file path=ppt/ink/ink6.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2-03T10:44:09.268"/>
    </inkml:context>
    <inkml:brush xml:id="br0">
      <inkml:brushProperty name="width" value="0.05292" units="cm"/>
      <inkml:brushProperty name="height" value="0.05292" units="cm"/>
      <inkml:brushProperty name="color" value="#FF0000"/>
    </inkml:brush>
  </inkml:definitions>
  <inkml:trace contextRef="#ctx0" brushRef="#br0">6532 8213 42 0,'0'0'47'0,"0"0"-6"0,0 0-3 16,0 0-4-16,0 0 2 0,0 0-8 15,0 0-4-15,-33 0-6 0,33 0-10 0,0 0 2 16,0 0 9-16,0 0 4 0,0 0 9 16,0 0 1-16,0 0-5 0,0 0-4 0,-33 0-1 15,33 0-1-15,0 0 4 0,0 0-2 0,-33 0 5 16,33 10-4-16,0-10 4 0,-33 0-8 15,33 0-6-15,-33 0-1 0,16 0-5 0,-16 0-4 16,33 9 3-16,-33-9-8 0,-33 0 3 0,33 0 1 16,-17 9-4-16,17-9 2 0,0 10-1 15,-33-10-1-15,33 9 0 0,-17-9-5 0,-16 19 8 16,33-19-3-16,-33 0 0 0,16 0 0 16,17 18 3-16,-33-18-3 0,33 0 0 0,-33 0 2 15,16 19-2-15,-16-19 0 0,33 0-4 0,-33 0 4 16,16 0-2-16,-16 0 0 0,33 0 5 15,-50 0 1-15,17 0-3 0,0 18-3 0,0-18 2 16,16 0 0-16,-49 0 4 0,33 0-6 16,16 0-3-16,-49 0 2 0,33 0 7 0,16 0-4 15,-16 0 1-15,33 10-6 0,-50-10 8 0,50 0-1 16,-33 0-1-16,33 9-3 0,-17-9 0 16,17 0 4-16,0 0-5 0,33 0 3 0,-33 0 2 15,0 0 0-15,33 0-5 0,-33 0 3 16,33 0 0-16,-33 0 0 0,16 0 0 15,17 0 3-15,0 0-3 0,-33 0 0 16,33 0-3-16,0-9 5 0,0 9 0 16,0 0-2-16,0 0 2 0,0 0-1 15,-33 0 2-15,33 0-1 16,0-10-4-16,0 10 4 16,0 0-4-16,0 0 4 0,0 0-2 0,0 0-2 15,0 0 4-15,0 0-6 16,0 0 7-16,0 0-6 15,0 0-2-15,0 0 6 0,0 0 4 0,0 0-9 16,0 0 2-16,0 0 0 0,0 0-1 16,0 0 1-16,0 0-2 15,0 0 5-15,0 0 3 0,0 10-2 16,0-10-6-16,0 9 4 0,0 0 0 0,0 10 0 16,0-1 0-16,33 1 0 0,-33-19-2 0,0 19 0 15,0-1 4-15,0 1 0 0,0 9-2 16,33-10 2-16,-33 1-2 0,0 9-2 0,0-9 2 15,0-1 2-15,0 1-5 0,0 18 3 16,0-18 0-16,0-10 2 0,0 9-2 0,0 1 1 16,0 0-1-16,0-1 0 0,0-18 2 0,0 19 3 15,0-19-7-15,0 18 0 0,0-18 6 16,0 10-4-16,0-1-5 0,0 0 7 0,0 1-2 16,0-1 1-1,0-9 2-15,0 0 0 0,0 0 0 0,0 0 0 16,0 0 2-16,0-9-1 0,0 9 4 0,0 0 1 15,0 0-2-15,0 0-2 0,17-10-5 16,-17 10 3-16,0 0-1 0,33 0 2 0,-33 0-6 16,33 0-3-16,-33 0 6 0,33 0-1 15,-33-9 4-15,33 9-1 0,0 0-3 0,0 0-2 16,-16 0 5-16,16 0-2 0,33 0 2 0,-33-9-6 16,33 9 8-16,-16 0-5 0,49 0-2 15,-49-10 0-15,49 10 2 0,-33 0 0 0,17 0 0 16,16-18 0-16,-33 18 2 0,17 0-2 0,-17 0-2 15,17 0 4-15,16 0-4 0,-33 0 2 16,0 0 2-16,17 0-4 0,-17 0 4 0,-16 0-2 16,16 0 0-16,0 0 1 0,-33 0-1 15,17 0-5-15,16 18 8 0,-33-18-3 0,0 0 2 16,0 0-2-16,0 10 0 0,17-10 4 0,-17 9-8 16,0 0 8-16,0-9-6 0,0 10 2 15,0-1 0-15,-33-9 0 0,50 9-2 0,-50-9 2 16,33 0 1-16,0 0 3 0,0 10-4 0,-33-10 2 15,33 0-2-15,0 0 0 0,-33 0-2 16,17-10 6-16,16 10-10 0,0 0 2 0,-33 0 6 16,33-9 2-16,-33 9 0 0,0-9 1 15,33 9 14-15,-33-10 6 0,0 10 1 0,33-9 1 16,-33 9 3-16,0-9-6 0,16 9-1 0,-16 0 3 16,0-10-4-16,17 10-2 0,-17 0-2 0,0 0 4 15,0 0-2-15,0 0-2 0,17 0-10 16,-17-18 1-16,0 18-3 0,33 0-2 0,-33 0 0 15,0 0 0-15,0 0-3 0,0-19 3 16,33 19 0-16,-33 0 7 0,0 0 2 0,0 0-6 16,0-18 18-16,33 18 4 0,-33 0 4 0,0-10 1 15,0 10 7-15,33-9 4 0,-33 9-9 16,0 0-2-16,0-9 2 0,0-1 17 0,0 10 1 16,0-9 8-16,0 9 3 0,0-9-5 15,0 0-9-15,0 9-11 0,0 0-11 0,-33-19 1 16,33 0-14-16,0 19-5 0,-33-28-2 0,33 19-4 15,0-9-2-15,-33-10-8 0,33 9 5 16,-33 0 3-16,16 1-1 0,0-10 2 0,17 0 3 16,-16 19-12-16,16-29 0 0,0 20 5 15,-33-10 0-15,33 9-10 0,0 19-30 0,0-18-91 16,0-1-51-16,-33 19-11 0,33 0-12 0,0 0-15 16,0-18-2-16,0 18 6 0,0 0 20 0,0 0 33 15,0 0-77-15</inkml:trace>
  <inkml:trace contextRef="#ctx0" brushRef="#br0" timeOffset="832.03">6069 8483 63 0,'0'0'83'0,"0"0"-22"0,0 0-19 16,0 0 9-16,-33-9 22 0,33 9 15 0,0 0 0 15,0 0-14-15,0 0-5 0,0 0-17 16,0 0-11-16,0 0-4 0,0 0-12 0,0 0-2 16,0 0-10-16,0 0-5 0,0 0-4 15,0 0 0-15,0 0 0 0,0 0-1 16,0 0-1-16,0 0-7 15,0 0 11-15,0 0-10 0,0 0 7 16,0 0-1 0,0 0-7-16,0 0 6 0,0 0-4 15,0 0 5-15,0 0-6 16,0 0 2-16,0 0 3 16,0 0-3-16,0 0 4 15,0 0 1 1,0 0-5-16,0 0 6 0,0 0-7 15,0 0-15-15,0 9-29 0,0-9-10 0,0 0-9 16,0 0-5-16,0 0-7 0,0 0-10 16,0 0-1-16,0 0 5 0,0 0 5 0,0 0 8 15,0 0 7-15</inkml:trace>
  <inkml:trace contextRef="#ctx0" brushRef="#br0" timeOffset="1819.15">2729 10269 61 0,'-34'0'38'15,"1"0"-18"-15,33 0 0 0,-33 0 3 0,0 0 6 16,33 0-5-16,0 0-9 0,0 0-4 16,-33 9 4-16,66-9 18 0,-33 0 14 0,0 10 11 15,33-10-7-15,0 9-9 0,0-9-16 0,1 0-9 16,48 0-5-16,-49 0 3 0,33-9 13 16,17 9 9-16,-17 0-3 0,0 0-4 0,-16 0-17 15,49-10-1-15,-33 10-8 0,-16-9 1 16,16 9 0-16,0-9-8 0,0 9 3 0,-49 0 1 15,49 0-1-15,-33 0 0 0,-33 0-2 16,33 0 3-16,-33-9-22 0,33 9-55 0,-33 0-38 16,0 0-20-16,0 0 0 0,0 0 22 0</inkml:trace>
  <inkml:trace contextRef="#ctx0" brushRef="#br0" timeOffset="2046.52">3489 10046 62 0,'0'0'45'16,"0"-9"-11"-16,0 9-14 0,0 9-10 16,0-9-3-16,33 0-4 0,-33 9 2 15,0 10 5-15,33-19 7 0,-33 18 13 0,33 1-3 16,-33 0-1-16,0-1 0 0,17 1-10 0,16 9-6 16,-33-10-5-16,0 10 0 0,0 0-2 15,0 0-3-15,0 9 5 0,-33-9-2 0,16 0-3 16,-16 19 0-16,0-10 1 0,0-9-5 0,0 9-25 15,0 19-26-15,0-28-18 0,16 9-7 0</inkml:trace>
  <inkml:trace contextRef="#ctx0" brushRef="#br0" timeOffset="2646.97">2629 10864 18 0,'0'0'18'0,"0"0"-1"0,-33 0-2 16,33 0-1-16,0 10 1 0,0-10 0 0,0 0-1 15,0 0-1-15,0 0-4 0,0 0-3 0,0 9 6 16,0-9 3-16,0 0 7 0,0 0 1 16,0 9 5-16,0-9 4 0,0 0-1 0,0 10 4 15,0-10 10-15,0 18 7 0,33-18 3 16,-33 0-5-16,33 19 2 0,-33-19 5 0,33 0-5 16,1 0 0-16,-18 0-5 0,50 9-8 0,-33-9-1 15,33 0-10-15,-33 0-10 0,50 0-1 16,-17 0-7-16,0 0-8 0,-16 0 1 15,16 0-2-15,0 0 4 0,-16 0-8 0,16 0 4 16,-33 0 1-16,33 0-4 0,-33 0 2 0,-16 9 0 16,16-9-2-16,-33 0 2 0,33 0 0 0,-33 10 0 15,0-10-2-15,33 0 0 16,-33 9-1-16,0-9-4 16,-33 0-26-16,33 9-29 0,0-9-30 15,0 0-38-15,0 0-15 0,-33 0 2 0,33 10 12 16,0-10 25-16</inkml:trace>
  <inkml:trace contextRef="#ctx0" brushRef="#br0" timeOffset="2915.04">3423 10734 93 0,'0'0'58'0,"0"0"-18"0,0 0-10 0,0 0-1 16,0 0 3-16,0 10 4 0,0-10 1 16,33 9 7-16,-33 0-4 0,33 0-1 0,-33 19 14 15,33-9-6-15,-33-10-14 0,33 10-5 0,0-1-7 16,-33 1-8-16,0 18-5 0,0-18 4 16,17-1-2-16,-34 10-5 0,17 0-2 0,0 0 1 15,-33 0 0-15,33 9-4 0,-33 1 5 16,0-1-5-16,0 0 0 0,0 0-12 0,0 10-46 15,16-19-46-15,-16 9-30 0,-33 0-4 0,33-9 13 16</inkml:trace>
  <inkml:trace contextRef="#ctx0" brushRef="#br0" timeOffset="3729.13">2629 11646 18 0,'-33'0'23'0,"33"0"-8"0,0 18-4 16,0-18-1-16,0 0 7 0,0 0 3 15,0 10 7-15,0-1 10 0,0-9 6 0,0 9 14 16,0-9 7-16,33 10 3 0,-33-10-6 16,0 9 2-16,33-9 1 0,0 9-4 0,1-9 5 15,-18 0 7-15,50 10-1 0,-33-10-3 0,33 0-5 16,-33 0-10-16,17 0-9 0,16 0-11 16,0 0-3-16,-16 0-11 0,16 0-7 0,-33 0-9 15,33 0 3-15,-16 0-2 0,-17 0-1 0,33 0-3 16,-33 0 2-16,0 0-2 0,0 0 4 15,-16 0 0-15,16-10-12 0,0 10-1 0,0 0-24 16,-33-9-22-16,33 9-22 0,0 0-12 16,-33-9-1-16,0 9-4 0,33-10-1 0,-33 10 2 15,0 0 0-15,0-9 6 0,0 9 4 16,0 0 6-16,17-9 6 0,-17 9 10 0,-17-10-34 16</inkml:trace>
  <inkml:trace contextRef="#ctx0" brushRef="#br0" timeOffset="3962.76">3671 11599 29 0,'-33'-9'47'0,"33"0"-3"16,0 9-5-16,0-10 1 0,0 1 7 0,-33 9 10 15,33-9 5-15,0 9 2 0,0 0-7 16,0-10-24-16,0 10-11 0,0 0-14 0,0 0-4 16,33 0 5-16,-33 0 1 0,0 10 14 0,33 8 15 15,-33 1 2-15,33 0 11 0,0-1-10 16,-33 1-11-16,33-1-8 0,-33 1-7 0,33 0-7 15,-33 9-1-15,0 9 2 0,0-19-2 16,0 10-7-16,0 0 7 0,-33 0-6 0,33 9-4 16,-33-18 7-16,0 18-11 0,0-9-40 0,0 9-42 15,0 0-52-15,16 10-30 0,-16-29 0 16,0 20-97-16</inkml:trace>
  <inkml:trace contextRef="#ctx0" brushRef="#br0" timeOffset="4562.07">2695 12613 79 0,'0'0'50'16,"0"0"-22"-16,0 0-14 0,0 0-7 0,0 0-3 16,0 0 5-16,0 0 7 0,-33 0 8 15,33 0 14-15,33 0 14 0,-33 0 4 0,0 0-3 0,0 0-1 16,34 0-8-16,-34 0-4 0,49 0 1 15,-16 0-7-15,0 0 2 0,0 0-2 0,33 0-4 16,-16-18-11-16,16 18-1 0,-33-19-4 16,33 10-4-16,-16-1 1 0,16 1-6 0,0 0 3 15,-33-1-7-15,17 1-1 0,16 0 0 16,-33 9 2-16,0-9 3 0,0-1-3 0,17 10 0 16,-17 0-4-16,0 0 2 0,-33 0 2 0,33 0-5 15,0 0 3-15,-33 0-3 0,33 0 4 16,-33 0-22-16,0 0-23 0,17 0-16 0,-17 0-17 15,33 0-12-15,-33 0-11 0,0 0-4 16,0 0 1-16,0 0 13 0,0-18-51 0</inkml:trace>
  <inkml:trace contextRef="#ctx0" brushRef="#br0" timeOffset="4912.18">3588 12213 47 0,'0'0'32'0,"0"0"-7"0,0-9-5 0,0 9-5 0,0 0 6 15,0 9 9-15,0-9 7 0,17 19 2 16,-17-19-2-16,33 0 2 0,-33 18 1 0,33-18 5 15,-33 10 5-15,33 8 5 0,0-8-6 16,-33 8 5-16,33-8-3 0,0 8-10 0,-33 1 2 16,17-1-4-16,16-8-9 0,-33-1-6 0,0 10 2 15,33-10-8-15,-33 9-5 0,-33 1 0 16,33 0-2-16,0-1-6 0,-50 1-1 0,50 9 3 16,-33-10-5-16,0 20-2 0,-33-20 0 0,33 10-4 15,-17 9 4-15,17 1-31 0,0-20-41 16,0 10-26-16,-33 0-33 0,16 18-25 0,17-27-13 15,-33 9 29-15</inkml:trace>
  <inkml:trace contextRef="#ctx0" brushRef="#br0" timeOffset="5445.09">2629 13562 106 0,'0'0'84'0,"0"0"-39"0,0 0-23 0,0 0-12 16,0 0-5-16,0 9-3 0,0-9 0 16,0 10 10-16,0-1 9 0,33 0 19 0,-33 0 15 15,33-9 9-15,-33 10-3 0,34-1-16 16,15 0-16-16,-16-9-6 0,0 10-10 0,33-10-7 16,-16 9 1-16,16-9-5 0,0 0 5 15,0-9-2-15,-16 9 2 0,16-10 2 0,-33 10-5 16,0 0-2-16,17-9 2 0,-17 9-9 0,0-9 3 15,0 9 5-15,0-10-1 0,-33 10-2 0,33 0-4 16,-33 0-27-16,33 0-24 0,-33-9-25 16,0 9-22-16,17 0-16 0,-17 0 6 0,0 0-69 15</inkml:trace>
  <inkml:trace contextRef="#ctx0" brushRef="#br0" timeOffset="5744.15">3373 13181 228 0,'0'0'119'16,"0"0"-59"-16,0 0-29 0,0 18-15 0,0-18-6 15,17 9-4-15,16 1 31 0,0-1 30 0,-33 10 16 16,33-1 16-16,-33 1 2 0,33 0-16 15,0-1-17-15,-33 1-22 0,33-1-7 0,-33 10-11 16,17-18-4-16,16 8-9 0,-33 10-5 0,0-19-5 16,0 19 4-16,0 0-7 0,0 0 1 15,0 0 2-15,0-9-2 0,-33 8 1 0,16-8-6 16,17 9-28-16,-33 0-45 0,0-10-47 0,0 10-35 16,33 0-40-16,-33 0-13 0,0-9 29 0</inkml:trace>
  <inkml:trace contextRef="#ctx0" brushRef="#br0" timeOffset="6576.81">5705 10957 5 0,'0'0'3'0,"0"-9"5"0,0 9 4 15,0 0-3-15,0 9-2 0,0-9-3 16,0 0-3-16,0 0 0 0,0 10-1 15,0-10-2 17,0 0-5-32,-33 0-5 0,33 0-16 15</inkml:trace>
  <inkml:trace contextRef="#ctx0" brushRef="#br0" timeOffset="7693.01">10418 10334 68 0,'0'19'50'0,"0"-19"-12"16,0 0-9-16,0 0 7 0,0 0 15 15,0 0 14-15,0 0 0 0,0 9-1 0,33-9-14 16,-33 0-11-16,0 0-5 0,0 0 9 0,0 9 11 16,0-9 10-16,33 0-2 0,-33 10 1 0,0-10-2 15,0 0 0-15,33 0 10 0,-33 0 10 16,0 0-4-16,33 0 3 0,-33-10-19 0,0 1-19 16,33 0-16-16,-33 9-8 0,17-19-8 15,-1 19-7-15,1-18-1 0,16-10 2 0,-33 18-4 16,33-8 4-16,-33 9-4 0,33-10 0 0,-33 0-20 15,0 1-41-15,0 18-56 0,0-28-52 0,33 9-36 16,-33 10-20-16,0 0 2 0,0 9 29 16</inkml:trace>
  <inkml:trace contextRef="#ctx0" brushRef="#br0" timeOffset="8958.44">14205 10455 49 0,'16'0'29'0,"-16"0"-4"0,0 0-4 16,0-18 5-16,0 18 8 0,0 0 2 15,0 0-2-15,0 0-10 0,0 0-8 0,0 0-1 16,0 0 11-16,0 0 15 0,0 0 4 0,0 0 2 15,0 18 1-15,17-18-5 0,-17 19-1 16,0-19 11-16,0 9-2 0,16 10-1 0,-16-10-3 16,0 0 18-16,33 1 10 0,-33-1 1 0,0-9 3 15,0 18 5-15,0-18 9 0,0 0 13 16,34 19 7-16,-34-19 21 0,0 0 12 0,0 0-10 16,0 0-14-16,0 0-106 0,33 0-16 15,-33-19 0-15,0 19 0 0,33-18 0 0,-17-1 0 16,1 10 0-16,-1-10 0 0,1 10 0 0,32 0 0 15,-49-28 0-15,34 18 0 0,-1 0 0 0,-33-9 0 16,33 10 0-16,-33-1 0 0,16 19 0 16,1-18-32-16,-1-1-271 0,1 10-49 0,-1-1-14 15,-16 10 24-15,33-9 60 0</inkml:trace>
  <inkml:trace contextRef="#ctx0" brushRef="#br0" timeOffset="9724.93">18769 10557 34 0,'0'0'29'0,"0"0"-9"0,0 0 1 0,33 19 10 16,-33-19 9-16,0 0 10 0,0 19 1 0,0-19 0 16,33 9-8-16,-33-9 9 0,0 9 7 15,0-9 11-15,0 10 17 0,17-10 1 0,-17 9 1 16,16-9-4-16,-16 0 9 0,17 0-6 0,-17 0-3 16,16 0-12-16,1 0-7 0,-17-9-6 15,16-1-3-15,1 1-11 0,16 9-7 0,-33-9-13 16,33 9-5-16,-33-19-3 0,33 0-5 15,-33 19-6-15,17-27-4 0,-1 17 3 0,1 1-6 16,-17 0-3-16,16-1 1 0,1 1 4 0,-1 9-2 16,-16-9-3-16,17 9-18 0,-17 0-86 0,33 0-67 15,-33-19-57-15,0 19-34 0,33 0-1 16,-33-18 36-16</inkml:trace>
  <inkml:trace contextRef="#ctx0" brushRef="#br0" timeOffset="10424.01">22357 10260 46 0,'0'0'29'0,"0"0"-6"0,0 0 4 0,0 9 8 15,0-9 3-15,0 9 6 0,0-9-8 16,0 10-7-16,0-1 1 0,0-9 5 0,0 19 12 15,0-19 0-15,0 18-6 0,33-18-8 16,-33 19-3-16,0-19 3 0,0 0 8 0,0 9 10 16,0-9 5-16,0 9 11 0,0-9 12 0,0 0 19 15,0 10 12-15,33-10 0 0,-33-10-19 16,0 10-32-16,0 0-22 0,17-9-12 0,0 9-13 16,-1-9-8-16,1-10 4 0,-1 19-3 15,1-18-4-15,-1-1-1 0,1 0 3 0,-1 1-3 16,17-1-3-16,0 10-6 0,-33-10-54 0,0 1-68 15,17-10-52-15,-1 19-32 0,-16-1-11 16,0 1 15-16,0 9 33 0</inkml:trace>
  <inkml:trace contextRef="#ctx0" brushRef="#br0" timeOffset="11439.81">22109 9832 5 0,'0'0'7'15,"0"0"2"-15,0 0 0 0,0 0-2 0,17 0-3 16,-17 0-1-16,0 0-2 0,0 0 0 15,0 0-1-15,0 0-3 16,0 0-6-16,0 0-20 0</inkml:trace>
  <inkml:trace contextRef="#ctx0" brushRef="#br0" timeOffset="11789.5">21960 9506 9 0,'0'0'10'0,"0"0"6"0,0 0 2 0,0 0-6 16,0 0-4-16,0 0-3 0,0 0-4 16,0 0 1-16,0 0 1 0,0 0-1 0,0 0 0 15,0 0 1-15,0 0-1 16,0 0 0-16,0 0 0 16,0 0-2-16,0 0 2 0,0 0-4 31,0 0-4-16,0 0-5-15,0 0-3 0,0 0-6 0,0 0-23 16</inkml:trace>
  <inkml:trace contextRef="#ctx0" brushRef="#br0" timeOffset="12421.54">22027 9906 8 0,'0'0'14'0,"-17"0"7"0,17 0-1 16,0 0-5-16,0 0-5 0,0 0-5 0,0-9-2 15,17 9-1-15,-17 0-4 16,0 0-5-1,0 0-5-15,-17 0-6 0,17 0-7 0</inkml:trace>
  <inkml:trace contextRef="#ctx0" brushRef="#br0" timeOffset="13704.16">18620 10148 6 0,'0'0'7'0,"0"0"8"0,0 0 1 16,0 0-5-16,0 0-3 0,0 0-5 16,0 0-1-16,0 0 1 0,0-9 1 15,0 9-1-15,0 0 1 0,0 0-1 0,0 0 0 16,0 0-2-16,0 0 0 31,0 0 1-31,17 0-7 16,-1 0-4-16,1 0-5 0,-1 0-4 0,1 0-24 15</inkml:trace>
  <inkml:trace contextRef="#ctx0" brushRef="#br0" timeOffset="15103.11">21861 10418 20 0,'0'0'23'0,"0"0"-6"0,0-9-3 15,0 9-4-15,0 0-3 0,17 0 0 0,-17-10-2 16,0 10-2-16,0 0 0 0,0 0 0 15,0 0 0-15,16 0-3 16,-16 0 2-16,0 0-1 16,0 0-3 31,0 0 4-32,0 0 0-15,0 0-4 0,0 0 4 31,0 0 0 1,0 0 0-32,0 0 1 0,0 0-2 15,0 0 3-15,0 0-1 0,0 0 0 16,0-9-1-16,0 9 0 0,0 0-1 16,0 0 0-16,17 9 0 15,-34-9-1-15,17 0 2 16,0 0-1-16,0 0-3 15,0 0 0 1,0 0 3-16,0 0-3 16,0 0 4 15,0 0-1 16,0 0 0-47,0 0-3 15,0 0 3-15,0 10-1 16,0-20 0 0,0 10-2 15,0 0 4-15,0 0-4-16,0 10 2 0,0-10 1 15,0 0 1-15,0 0-1 31,0 0-4-31,0 0 4 16,0 0 0-16,0 9-3 16,0-9 3-16,0 0 1 15,0 0-6-15,0 0-6 0,0 0-9 0,0 0-7 16,0 0-9-16</inkml:trace>
  <inkml:trace contextRef="#ctx0" brushRef="#br0" timeOffset="16603">21960 10009 20 0,'0'0'20'0,"0"0"0"0,0-10-5 0,0 10-1 15,0 0-3-15,0-9 2 0,0 9-1 16,0 0 1-16,0-19-1 0,-33 19-4 0,33 0-3 15,-16-18 1-15,16 18 1 0,-17 0 2 16,1-19-1-16,16 19-1 0,-17-9-2 0,1 9 3 16,16-9 1-16,-17-1-5 0,1 10 0 0,-1-9 1 15,1 0-3-15,16 9 3 0,-34-10-5 16,34 1 0-16,-33 9 0 0,0 0 1 0,0-18 0 16,17 18-3-16,-17 0 3 0,0-19 0 15,-1 19 0-15,-15-19 1 0,16 10-4 0,0 9 4 16,-17 0-2-16,34-9 0 0,-18 9 0 15,-15 0 0-15,16 0 0 0,0 0-3 0,16 0 3 16,1 0 0-16,-17 0 2 0,0 0 0 16,-1 0-5-16,18 9 3 0,-1-9 0 0,1 0 2 15,-1 9-2-15,-16 10 0 0,17-19 0 16,16 0-3-16,-33 19 3 0,0-19 0 16,33 0 0-16,-50 18 1 0,33-18-1 0,1 9 0 15,-17 10 0-15,16-10 0 0,1 1 0 0,-17-1 0 16,33 0 0-16,-33 10 0 0,16-1 0 15,0-18-2-15,1 19 5 0,-1-10-3 0,1 1 0 16,-1-1 0-16,1 10 3 0,-1-10-5 16,1 19 5-16,16-28-6 0,0 18 4 0,0 1-1 15,0-19 0-15,-33 9 0 0,33 10 1 0,0-10-1 16,0 1 0-16,0-1 2 0,0 0-4 16,-33 10 2-16,33-1-2 0,0-18 2 15,0 19 4-15,0-19-4 0,-17 19 0 0,17-10 0 16,0 0-2-16,0 0 2 0,-16 10 0 0,16 0 2 15,0-19 1-15,0 18-3 0,0 1 0 0,16-19 2 16,-16 9-2-16,0 10 3 0,0-10 1 16,17 0 2-16,-17 10 4 0,33 0-3 0,-33-19 0 15,0 18 2-15,33 1 0 0,-33-19 0 16,16 9-1-16,1 10 2 0,-1-10 4 0,1 0 3 16,16 10-1-16,-17-1 0 0,18-18 1 0,-1 19-8 15,0 0 4-15,0-19-7 0,16 9 3 16,-16 0-3-16,34 1-2 0,-34-10-10 0,0 9 6 15,16-9 0-15,-16 0 3 0,34 0-3 16,-34 0 0-16,0 0 3 0,16 0-3 0,-16-9 0 16,34 9-3-16,-51 0 8 0,17-10-5 0,17 10 0 15,-17-9 0-15,16 0 1 0,-15 9-1 16,-34-19-2-16,33 19 2 0,0-19 2 0,0 19-2 16,0-18 0-16,16 9 0 0,-15-1 0 0,-18 1 3 15,1-10-6-15,16 10 3 0,0 0-3 16,0-10 5-16,16 19 1 0,-49-18-5 0,33-1 3 15,-16 0-1-15,0 10 3 0,-1-10 5 16,1 1 1-16,-1-1 12 0,1 19 14 0,-17-18 6 16,16-1-16-16,-16 0-3 0,0 1-7 0,0 9-2 15,0-10-3-15,0 0 1 0,0 1-4 16,0 18-5-16,-16-28-2 0,-1 9 4 0,17 10-4 16,-16-10 1-16,16 10-1 0,-17-10 0 0,17 19 0 15,-16-18 0-15,-1-1 0 0,0 10-2 16,17 0 2-16,0-1 1 0,-33 1-1 0,33 0 0 15,-33-1-3-15,17 10 3 0,-1-9-3 16,1 9 7-16,16 0-4 0,-17 0-4 0,1 0 6 16,-1 0-4-16,17 0 5 0,-16 0-3 15,16 0-26-15,0 0-35 0,-17 9-17 16,17-9-19-16,0 10-11 0,-16-1 3 0,16-9 9 16</inkml:trace>
  <inkml:trace contextRef="#ctx0" brushRef="#br0" timeOffset="17617.73">21828 10316 10 0,'0'0'21'16,"0"18"-5"-16,-16-18-7 0,16 0-4 0,0 0-1 16,0 0 0-16,0 0-1 0,0 0 0 0,0 0-1 15,0 0-1-15,0 0 1 31,0 0-1 16,16 0-1-15,-16 0-2-17,-16 0 4-15,16-18-2 47,16 18 0-31,-32 0 0-1,32 0 0-15,-16 0-2 16,0 18 2 15,0-18 2-31,-16 0-2 16,16-18 0-16,16 18 0 15,-16 0-2 1,-16 0 2-16,16 0 2 16,16 0-4-1,-32 0 2 1,16 18 1-16,0-18 0 47,0 0 1-32,0 0 0 1,0 0-1-16,0 0 1 16,0 0 1-16,0 0-2 15,0 0 2-15,0 0-1 0,0 0 0 16,0 0-1 15,0 0 0-31,0 0 0 0,0 0 0 16,0 0 0-1,0 0 1-15,0 0-2 16,-17 0 0-16,34 0 0 0,-34 0 0 31,34 0-2-15,-17 0-5-16,0 0-7 0,0 0-8 16,0 0-33-16</inkml:trace>
  <inkml:trace contextRef="#ctx0" brushRef="#br0" timeOffset="20998.05">28658 8232 44 0,'-17'0'28'0,"17"0"-2"16,17 0-3-16,-34 0 3 0,17 0 1 0,0 0 1 16,0 0-3-16,0 0-2 0,0 0-5 0,0 0-3 15,0 0-4-15,0 0 1 0,0 0 0 16,0 0 8-16,0 0 7 0,0 0 5 0,0 0 0 15,-16 9 1-15,16-9 2 0,0 0 0 16,0 0 7-16,0 0 2 0,0 10 3 0,0-10 0 16,0-10-4-16,0 10 1 0,0 0 7 0,0 0-2 15,0 0 0-15,0 0 11 0,0 0 2 16,0 0 12-16,0 0-7 0,0 0-3 0,0 0 2 16,0 0-1-16,0 0 11 0,16 0 9 0,-16 0-8 15,17 0-21-15,-1 0-17 0,1 0-17 0,16 0-9 16,16-9 2-16,-32 9-8 0,33 0-9 15,-1-9 7-15,-16-1-3 0,33 10-6 0,-49 0 15 16,16 0-14-16,0 0-3 0,0 0 12 16,-16 0-9-16,-1 0 4 0,1 0 4 0,-1 0-23 15,-16 0-68-15,0 0-57 0,0 0-41 16,0 0-21-16,0 0-19 0,0 0-11 0,0 0 3 16,-16 0 38-16,16 0-90 0</inkml:trace>
  <inkml:trace contextRef="#ctx0" brushRef="#br0" timeOffset="23079.31">29451 8037 47 0,'-16'0'23'16,"16"-28"-10"-16,-17 19 1 0,17-1 14 0,-33 1 16 16,17 0 2-16,16 9-4 0,0 0 85 0,-17-19 9 15,17 19-56-15,0 0-40 0,0 0-21 16,0 0-11-16,0 0-8 0,0 0 3 0,17 19-3 15,-17-19 0-15,16 9-3 0,-16 10 5 16,33-10-2-16,-33 19 3 0,17-10-1 0,-1-18-2 16,1 19 0-16,0 0 0 0,-1-10-3 15,1 9 5-15,-17-8 1 0,16-1-3 0,1 10 1 16,-17-19 2-16,0 0 12 0,16 0 61 16,-16 18 46-16,0-18 38 0,0-18-43 0,17 18-48 15,-17 0-33-15,0-19-21 0,0 10-7 0,0-10 3 16,0 1-5-16,0 18-6 0,0-19 0 0,16-18 5 15,-16 18-2-15,0 1-3 0,0-10 0 16,0 9-2-16,0 0-11 0,0-18-97 16,0 19-66-16,33-1-70 0,-33 10-3 0,0-10 30 15</inkml:trace>
  <inkml:trace contextRef="#ctx0" brushRef="#br0" timeOffset="23363.04">29865 8009 65 0,'-17'-9'36'0,"1"-1"-18"0,-1 1 9 15,1 0 18-15,-1 9 2 0,1-19-13 0,16 19 4 16,-17 0-1-16,1-19-12 0,16 19-12 16,-17 0-8-16,17 0-5 0,-17 0 2 0,17 0 0 15,0 19 0-15,0-19 0 16,17 19-2-16,-17-10 4 0,17 10-3 0,-17-10-1 15,16 19 0-15,1-10 0 0,-1 1 0 0,1-19 0 16,-1 19 0-16,1-10 0 0,-17 0 0 16,0 0 2-16,0 1-2 0,0-10 3 0,0 9 4 15,-17 10-3-15,1-19-1 0,-1 0-3 0,1 0 2 16,-17 0-2-16,16 0-5 0,-16 0-33 16,16 0-29-16,1 0-28 0,-1 0-4 0</inkml:trace>
  <inkml:trace contextRef="#ctx0" brushRef="#br0" timeOffset="23912.1">30295 7879 29 0,'0'0'10'0,"0"0"3"0,0 0 6 0,0 0-3 16,0 9-8-16,0 0-2 0,0 10 16 15,0-1 14-15,0 1-4 0,-17 0-14 0,17-10-10 16,0 10-3-16,0-1 10 0,0 1-3 16,0-1-9-16,0 1 0 0,0 0 0 0,0-10-1 15,0 0-1-15,0 0 1 0,0-9 4 16,0 10 26-16,0-10 34 0,0 0 38 0,0 0 38 15,0 0-23-15,0 0-47 0,0-10-18 0,0 1-3 16,0 0 4-16,-16 0 20 0,16-10-2 16,0 0-5-16,0 1-9 0,0-1-15 0,0 1-3 15,0-1 0-15,16 10-12 0,-16-10-11 16,0 0-9-16,17 19-6 0,-17-18-7 0,16 18 1 16,1 0 0-16,-17 0 0 0,16 0 3 15,1 0 0-15,-1 18 0 0,1 1-5 16,0 0 5-16,-1-19-2 0,1 18 6 0,-1-8-2 15,1 8-1-15,-1 1-3 0,1-19 7 0,-1 18-8 16,1-18 6-16,-17 19 0 0,16-19-3 16,-16 0 4-16,0 0 6 0,0 0 14 0,17 0 4 15,-17 0-3-15,0 0 2 0,0-19-11 0,0 19-8 16,0-18-5-16,-17 18 3 0,17-19-1 16,0 1-5-16,-16 8 5 0,16-8-5 0,-17-1 3 15,1 0-7-15,-1 1-51 0,17-10-74 16,-16 0-60-16,16 0-44 0,-17 9-20 0,17 1 8 15,0-1 41-15</inkml:trace>
  <inkml:trace contextRef="#ctx0" brushRef="#br0" timeOffset="24262.2">30741 7795 44 0,'0'0'29'0,"0"0"-13"15,0 0-4-15,0 0 6 0,0 18 5 16,0-18 4-16,0 0-8 0,0 0-8 0,0 19-1 15,17-19 10-15,-17 19-6 0,0-19-6 0,0 18-1 16,0-8 5-16,0-1 12 0,0 19-4 16,0-28 4-16,16 18 0 0,-16 1 9 0,0 0 5 15,17-19-3-15,-1 18 3 0,-16-8 0 16,17-1-6-16,-1-9-8 0,1 9-6 0,0-9-9 16,-1 0-4-16,1 0 1 0,-1 0-3 15,1 0 1-15,-17-9-3 0,16 9 2 0,1-9-3 16,-17 9 2-16,16-10-2 0,-16-8 1 15,17 18 5-15,-17-19-5 0,0 0-1 0,0 1 0 16,0-1 0-16,0 1 0 0,0-1-5 0,0 10 5 16,0-10 0-16,-17 0 3 0,17 1-5 15,-16-1 2-15,16 10-2 0,0 0 4 16,-17-1-6-16,17 1 4 0,0 0-24 0,-16 9-9 16,16 0-19-16,0 0-24 0,0 0-19 15,-17 0-17-15,17 0 3 0</inkml:trace>
  <inkml:trace contextRef="#ctx0" brushRef="#br0" timeOffset="24578.01">31155 7748 74 0,'0'-9'52'0,"0"0"-16"15,0 9 11-15,0-19 27 0,0 19 14 16,0 0-16-16,0 0-26 0,0-18-25 0,0 18-13 16,0 0-4-16,0 18-3 0,0-18-1 15,0 19 0-15,0-19 4 16,16 18-2-16,-16 1-1 0,0 9 0 0,17-28 8 16,-17 18 0-16,16 1 5 0,-16 0 4 15,17-1-7-15,-1-8 0 0,-16 8-3 0,17 1-1 16,-1-1-2-16,1-18-5 0,0 0 0 15,-17 19 0-15,16-19 4 0,1 0-2 0,-17 0 0 16,16 0-2-16,1 0 1 0,-17 0-24 0,16 0-56 16,-16 0-40-16,17-19-16 0,-17 19 13 15</inkml:trace>
  <inkml:trace contextRef="#ctx0" brushRef="#br0" timeOffset="24850.67">31353 7618 44 0,'-16'-9'33'0,"16"9"-4"15,0 0-5-15,0 0-8 0,-17 0-9 16,17 0-3-16,0 0-1 0,0 0 5 0,0 0 8 16,0 9 2-16,0 0 4 0,0 10 13 0,0-10 7 15,0 10-6-15,0 0 11 0,0-1 1 16,-16 1-8-16,32-10-4 0,-16 0-4 16,0 10 4-16,0 9 9 0,17-28 14 0,-17 18 3 15,16-18 2-15,-16 19-19 0,17-19-13 16,-1 0-17-16,17 0-5 0,-16 0-10 0,-1 0 2 15,1 0-2-15,16 0 5 0,-17 0-2 16,18 0-2-16,-1 0-1 0,-17-19 3 0,17 19-2 16,-16-18 1-16,-1 18-5 0,1-19-10 15,-1 19-69-15,-16 0-38 0,17-9-36 0,-17 9-8 16,0 0 17-16,16 0 32 0</inkml:trace>
  <inkml:trace contextRef="#ctx0" brushRef="#br0" timeOffset="26079.18">31767 8213 10 0,'0'0'10'0,"0"0"7"0,0 0-4 15,16 0-3-15,-16 0-4 0,0 0-1 16,0 0-1-16,0 0-1 0,0 0-1 16,17 0 0-16,-17 0-1 0,0 10 0 15,16-10-1 1,-16 0 1-16,17 0 0 62,-17 0 2-62,0 0-1 16,0 0 1-16,0 0 2 0,0 0-1 0,0 0 0 16,0 0-2-16,0 0 2 0,16 0-1 15,-16 0 0-15,0 0 0 0,0 0-1 16,0 0 2-16,0 0 1 0,0 0 3 0,0 0 0 15,0 0-2-15,0 0-1 0,17 0-1 16,-17 0-1-16,0 0 2 0,0 0-1 0,0 0 3 16,0 0-1-16,0 0-4 0,0 0 0 0,0 0 2 15,0 0-1-15,0 0-5 0,0 0 3 16,0 0 1-16,16 0-2 16,-16 0-2-1,0 0 3-15,0 0 0 16,0 0 1-1,0 0-1 32,0 0 0-31,0 0-3 0,0 0 0-16,0 0 4 0,0 0-1 15,0 0 1-15,0 0-4 16,0 0 0-16,0 0 3 15,0 0 0 1,0 0-4 0,0 0 5-1,0 0-1-15,-16 0-1 16,16 9 0-16,-17-9 0 31,17 0 1-31,0 0 0 0,0 0-5 16,0 0 5-16,0 0 0 0,0 0-5 15,0 0 1-15,0 0-4 16,-16 0 0-16,16 0-4 0,0 0-2 0,0 0-1 16,-17 0-2-16,17 0-2 0,0 0-4 15,-16 0-4-15,16 0-29 0</inkml:trace>
  <inkml:trace contextRef="#ctx0" brushRef="#br0" timeOffset="26694.47">30708 8399 17 0,'0'0'11'0,"0"0"6"0,0 0-3 0,0 0-6 15,0 0-2-15,0 0-5 0,0 0 0 16,0-18 0-16,0 18-15 0,0 0-10 16</inkml:trace>
  <inkml:trace contextRef="#ctx0" brushRef="#br0" timeOffset="32254.82">21134 13441 3 0,'0'0'3'0,"0"0"0"16,0 0 2-16,0 0 3 0,0 0 1 0,0 0-2 16,0 0-3-16,0 0-2 0,0 0-1 0,0 0-1 15,0 0 1-15,0 9-1 32,0-9-4-32,0 0-4 0,0 0-3 0,33 0-11 15</inkml:trace>
  <inkml:trace contextRef="#ctx0" brushRef="#br0" timeOffset="34902.58">1869 12511 232 0,'0'0'150'0,"0"0"-52"0,0 0-25 16,0 0 8-16,0 0 8 0,0 0 10 0,0 0 8 15,0 0-6-15,0 0-27 0,0 0-34 16,0 0-13-16,0 0 5 0,0 9 27 0,0-9-11 16,33 0-13-16,-33 0-4 0,16 0 3 15,-16 0 8-15,0 9 10 0,33-9 27 0,-33 0 35 16,33 0 18-16,-33 0 3 0,0 0-52 0,33 0-83 15,-33-9 0-15,34 0 0 0,-1-10 0 16,-33 1 0-16,33-10 0 0,-17 0 0 0,17-9 0 16,0 9 0-16,0-19 0 0,0 1 0 15,1 18 0-15,-18-19 0 0,17 10 0 0,0 18 0 16,-33 1 0-16,33-10 0 0,-33 9 0 16,0 10 0-16,0 0 0 0,0 9-51 0,0 0-250 15,0 0-8-15,0 9 3 0,33-9 16 0,-33 9 26 16,0 1 46-16</inkml:trace>
  <inkml:trace contextRef="#ctx0" brushRef="#br0" timeOffset="36075.08">7111 9023 43 0,'0'-19'26'0,"0"19"-4"15,0 0 4-15,0 0 8 0,0-19 8 16,-33 10 10-16,33 9 6 0,0-9 5 0,0 0 5 15,0 9-3-15,0 0-8 0,0 9-11 0,0-9-15 16,0 0-13-16,0 0 22 0,0 0 42 0,0 9 10 16,0 0 13-16,0 10 9 0,33-19 0 15,-33 19-23-15,0-19-13 0,0 18-16 0,33-18 9 16,-33 0-2-16,0 0 0 0,0 10 13 16,33-10-11-16,-33 9-9 0,0-9-15 0,0-9-11 15,16 9-20-15,1-10-2 0,33-8-8 0,-50 18-3 16,33-19 1-16,0-9 2 0,0 0-12 15,0 10 8-15,-33-10-7 0,33 9 13 0,16-9-50 16,-15 0-91-16,-1 10-66 0,-33 8-38 0,33-8-35 16,0-1 5-16,-33 1 35 0,33 8 38 15,16 1 30-15</inkml:trace>
  <inkml:trace contextRef="#ctx0" brushRef="#br0" timeOffset="36518.1">8830 8930 65 0,'0'0'50'0,"0"0"-24"16,0 0-12-16,0-10-7 0,0 10 0 0,0 0-1 16,0 0-1-16,0 10 5 0,0-10 8 0,0 9 7 15,0-9 10-15,0 9 6 0,0 1-1 16,0 8-12-16,0-9-5 0,0 10 17 0,0 0 0 16,0-1 10-16,0-18 10 0,0 10 3 15,34-1 17-15,-34 0 24 0,0 1 12 0,0-10 23 16,0 0 20-16,0 0 19 0,0 0-6 15,16 0-18-15,-16 0-34 0,0-10-41 0,17 1-23 16,-1-10-19-16,1 19-37 0,-1-18 0 0,17-1 0 16,-33 0 0-16,33 1 0 0,-33-1 0 0,33 1 0 15,-33 8 0-15,34-8 0 0,-34-1 0 16,0 1 0-16,16 8 0 0,1 1 0 0,-17 0 0 16,0-1 0-16,16 10 0 0,-16-9 0 0,17 9-41 15,-17 0-243-15,16 0-51 0,-16 9-16 0,33-9 19 16,-33 0 50-16,0 10 76 0</inkml:trace>
  <inkml:trace contextRef="#ctx0" brushRef="#br0" timeOffset="37200.65">12700 9088 27 0,'0'9'25'0,"0"-9"-1"0,0 0-2 0,0 0 0 15,0 9 8-15,0-9 0 0,0 0 3 0,0 0 9 16,0 19-1-16,0-19-1 0,0 0 1 0,0 19 3 15,0-19-2-15,0 0 5 0,0 18 1 0,17-8 19 16,-17-10 2-16,0 9 18 0,16-9 2 16,-16 0 11-16,0 9 17 0,17-9 15 0,-17 0 7 15,16 0-10-15,1-9-6 0,16 9-24 16,-33-9-6-16,33-1-4 0,-33-8-14 0,33-1-8 16,-33 0-53-16,16 1-14 0,1-1 0 15,0 1 0-15,-1 8 0 0,1-8 0 0,-1-1 0 16,1 0 0-16,16 1 0 0,-33-1 0 0,0 10 0 15,0-10 0-15,0 19 0 0,33-18-94 16,-33 18-130-16,0-19-57 0,0 19-44 0,0 0-6 16,33-18 34-16,-33 18 63 0</inkml:trace>
  <inkml:trace contextRef="#ctx0" brushRef="#br0" timeOffset="37784.1">16735 9106 46 0,'16'19'17'16,"-16"-19"1"-16,0 19 12 0,0-19 7 15,0 18 7-15,0-18 1 0,0 10 4 0,0-1 1 16,17 0 2-16,-17-9 6 0,0 9 16 0,0 1 7 16,0-1 15-16,0-9 26 0,17 9 25 15,-17-9 38-15,0 0 21 0,0 0 3 16,16 0 2-16,-16-9-29 0,17 0-94 0,-1-1-88 15,17 1 0-15,-33 0 0 0,33-10 0 0,-33 19 0 16,33-18 0-16,-33-1 0 0,17 0 0 16,-1 1 0-16,17-1 0 0,-16 1 0 0,16 8 0 15,-33-8 0-15,33-1 0 0,-33 0 0 0,33 10 0 16,-33 0 0-16,0 0 0 0,0-1 0 16,17 1 0-16,-17 0 0 0,16 9 0 0,-16-10 0 15,0 10-102-15,0 0-261 16,17 0-18-16,-17 0 18 0,16-18 47 15,-16 18 72-15</inkml:trace>
  <inkml:trace contextRef="#ctx0" brushRef="#br0" timeOffset="38515.99">21580 8902 49 0,'0'0'27'0,"0"0"-7"0,0-19 5 0,0 19 5 16,0 0 4-16,0 0-2 0,0 0-5 15,0 0-13-15,0 0-6 0,0 0-4 0,0 0-2 16,0 0 2-16,0 0 12 0,0 0 14 16,0 19 9-16,0-1 0 0,0-18-19 0,0 10-8 15,0 8-3-15,0-8 5 0,0 8 29 0,0 10-3 16,0-28-7-16,17 19 8 0,-17-19 5 0,0 18 14 16,0-18 14-16,0 10 27 0,16-1 31 15,-16 0 20-15,0-9 24 0,17 0 13 16,-17 0-18-16,16 0-13 0,1-9-22 0,-1 0-96 15,1-1-40-15,-1 10 0 0,17-18 0 0,1-1 0 16,-34 0 0-16,33 1 0 0,0-1 0 16,-17 1 0-16,17 8 0 0,-16-27 0 0,32 19 0 15,-16-1 0-15,-33-9 0 0,34 9 0 0,-18 1 0 16,17-1 0-16,-16-9 0 0,16 10 0 16,-17-1-120-16,17 10-144 0,0 0-32 15,-33 9-8-15,34-19 19 0,-1 19 25 0,0 0 47 0</inkml:trace>
  <inkml:trace contextRef="#ctx0" brushRef="#br0" timeOffset="39415.31">24507 8902 14 0,'0'0'21'0,"0"0"5"15,0 0-4-15,0 0-5 0,0 0-2 0,0 0-2 16,0 0 3-16,0 0 6 0,0 0 4 0,0 0-3 16,33 0 0-16,-33 0-6 0,0 0 7 0,0 18 2 15,0-18-2-15,17 0 4 0,-17 10-7 16,0 8 0-16,0-8 6 0,16-1 14 0,-16 0 4 16,0 0 3-16,0 10 2 0,0 0 0 15,0-19 0-15,17 18 1 0,-17-8 7 0,0-10 13 16,16 9 20-16,-16 0 19 0,0 1 9 15,0-10-1-15,17 0-4 0,-17 9-7 0,16-9-20 16,1-9-6-16,-1 9-12 0,1-10-17 0,16 1-8 16,-33 0-11-16,33-1-13 0,-16 10-6 15,-1-18-1-15,17-1-2 0,-16 0-9 0,16 10-2 16,-17-9 6-16,1-1-8 0,16 0 2 0,-33 19 2 16,33-18 1-16,-33-1 0 0,17 19-5 15,-1-28 0-15,1 19 2 0,-1 0-76 0,-16-1-70 16,17 10-56-16,-17-9-57 0,16 0-34 15,1 9-10-15,-1 0 27 0,-16-10-145 0</inkml:trace>
  <inkml:trace contextRef="#ctx0" brushRef="#br0" timeOffset="39797.99">25747 8688 50 0,'0'18'26'0,"0"1"-11"0,0 0-5 0,0-1 8 16,0 1 3-16,17-1 2 0,-17 1 3 15,33 0-1-15,-33-10 5 0,0 0 2 0,0 19 9 16,16-28 22-16,1 19 0 0,-17-1-6 0,16-8 3 15,-16-10 29-15,17 9 9 0,0 0-10 16,-1-9 4-16,1 0-9 0,-1 10-23 0,1-10 9 16,-1 0 7-16,1 0-21 0,16-10-14 0,-33 10-13 15,16-9-10-15,1 9-5 0,16-9-9 16,-16-1 1-16,-1-8-5 0,17 18 3 0,-16-19 0 16,16 1-5-16,0-1-3 0,-17-9 9 15,1 9-8-15,16 1-10 0,-16-1-36 0,-1 1-27 16,1-1-31-16,-1 10-18 0,1-1-24 15,-17 1-11-15,16 9-6 0,-16-9 16 0,0 9 21 16,0 0 19-16</inkml:trace>
  <inkml:trace contextRef="#ctx0" brushRef="#br0" timeOffset="42095.06">9045 9627 7 0,'0'10'4'0,"0"-10"1"0,0 0 0 15,0 0 0-15,0 9-2 0,0-9 0 16,0 0 0-16,0 0 1 0,0 0-1 0,0 9 0 15,0-9-1-15,0 0 1 0,0 0-1 16,0 0 1-16,-33 0 1 0,33 0 1 0,0 0 1 16,0 0-1-16,0 0 0 0,0 0 4 0,0 0 1 15,0 0-3-15,0 0 5 0,0 10 0 16,0-10 3-16,0 0 1 0,33 0 3 0,-33 0-1 16,0 0-1-16,0 0 2 0,0 0 0 0,0 9-3 15,0-9-3-15,0 0 3 0,34 0 5 16,-34 9-3-16,0-9 9 0,0 0 8 0,0 9-1 15,16-9 3-15,-16 19-5 0,17-19 5 0,-17 0 4 16,16 0-1-16,1 0-2 0,-1 0 7 16,-16 0-6-16,33 0-9 0,-33 0-2 0,33 0 1 15,-33 0-7-15,33 19 0 0,-33-38-4 0,33 19-3 16,-33 0-2-16,17 0-2 0,0 0 1 16,-1 0-6-16,1 0 0 0,-1 0 3 0,17 0-5 15,0 0 0-15,-33 0-1 0,33 0 2 0,-33 0-4 16,33 0 1-16,-33 0-2 0,17 0-2 15,0 0 6-15,-1 0-4 0,17 0 0 0,-33 0-5 16,33 0 8-16,-33 19-3 0,33-19 0 16,-33 0-2-16,0 0 7 0,33 0-5 0,-33 0 0 15,33 0 0-15,-33 0 2 0,0 18-1 0,17-18-1 16,0 0 2-16,-1 0-2 0,17 0-4 16,-33 0 2-16,33 0 2 0,-33 0 0 15,0 0 1-15,33 0-1 0,-33 0 3 0,33 0-3 16,-33 0 0-16,33 0-3 15,-33 0 7-15,0-18-2 0,17 18-2 0,-17 0-2 16,16 18 5-16,1-18-2 0,-17-18-3 16,33 18 2-16,-33 0-2 15,0 0 6-15,0 0-7 0,33 0 5 0,-33 0 3 16,0 0-3-16,0 0-7 0,33 0 5 16,-33 0 3-16,0 0-5 15,0 0 3-15,0 0 1 0,0 0 2 16,0 0-9-16,0 0 6 0,0 0-3 0,0 0 0 15,33 0 5-15,-33 0-8 0,0 0 7 0,0 0 0 16,-33 0-2-16,33 0-2 0,0 0-20 16,0 0-21-16,0 0-24 15,0 0-32-15,0 0-19 0,0 0-23 0,0 0-8 16,0 0 9-16</inkml:trace>
  <inkml:trace contextRef="#ctx0" brushRef="#br0" timeOffset="43245.98">9442 12446 51 0,'0'0'60'15,"0"0"-14"-15,0 0-14 0,0 0-14 0,0 0-7 16,0 0-2-16,0 0 5 0,0 0 7 0,0-10 3 15,0 10 2-15,0 0 0 0,0-9 0 0,0 9-4 16,0 0-5-16,0 0-6 0,0 0-6 0,0 0-12 16,33-9-5-1,-33 9-10-15,0-9-4 0,0 9-2 16,0 0-4-16,0 0-6 0,0-10-1 0,0 10-4 16,0-9-1-16,0 0 3 0,0 9 3 0</inkml:trace>
  <inkml:trace contextRef="#ctx0" brushRef="#br0" timeOffset="46974.7">6433 6744 30 0,'66'0'23'0,"-33"0"2"0,-17-19-1 0,18 19 3 0,-1 0 4 16,0-18 0-16,0 18 2 0,0-10-2 15,0 1 9-15,-33 0 8 0,16 9 5 0,1-10 7 16,-1 10 7-16,18-9 6 0,-34 9 0 16,0 0-5-16,0 0 1 0,0 0 12 0,0 0-9 15,0 0-34-15,0-19-14 0,0 19-9 0,-34 0-13 16,34 0 8-16,-33-18-3 0,17 18 0 15,-50-19 6-15,33 19 7 0,-50-18-5 0,17 8 4 16,0 1-3-16,-17 0-1 0,-16-10-2 16,0 19-1-16,16-18-3 0,-16 18-6 0,-17-19-2 15,17 19 5-15,16-19-3 0,-49 19-8 0,16 0 9 16,17 0-8-16,-17 0 7 0,-16 0-3 16,16 0 3-16,0 19-3 0,-16-19-6 0,-17 19 6 15,33-1 0-15,17-9 2 0,-17 10-5 16,-16 18 1-16,16-18 2 0,17 18 0 0,16-18-3 15,-49 27 6-15,49-9-3 0,17-9-4 0,-33 28 4 16,16-19 0-16,17 1-3 0,0 8 6 16,16 10-3-16,17-28 0 0,33 28-4 0,-33-19 7 15,33-9 0-15,33 9 1 0,0 0-2 0,-16-9 2 16,49 0-1-16,0 0 6 0,17-10-12 16,16 10 0-16,0-9 10 0,17 0-5 0,33-1 1 15,-17 1-2-15,17-1 3 0,33-18-7 16,-33 0 3-16,33 0 4 0,16 19 0 0,-49-19-2 15,33 0-2-15,0-19 4 0,-33 19-4 16,16 0 0-16,-16-18 0 0,0 18 0 0,16-19 4 0,-49 19-2 16,-17-18-2-16,17-1 5 0,-34 0-10 15,18 10 5-15,-34-10 10 0,0 1-8 16,17-19-2-16,-50 9 2 0,33 9 6 0,-33-18-5 16,17 0 4-16,-17 9 0 0,0-9-2 0,0-10 6 15,-33 10-7-15,33 0 6 0,-33-1 5 16,0 1-2-16,0 9-10 0,-33-9 3 0,33 0-8 15,-33 9 5-15,0 9-3 0,-34-18-6 0,18 19 9 16,16-1 1-16,-33 0-10 0,-17 10 10 16,17-10-8-16,-33 19-4 0,16-18-27 0,-16 18-42 15,-17 0-55-15,50 0-40 0,-50 0-31 16,50 0 2-16,0 0 12 0,-17 0 34 0</inkml:trace>
  <inkml:trace contextRef="#ctx0" brushRef="#br0" timeOffset="48040.77">16603 6223 28 0,'0'18'15'16,"0"-18"-3"-16,16 0 5 0,-16 0 5 0,0 0 0 15,0 0 0-15,0 0 1 0,0 0 10 16,0 0 8-16,0 0 13 0,0 0 7 0,0 0-10 16,0 0-17-16,0 0-16 0,-16 0-7 0,-1 0-5 15,1-18 1-15,-1 9-1 0,-16 9 3 16,16-10 12-16,-49 1 14 0,17 0-2 15,-18-1-5-15,34-8-6 0,-33 18-6 0,-16-19-5 16,15 19 0-16,1 0-2 0,-49 0-3 0,15-18 0 16,-15 18-2-16,15 0 4 0,-32 0-2 15,16 18 0-15,1-18-1 0,-18 19 0 0,17-1 0 16,1-8-3-16,16 8 8 0,-17 1-1 16,17 18-9-16,-1-18 5 0,18 18 4 0,15-9 9 15,-15 9 1-15,16 0 15 0,0 10-8 16,16-10-10-16,17 0-3 0,0 10-6 0,33 8 0 15,0-27 4-15,0 28 5 0,0-19-7 16,16 1-1-16,17 8 0 0,0 10-4 0,34-19 3 16,-1 10-2-16,-17-1 8 0,51 10-8 0,-34-19 1 15,16-9-3-15,18 9 1 0,15 0-4 16,18 1 6-16,-18-10-3 0,-15 9-2 0,48-19-1 16,-15-18 4-16,-1 19 2 0,0-19-8 15,1 0 4-15,15 0-7 0,-48 0 5 0,15-19-3 16,-15 1 5-16,15-1 4 0,-15-9-4 15,15 0-2-15,-48 0-2 0,15-9 2 0,1-9 0 16,0 9 6-16,-1-19-6 0,-49 9 0 0,33-9 0 16,-16 10 2-16,-17-10-2 0,17 0 2 15,-17 28-1-15,0-27-1 0,-17 17 0 0,1 10 1 16,-17 10-1-16,0-19-2 0,-17 9-2 16,1 9 2-16,-1 1 4 0,-16-1 3 0,0 0-1 15,0 1-7-15,0 8 1 0,-17-8 2 0,1 9-28 16,-1-1-38-16,-32 10-38 0,15-18-40 15,1 18-18-15,-16-19-1 0,-1 19 16 16</inkml:trace>
  <inkml:trace contextRef="#ctx0" brushRef="#br0" timeOffset="49572.71">2662 11525 14 0,'0'0'11'0,"0"-19"1"0,33 10 0 16,-33 0 0-16,34-1 1 0,-34 1-2 16,0 0-3-16,16-1-1 0,17 1 0 0,-33 0 1 15,0 0 1-15,33 9 6 0,-33-19 0 0,0 19-2 16,0 0 4-16,0-19 3 0,33 19 4 15,-33 0 4-15,0-9-3 0,0 9 8 16,0 0 12-16,0-9 12 0,0-1 1 0,0 1 7 16,0 0-1-16,33 9 2 0,-33-9 4 0,0-1 3 15,0 10 7-15,0-9 0 0,0 9-3 16,-33-9-3-16,33 9 2 0,0 0-3 0,0-19-14 16,0 0-6-16,-33 10-7 0,33 0-4 15,0-10-23-15,-33 1 5 0,0-1-5 0,17 10-12 16,-18-10-3-16,1 1-4 0,0-1 3 0,0 0-6 15,0 1 3-15,-16-1 0 0,15 10 0 0,1 9-5 16,0 0 8-16,-33 0-3 0,17 0 0 16,15 0-5-16,-32 9 5 0,33 10 0 0,-49-1-3 15,49 1 1-15,-34 18 2 0,1-18-6 16,-16 9 10-16,15 0-4 0,1 18-3 0,17-18 1 16,-18 9 2-16,34 0-3 0,-33 1 3 15,17-1-2-15,16 0 4 0,0 9-5 0,-34-18 3 16,34 10 0-16,17-1 0 0,-17 0-6 15,0 10 4-15,33-10 2 0,0 0 5 0,-33 0-12 16,33 10 7-16,33-10 0 0,-33 0 0 16,33 10-6-16,-33-10 6 0,33 0-3 15,16 9 7-15,18-18-9 0,-34 10 8 0,33-1-2 16,16-9 2-16,18-10-1 0,-18 1 0 16,-16 0-2-16,50-10 1 0,-17-9-1 0,-32 9 0 15,48-9 0-15,-49-9 10 0,50 0-8 0,-50-1-2 16,17-8 0-16,16-1 0 0,-33 0 0 0,17-18 3 15,-17 9-30-15,0-9 0 0,-16 0 4 16,16 0 17-16,-33-1 4 0,0 11 2 0,0-20-5 16,0 10 1-16,17 0 4 0,-50-19-3 0,33 9 3 15,-33 10 0-15,33-19 0 0,-33 10-2 16,0-10 0-16,0 9 10 0,0-8-13 0,-33 8 2 16,33 10 3-16,-33-10 0 0,0 10-2 15,16 0 2-15,-16 9 0 0,0 0 0 0,0 10-3 16,0 8 5-16,0-8-5 0,-17 18 1 0,17 0-12 15,0 0-28-15,-33 0-42 0,33 0-30 16,-16 18-28-16,15-8-1 0,1-1-8 0,0 10 1 16,0-1 6-16,0-9 12 0,33 10 20 15,-33 0 22-15</inkml:trace>
  <inkml:trace contextRef="#ctx0" brushRef="#br0" timeOffset="66575.1">4531 10725 102 0,'0'0'85'0,"0"0"-8"0,0 0-12 16,0 9-3-16,0-9 5 0,0 0 13 0,0 0 6 16,0 0 2-16,0 0-11 0,0 0-14 0,0 0-8 15,0 0-13-15,0 0-3 0,0 0-9 16,0 0-3-16,0-9-10 0,-33 9-7 0,33 0-5 16,0 0-1-16,0 0-3 0,33 0-1 0,-33 0 3 15,0 0-1-15,0 0-6 0,0 0 6 0,0 0 0 16,0-9-2-16,0 9-2 0,0 0-1 15,0 0-5-15,0-19-38 0,0 19-35 0,0 0-19 16,0-19-10-16,0 19-11 0,0-18-2 16,0 9 8-16,0-1 9 0,0 1 9 0,0 0 19 15</inkml:trace>
  <inkml:trace contextRef="#ctx0" brushRef="#br0" timeOffset="68140.67">4018 9953 43 0,'0'-19'50'0,"0"1"-16"15,0-1-9-15,17 0-2 0,-17-8 6 0,0 8 14 16,0 0 16-16,-17 1 7 0,17-10-1 16,0 9-4-16,0 19-10 0,0-18-3 0,0-1-13 15,-33 19-1-15,33-19-6 0,0 19-4 0,-33-9-7 16,33 0-8-16,0 9-2 0,-33 0-4 15,33 0 1-15,0 0-1 0,-33 0-3 0,33 0 1 16,0 0-3-16,-33 9 3 0,33 0-1 16,0 10-2-16,-33-19 4 0,33 19-2 15,0-19 4-15,0 18-4 0,0 1 0 0,0-1 0 16,0 10 0-16,33 10 2 0,-33-20-4 0,33 1 2 16,-33 9 0-16,33 9 4 0,-33 0-3 15,33-9-1-15,0 9 3 0,0 0-3 0,-16 10 0 16,16-10 4-16,0 19-7 0,0-19 3 15,-33 10-3-15,33 8 3 0,-33-8 0 0,33 9 0 16,-33-19 0-16,0 28 5 0,0-18-10 0,0 27 7 16,0-37-6-16,0 28 6 0,-33-18 1 0,33-1-3 15,-33 1 2-15,0-1-4 0,33-8-1 16,-33-1 7-16,33 0 4 0,-50-9 8 0,50 9 10 16,-33-18 19-16,0-10 13 0,33 0 14 0,-33 1 21 15,33-1 4-15,0-9 2 0,-33 0-13 16,33 0-29-16,0-9-20 0,0 9-11 0,0-10-17 15,0 1-1-15,0 0-1 0,33 9-9 16,-33 0-1-16,33 0 3 0,-33 0-4 16,33 0 4-16,-33 9 0 0,33 0-5 0,-33 1-3 15,17 18 9-15,16-1-6 0,-33 11 6 16,33 8 2-16,-33 10-9 0,33-10 6 0,-33 29-2 0,0-19-1 16,0 27-2-16,0-17 5 0,0 8 0 15,-33 10 0-15,33-10 4 0,-33 0-13 0,33 19 9 16,-50-18-3-16,17 9 1 0,33-1 4 15,-33-8 0-15,0-1 4 0,33 1-4 0,-33-10-2 16,33 9 21-16,-33 1 12 0,33-10-7 0,0 18-8 16,-33-27 1-16,33 9-7 0,0 0-5 15,33 0 3-15,-33 1-5 0,0-1-1 0,0 0-11 16,33-9 9-16,-33 9-1 0,33-9 1 0,-33 9 2 16,33-10-2-16,0 1 6 0,-33 0-10 0,33-9 6 15,17 18-4-15,-50-28 2 0,33 0-2 0,0 10-2 16,0-10 4-16,0 0 1 0,0 10 5 15,17-29-10-15,-17 10-1 0,0-9 3 0,0 18 3 16,0-18-19-16,0-1-21 0,17 1 30 16,-17 9-38-16,0-10-58 0,-33 1-41 0,33-19 13 15,0 0 23-15,-33-19 36 0,17 10 23 0,-17-10 28 16,16 10 4-16,1-10 0 0,-17 1-16 0,33-10-11 16,-33 9-7-16,0 1-11 0,0-1-17 0,33-9-17 15,-33 10-15-15,0-1-1 0,0-9 8 16,0 9 16-16</inkml:trace>
  <inkml:trace contextRef="#ctx0" brushRef="#br0" timeOffset="68405.92">4845 13953 190 0,'0'9'196'0,"0"-9"-65"0,-33 0-64 15,33 0-35-15,0 9-58 0,0-9-25 0,0 0-9 16,0 0 2-16,0 0-13 0,0-9-11 0,0 0-5 15,0 9 7-15</inkml:trace>
  <inkml:trace contextRef="#ctx0" brushRef="#br0" timeOffset="69655.08">6532 9423 2 0,'0'0'5'0,"0"0"1"16,0 9 4-16,0-9 6 0,0 0-1 16,0-9-2-16,0 9 0 0,0 0 0 0,0 0 1 15,0 0 1-15,0-10-1 0,0 10 4 16,0 0 0-16,0-9 0 0,16 9 5 0,-16 0 4 0,0 0 3 16,0 0 6-16,0 0 1 0,0 0 0 15,0-19 3-15,0 19 0 0,0 0-7 0,0 0-11 16,0 0-7-16,0 0-9 0,0 0-2 15,0 0-3-15,0 19 8 0,0-19 10 0,0 0-3 16,17 9-1-16,-17 1-6 0,0 8 1 0,17-8-5 16,-17 8 5-16,0 1-5 0,33-1-3 15,-33-18 0-15,0 19 0 0,0-10-6 0,0 10 8 16,33-10-4-16,-33 1 0 0,0 8 0 16,0-18 1-16,0 19-4 0,0-19-1 0,0 18-26 15,0-18-31-15,0 0-23 0,0 10-20 16,-33-10 4-16,33 9 9 0,0-9 14 0</inkml:trace>
  <inkml:trace contextRef="#ctx0" brushRef="#br0" timeOffset="69938.64">6317 9655 22 0,'0'0'23'15,"0"10"-4"-15,0-10-2 0,0 0 3 0,0 0-1 16,0 9-1-16,0 0-1 0,0-9 0 15,0 9-1-15,33 10 8 0,-33-19 4 0,0 19 7 16,0-1 6-16,17-18 1 0,-17 10 4 0,33 8-2 16,-33-9-5-16,0 10 1 0,33-10-1 0,-33 10 6 15,0-19 2-15,33 19 1 0,-33-19-4 16,0 0 4-16,33 0-7 0,0 0-8 0,-33 0-8 16,0 0-7-16,16 0-9 0,1-19-6 15,33 0-3-15,-50 10 11 0,33 0-10 0,-33-1 2 16,33 1-3-16,0-9 0 0,-33 8 0 0,0-8 2 15,0-1-2-15,33-9-8 0,-33 19-47 0,0-10-37 16,0 1-33-16,0 8-24 0,0 10 2 16,0-18 15-16,0 18 23 0</inkml:trace>
  <inkml:trace contextRef="#ctx0" brushRef="#br0" timeOffset="70847.8">10203 9637 60 0,'33'-10'41'16,"-33"10"-11"-16,0-18-2 0,0 18 6 0,0-19 14 16,0 19 16-16,0 0 8 0,0 0-1 0,0 0-13 15,0 0-13-15,0 0-15 0,0 0-15 16,0 0-3-16,0 0 4 0,0 0 15 0,0 0 16 16,0 19 1-16,0-1-3 0,0-18-11 0,0 19-6 15,0 0 4-15,0 8-2 0,0-8 6 16,0 18-3-16,0-27-11 0,0 17-8 0,0-8-4 15,0 9-2-15,0-9-5 0,0-1-5 16,0 10 5-16,0-9-2 0,0-10-4 0,0 0 3 16,0 10 0-16,0-1-3 0,0-18-49 0,0 19-53 15,0-19-41-15,0 0-22 0,0 0-6 0,-33 0 22 16,33 0 34-16</inkml:trace>
  <inkml:trace contextRef="#ctx0" brushRef="#br0" timeOffset="71104.02">9988 9990 69 0,'-17'0'30'16,"17"9"-7"-16,0 1 2 0,0-1 7 0,17 0 13 16,-17 1 6-16,33-10 10 0,-33 9-3 15,0 0 1-15,33-9-4 0,-33 19-7 0,0-19-11 16,33 0-7-16,-33 0-14 0,33-19-7 0,0 10 0 15,-16 9-4-15,-1-9-3 0,34-1 1 16,-50 1-5-16,33-10 2 0,0 10 2 0,0-10-2 16,0 19 0-16,-33-18-3 0,17-10-15 0,-1 9-24 15,1 10-22-15,-17-10-23 0,33 10-9 16,-33-9-2-16,0-1 5 0,0 0 15 0</inkml:trace>
  <inkml:trace contextRef="#ctx0" brushRef="#br0" timeOffset="72236.87">14833 9330 77 0,'0'-10'69'0,"0"1"-31"0,0 0-14 0,0 9 2 15,0-10 17-15,0 1 16 0,0 9 3 0,0 0-6 16,0 0-20-16,0 0-19 0,0 0-7 16,0 0-3-16,0 0 3 0,0 19 12 0,0-1 18 15,0 1-4-15,0 9 0 0,0-10 2 16,0 10-2-16,17 0 6 0,-17 19 8 0,0-29-7 15,0 10-14-15,16 10-14 0,-16-1-6 0,0-19-3 16,0 10-6-16,0-9 1 0,0 18-3 16,0-18 5-16,0-1-7 0,0-8 2 0,0-1-27 15,0 9-46-15,-16-8-37 0,16-1-16 16,0-9-3-16,0 9 8 0,-17-9 18 0,17 0 19 0,0 0 20 16</inkml:trace>
  <inkml:trace contextRef="#ctx0" brushRef="#br0" timeOffset="72452.7">14717 9711 31 0,'0'0'32'0,"0"0"-7"16,0 0-3-16,0 19-2 0,0-19 1 0,0 0 5 15,0 0 2-15,0 18 0 0,0-18 2 16,0 10-4-16,0-1 4 0,0 0 4 0,34 10 7 16,-34-10 4-16,33 0 8 0,-33 10-3 0,33-19-8 15,-33 0-10-15,33 0-6 0,-17 0-12 16,1 0-7-16,32 0-1 0,-49 0-3 0,33-19-5 15,1 10 6-15,-34 9-4 0,33-9 0 0,-17-1 0 16,1 1-27-16,-17-9-28 0,16 8-23 0,1-8-16 16,-17-1-8-16,0-9 5 0,16 10 12 15,-16-10-50-15</inkml:trace>
  <inkml:trace contextRef="#ctx0" brushRef="#br0" timeOffset="87742.05">4101 13441 11 0,'0'-19'13'0,"0"19"0"16,0-9-1-16,0 9 0 0,0-9-1 0,0 9 2 15,0-9 2-15,0-1-1 0,0 10 1 16,0-9 2-16,0 9 4 0,0-9 1 0,0 9 5 16,33-10-1-16,-33 10 5 0,0 0 0 0,0 0 3 15,0-9 8-15,0 9 9 0,0 0 8 16,0 0 6-16,0 0 9 0,0 0 0 0,0 0 6 16,0 0 3-16,0 0-13 0,0 0-5 15,0 0-24-15,0 0-15 0,0 0-13 0,0 0-6 16,-33 0 4-16,33 0-3 0,0 0 11 0,0 0-5 15,-33 0 2-15,33 0-2 0,-33 0-2 16,16 0 8-16,17 0-2 0,-33 9-6 0,33-9 3 16,-33 0-8-16,33 0 0 0,-33 0-1 15,0 0-6-15,33 10 4 0,-33-10-2 0,0 0 0 16,16 9-2-16,-16-9 5 0,33 9-3 0,-33-9-7 16,0 10 10-16,33-1-14 0,-33-9 11 15,33 0-8-15,-33 9 6 0,33 0-7 0,-33 10 0 16,33-19-3-16,-17 9 10 0,17 1 0 15,0 8-5-15,0-8 6 0,0 17-1 0,0-8-8 16,0 9 13-16,0-9-1 0,0 8-6 0,0 1-1 16,0 19 5-16,0-29-2 0,0 20 0 15,0 8-5-15,0-18 5 0,0 9 1 0,-33 1 1 16,33-1-4-16,0 0 5 0,0 0-1 16,0 10-1-16,0-19 2 0,-33-1-3 0,33 20 3 15,0-28-3-15,0 8-6 0,0 1 10 0,0 0-4 16,0 10 4-16,0-20-9 0,0 1 6 15,0 9-3-15,0 9 5 0,0-28-3 0,0 10 0 16,33-1 3-16,-33-8-5 0,0 8 2 16,0-8 2-16,33-1-4 0,-33 19 4 0,17-28 0 15,16 9 2-15,0 0-4 0,-33 1 3 0,33-1 0 16,0-9 1-16,0 9-4 0,0-9 4 16,17 10-6-16,-17-10 6 0,33 0-6 0,-33-10-1 15,17 10 3-15,-17 0 0 0,33 0 2 16,-33 0-1-16,0 0 2 0,17 10-3 0,-17-10 0 15,0 9 3-15,0-9-8 0,0 0 2 0,0 9 1 16,-33 0 2-16,17-9-5 0,16 10 0 16,-33-10-9-16,33 9-12 0,-33-9-37 0,33 0-27 15,-33 19-20-15,0-19-41 0,0 0-7 16,0 0 0-16,0 0 4 0,33-19 19 0,-33 19-60 16</inkml:trace>
  <inkml:trace contextRef="#ctx0" brushRef="#br0" timeOffset="88025.69">4382 14362 53 0,'0'0'85'0,"0"-9"-10"0,0 9-29 15,0 0-21-15,0 9 1 0,0-9 0 0,0 0 8 16,33 0 4-16,-33 0-4 0,17 0-4 0,-1 9-2 15,1 10-6-15,16-19 8 0,-33 9 9 0,33 10-6 16,-33-1-4-16,33 1-7 0,-33 0-6 16,0-1-5-16,0 10-5 0,0-9-6 0,0 9 8 15,0-10-4-15,0 10-7 0,-33 0 6 0,33 0-5 16,-33-10-3-16,33 1 3 0,-33 9-3 16,16-9 0-16,1-1-6 0,-1 1-27 0,17-10-30 15,-33 0-22-15,33 10-8 0,0-19-4 16,-33 9 4-16,33-9 14 0</inkml:trace>
  <inkml:trace contextRef="#ctx0" brushRef="#br0" timeOffset="89288.64">4812 15004 5 0,'0'0'9'0,"0"0"4"0,0 9 0 16,0-9-2-16,0 0-4 0,0 0 1 0,0 0-1 15,0 0-1-15,0 0 2 0,0 0 1 0,0 0-1 16,0 0-3-16,0 0 1 0,0 0-1 16,0 0-2-16,0 0 3 0,0 0-1 0,0 0 2 15,0 0-2-15,0 0 0 0,0 0 0 16,0 0-2-16,0 0-2 0,0 0 1 0,0 0 0 16,0 0-4-16,33 0 2 0,-33 0-2 15,0 0-1-15,0 0 1 16,0 0-11-16,0 0-8 15,0 0-5-15,0 9-4 0,0-9-29 0</inkml:trace>
  <inkml:trace contextRef="#ctx0" brushRef="#br0" timeOffset="123574.73">20108 10502 9 0,'0'-10'24'15,"0"10"4"-15,0 0 2 0,17-9 0 0,-17 9 0 16,0-9 4-16,0 9 2 0,16 0 6 0,-16 0 4 16,17-19 0-16,-17 19-2 0,0 0 4 15,16 0 2-15,-16-18 4 0,0 18 4 0,0 0 4 16,17 0-4-16,-17 0-8 0,0 0 15 16,0 0 19-16,0 0 13 0,0 18 10 0,17 1 0 15,-17-19-12-15,0 9-9 0,-17 10-3 0,17-10 4 16,0 10-15-16,0 8-21 0,-17-8-15 0,17 0-19 15,-16-19-5-15,-1 18 0 0,1 1-6 16,-1-10-6-16,1 10 0 0,16-1 0 0,-33-18-94 16,0 19-159-16,16-19-120 0,1 0-27 15,-17 0 75-15</inkml:trace>
  <inkml:trace contextRef="#ctx0" brushRef="#br0" timeOffset="125389.98">17578 9804 30 0,'0'0'22'0,"-16"0"-3"16,16 0-2-16,0 9-3 0,0-9 3 0,-17 0-3 15,17 0-3-15,0 0-3 0,0 0 1 0,0 0 2 16,0 0 2-16,0 19 0 0,0-19-1 15,0 0-2-15,0 0-6 0,0 0-1 16,0 19-1-16,0-19 1 0,0 0 0 0,0 0-1 16,0 0-1-16,0 18-1 0,0-18 2 15,0 9-1-15,0-9 1 16,0 10-2-16,0-10 1 0,0 9-1 0,0-9-3 16,0 9 6-16,0 1-5 0,0-10-15 15,0 0-27-15,0 0-12 0,0 0 0 0</inkml:trace>
  <inkml:trace contextRef="#ctx0" brushRef="#br0" timeOffset="125789.97">17545 9776 40 0,'0'0'23'0,"0"-9"-11"0,0 9-2 16,0-9 4-16,0 9 7 0,0-10 1 0,0 10-9 16,0 0-3-16,0-18-6 0,17 18 1 15,-1 0 5-15,1 0 6 0,-17 0-2 0,16-19-5 16,1 19 0-16,-1 0-3 0,1 0-1 0,16 0-5 15,-33 0 3-15,0 0-1 0,33 0 3 16,-33 19-1-16,0-19-1 0,0 0 1 0,0 18-1 16,0-18 1-16,0 0-3 0,0 10 2 0,0-1 1 15,0 0-4-15,0 0 2 0,-33 1 3 16,33-1-5-16,-33 0 0 0,16 10 0 0,1-19 1 16,-1 19-1-16,1-19 0 0,-1 0 2 15,1 0-2-15,-1 0-2 0,17 0 5 0,-33 18-3 16,33-18-10-16,0 0-19 0,-33 0-16 15,33 0-6-15,0 0-2 0,0 0-45 0</inkml:trace>
  <inkml:trace contextRef="#ctx0" brushRef="#br0" timeOffset="126872.61">20208 9730 100 0,'0'0'37'0,"0"-19"-7"16,0 19 15-16,0 0 14 0,-17 0 15 16,17 0 2-16,0-19-10 0,0 19-16 0,0 0-10 15,0 0-12-15,-17-9-13 0,17 9-4 0,0 0-6 16,0 9 3-16,0 10 0 0,0-19 6 15,0 19 1-15,0-19 6 0,17 18-7 0,-17-8-5 16,0 8-3-16,0 1-2 0,0-10 0 16,0 19-4-16,17-9 4 0,-17-19-2 15,0 18 0-15,0-18-1 0,0 19-1 0,16-10 0 0,-16 0 0 16,0 1-5-16,0-1-61 16,0-9-49-16,0 9-38 0,0-9 0 15,0 0 30-15</inkml:trace>
  <inkml:trace contextRef="#ctx0" brushRef="#br0" timeOffset="127637.65">19943 9627 30 0,'0'0'23'0,"0"0"1"0,-17 0 6 15,17 0-4-15,17 0 0 0,-17 0 2 0,0 0-6 16,17 0 1-16,-1 0 2 0,1 0 0 15,-1-18 0-15,1 18-5 0,16 0-9 0,0 0-4 16,-33 0-2-16,33 0-5 0,-17 0 0 0,1 0 3 16,16-19-3-16,-16 19 0 0,-1 0 1 15,34 0-1-15,-50 0 0 0,33 0 0 16,-33 0 0-16,16 0-3 0,1 0 5 16,-17 0-8-16,16 0-33 0,-16 0-19 15,17 0-4-15,-17 0 2 0,0 0 4 0</inkml:trace>
  <inkml:trace contextRef="#ctx0" brushRef="#br0" timeOffset="129853.18">20059 10027 18 0,'0'10'22'0,"0"-10"-9"16,0 0-6-16,0 0-4 0,0 0-2 0,0 0 6 15,0 9 4-15,0-9-1 0,0 0-2 16,0 0-4-16,0 0 0 0,0 9 0 0,0-9 7 16,0 0 1-16,0 0-3 0,0 0-3 15,0 0-2-15,0 0-2 0,0 0 0 16,0 0 3-16,0 0 2 0,0 0 0 0,0 0-2 15,0 0 1-15,0 0-2 0,0 0-2 16,0 0 0-16,0 0-2 16,0-9 0-16,0 9-3 0,-33-9-11 15,33 9-9-15,0-10-5 0,-17 10 0 0,1-9 0 16,-1 0-1-16</inkml:trace>
  <inkml:trace contextRef="#ctx0" brushRef="#br0" timeOffset="132766.6">17694 9832 6 0,'0'0'3'15,"0"0"0"-15,33 0-2 0,-33 0 0 16,0 0 1-16,0 0 0 0,0 0 3 16,0 0 6-16,0 0 0 0,0 0-3 0,0 0-3 15,0 0-1-15,0 0-2 0,-33 0-2 16,33 0 2-16,-33 0-2 0,16 0 1 16,17 0 0-16,-16 0-1 0,-17 0 1 0,16 0-1 15,1 0 0-15,-1 0 0 0,17 0 0 0,-33 0 1 16,0 0 0-16,0 0-1 0,-17 0 0 15,17 0 0-15,0-19 0 0,0 19 0 0,-33 0 0 16,16-9 0-16,1 9 0 0,-1-9 0 16,17 9 0-16,-33-10 0 0,16 10 0 0,17-9 0 15,-33 9 1-15,17-9 1 0,15 0 0 0,1-1-1 16,0 10 1-16,-33 0-2 0,33 0 3 16,-17-18 1-16,17 18 0 0,0 0-1 15,-33 0-1-15,33 0 0 0,0 0-1 0,0 0 1 16,16 0-2-16,-16 0 0 0,0 0-2 0,0 0 3 15,0 0-1-15,0 0 1 0,17 0-1 16,-1 0 0-16,0 0 0 0,-16 0 0 0,33 0 0 16,-33 0 0-16,33 0 0 0,-33 18 0 0,17-18 0 15,-17 0 0-15,16 0 0 0,1-18 2 16,-1 18 1-16,0 18 0 0,17-18 1 0,0 0-1 16,-33 0-1-16,33 0 0 0,0 0 1 15,-33 0-1-15,33 0 0 0,-33 0-2 16,33 0 2-16,-16 0-2 0,-1 0 0 15,17 0 2-15,-16 10-2 16,-1-10 0 0,17 9 0-16,-16-9 0 0,-1 9 2 15,0-9-2 1,17 0 1-16,0 0-1 0,-33 9 2 16,33 1-2-16,0-1 0 15,-33-9 2-15,33 9-1 0,0 10-1 16,-33-19 0-16,33 19 0 0,-16-19 2 15,16 18-2-15,-17-9 2 0,17 10-1 16,-16-10 1-16,16 10 0 0,-17-10-1 16,17 10 0-16,0-1 1 0,-16 1-2 0,16 0 1 15,0-1-1-15,0 1 0 0,0 9 2 0,0-10-2 16,0 1 2-16,-17 0-2 0,17-1-2 16,0 1 4-16,0 9-1 0,0-10-1 0,0 1-2 15,0 0 3-15,0-1 0 0,0 1-1 0,0 9 0 16,0-10 1-16,0 1-1 0,0-10 0 15,0 10 0-15,0-1 2 0,0 1-2 16,0 0 0-16,0-1 0 0,0-18-2 0,0 19 2 16,0-10 1-16,0 0-1 0,0 1 0 0,0-1 0 15,0 0 0-15,0 1 0 0,0-1 0 16,17-9 0-16,-17 0 3 16,0 18-3-16,0-18 3 0,0 0-1 15,16 0-2-15,-16 0 2 0,17 0-2 16,-17 0 2-16,16 0 1 15,1 0-2-15,-17 0 1 0,16 0 0 16,17 0-1-16,-33 0-1 0,33 0 0 16,-33 0 1-16,33 0-1 0,-33 0 0 15,34 0 0-15,-18 0 0 0,1 0 1 0,16 0-1 16,16 0 0-16,-16 0 1 0,0 0 0 0,-16 0-3 16,16 0 2-16,0 0 2 0,0 0-2 15,0 0-2-15,0 0 3 0,0 0-1 0,1 0 2 16,15 0-2-16,-16 0 2 0,0 0 1 0,0 0 2 15,0 0-2-15,17 0-2 0,-17 0 4 16,0 0-2-16,0 19 1 0,0-19 1 0,0 0 1 16,0 0 6-16,-16 19-3 0,16-19 1 15,0 0-2-15,0 0-3 0,0 0 1 0,0 9-1 16,-16 0 6-16,-1-9 5 0,18 10 0 16,-1-1-6-16,16-9-3 0,-16 9-2 0,0-9 1 15,-16 0-2-15,16 10-1 0,0-10 2 16,33 9-4-16,-33-9-1 0,0 0 4 15,0 0-2-15,17 0 0 0,16 0 0 0,-33 0-2 16,0 0 0-16,0 0 0 0,17 0 0 0,-17 0 2 16,0 0 1-16,0 0-5 0,0 0 4 15,0 18 0-15,0-18 1 0,17 0-1 0,-50 0-2 16,33 0 0-16,0 0 0 0,-16 0 0 0,16 0-4 16,0 0 6-16,0 0 1 0,0 0-5 15,33 0 5-15,-49 0 0 0,32 0 1 0,-16 0-4 16,17 0 0-16,-17 0 3 0,17 0 1 0,-1 0-1 15,-16 0 1-15,17 0 1 0,-17 0 1 16,17 0-8-16,-17 0 5 0,0 0-2 0,0 0-1 16,0 0 1-16,0 0-1 0,17 0 3 15,-34 0-3-15,17 0 0 0,17 0 0 0,-17 0 0 16,0 0 0-16,17 0 0 0,-17 0 0 0,16 0 1 16,1 0-1-16,-17 0 0 0,0 0 0 15,0 19 0-15,0-19 0 0,0 0 0 16,17 0 0-16,-17 0 0 0,-17 0 0 0,18 19 2 15,-1-19-5-15,0 0 18 0,0 9-8 0,0 0-3 16,0-9 2-16,-17 10-4 0,17-1-1 16,-16-9-1-16,16 9 28 0,-16 0-1 0,16-9-13 15,0 10-9-15,0-10-5 0,-17 18 0 16,34-18 29-16,-17 0 17 0,0 0-22 0,17 0-12 16,-1 0-9-16,-16 0 5 0,17 0-6 0,-17 0 0 15,17 0-2-15,-17 0 2 0,0 0-1 16,0 0-3-16,0 0 6 0,0 19-4 0,-16-19-2 15,16 0 2-15,0 0-3 0,-17 0 5 16,17 0-6-16,-16 0 4 0,-1-19 4 0,1 19-3 16,16 0-3-16,-33 0 4 0,17 0 0 0,16 0-6 15,-33 0 2-15,33-18 4 0,-17 8-2 16,1 10 0-16,-1-9 3 0,1 9-3 0,-1 0 0 16,-16-9 1-16,17 0-1 0,-1 9 2 15,-16-10 0-15,17 1-5 0,-17 0 8 0,0 9-3 16,17-19-2-16,-17 19 1 15,0-19-1-15,0 1 2 0,0 9-2 0,0-1 8 16,0-8 2-16,0-1-2 0,0 10-1 0,0-10-4 16,0 0 0-16,0-8-3 0,0 8 2 0,0 0 0 15,0 1 1-15,33-1 1 0,-33 1-3 16,0-10-1-16,0 0 3 0,0 9-2 0,0 10-1 16,0-10 0-16,0-18 2 0,0 18-1 15,0-8-1-15,0 8 0 0,0 0 0 0,-33 1 0 16,33 18 2-16,0-28-2 0,-17 19 0 15,17-10 2-15,0 10-2 0,-17-1 0 0,17 1 0 16,0 9 5-16,-16-19-5 0,16 19 0 0,-17 0 2 16,17-18-2-16,0 18-2 15,0 0 3-15,-16 0-1 0,16-19 0 16,0 19 2-16,0-9-5 0,0 9 5 0,0 0-4 16,0-9 8-16,0 9-9 15,0-10 3-15,0 10 1 0,0 0 1 16,-17-9-4-16,17 0 6 15,17 9-7 1,-17 0 5-16,0 0-4 16,-17 0 2-16,17 0 2 0,17 0-6 15,-17 0 5-15,-17 0-5 16,17 0 5-16,0 0 2 0,0 0-2 16,0-10-1-16,0 10 2 0,-16 0 1 0,16 0-6 15,-17 0 3-15,1 0 0 16,16 0-3-16,-33 0 3 0,33 0-2 15,-33-9 2-15,0 9 1 0,-1 0 1 16,18 0-2-16,-17-19-2 0,0 19 4 0,0 0 2 16,-33-18-4-16,16-1 0 0,-16 10-2 15,0 0 2-15,0-10-3 0,-1 10 3 0,18-10 0 16,-50 19 1-16,32-18-1 0,18 18 0 0,-50-19 2 16,32 19 0-16,-15-19-2 0,-17 10-2 15,16 0 2-15,0-1 0 0,-16 1 0 0,16 9-4 16,-16-9 7-16,33 9-3 0,-33-9 0 15,16 9 2-15,-16 0-6 0,16-10 7 0,-16 10-3 16,0 0 0-16,16 0 0 0,0 0 1 16,-16 0-1-16,16 0 0 0,1 0-3 0,-1 10 5 0,17-10-2 15,-17 0-2-15,17 9 2 0,-17-9 0 16,17 9 0-16,0-9-5 0,0 0 8 16,0 9-3-16,16 1 0 0,17-10 0 0,-33 0 3 15,16 9-3-15,17 0-4 0,0-9 9 0,-16 19-5 16,32-19 2-16,-16 0-2 0,0 0 0 15,16 19 0-15,-16-19-3 0,0 0 0 0,0 0 6 16,0 0-3-16,17 0-2 0,-1 0-2 16,0 0 10-16,1 0-8 0,-1 0 2 0,17 0 0 15,0 0 3-15,-33 0-3 0,33 0 0 0,0 0-2 16,-33 0 2-16,33 0 2 16,0 0 0-16,0 0-4 0,0 0 0 15,0 0 6-15,0 0-6 16,-33 0 0-16,33 0 4 0,0 0-4 0,0 0 4 15,0 0-6-15,0 0 5 16,0 0 0-16,0 0-3 16,0 0 5-16,0 0-5 15,0 0 6-15,0 0-7 0,0 0 1 16,0 0-2-16,0 0-3 0,0 0-37 16,0 0-27-16,33 0-9 0,-33 0-8 0,0 0 3 15,0 18 1-15,0-18 6 0,0 0 9 0,33 0-58 16</inkml:trace>
  <inkml:trace contextRef="#ctx0" brushRef="#br0" timeOffset="133133.9">17297 10037 77 0,'0'0'53'0,"0"0"-26"0,0 0-13 16,0 0-4-16,0-10 11 0,0 10 8 0,0 0-5 15,-33 0-8-15,33-9-3 0,0 9-2 16,0 0 2-16,0 0 2 0,0 0-1 16,0 0-6-16,0 0-5 0,0-9 0 0,0 9-1 15,0 0 0-15,0 0-4 0,0-10 2 16,0 10 3 0,0 10-3-16,0-10-13 15,0 0-35-15,0 0-19 0,0 0-9 0,0 0 5 16</inkml:trace>
  <inkml:trace contextRef="#ctx0" brushRef="#br0" timeOffset="133382.94">17330 9990 59 0,'0'0'39'0,"0"0"-19"15,0 0-7-15,0 0 18 0,0-19 14 0,0 19-1 16,0 0-11-16,0 0-9 0,0 0 3 0,0 0-4 15,0 0-4-15,0 0-5 0,0 0-7 16,0 0-4-16,0 0 1 16,0 0-7-16,0 0 6 0,0 0-6 31,0 0-1-31,0 0-43 16,0 0-14-16,0 0-5 0,0 0 5 0,0 0 9 15,0 0 4-15</inkml:trace>
  <inkml:trace contextRef="#ctx0" brushRef="#br0" timeOffset="137812.24">18686 9060 109 0,'-16'-9'41'0,"16"-1"-19"0,0 10-12 0,0 0-4 15,0 0-3-15,0 0-1 0,0-18-5 0,0 18-10 16,0 0-21-16,0 0-5 0,0 0-3 0</inkml:trace>
  <inkml:trace contextRef="#ctx0" brushRef="#br0" timeOffset="211032.63">1158 8837 100 0,'0'-10'152'0,"0"1"-20"0,-34 9-27 15,34-9 1-15,0 9 39 0,0 0 43 0,0-10 12 16,0 10 17-16,0 0-15 0,0 0-44 15,0 0-37-15,0 0-23 0,0 0-9 0,0 0-55 16,0 10-34 0,34-10 0-1,-34 9 0 1,0 0 0 0,0 1-148-16,0-10-155 0,0 9-37 15,0 10-10-15,0-1 28 0,0 1 56 16</inkml:trace>
  <inkml:trace contextRef="#ctx0" brushRef="#br0" timeOffset="211897.89">2299 10195 38 0,'0'0'36'15,"0"0"-2"-15,-34 0-7 0,34 0-2 0,0 0 5 16,0 0 7-16,-33 0 16 0,33 0 9 16,0 18 4-16,0-18 2 0,-33 0 6 0,33 0 4 15,0 19 2-15,0-19 3 0,0 0 1 0,0 9 4 16,0 1 18-16,0-10 15 0,0 9 12 16,0 0 4-16,0 0 22 0,0 1 17 0,0-1 19 15,33 10-138-15,-33-19-57 0,33 18 0 16,-33-18 0-16,34 0 0 0,15 19 0 0,-16-19 0 15,0 0 0-15,33 0 0 0,-32 0 0 0,48 0 0 16,-16 0 0-16,1-19 0 0,-18 19 0 0,17 0 0 16,33 0 0-16,-49-18 0 0,16 18 0 15,0 0 0-15,17-19 0 0,-50 10 0 0,33 9 0 16,0-10 0-16,-16 10 0 0,16-9 0 16,-33 9 0-16,33-9 0 0,-16 9 0 0,-17-9 0 15,0 9 0-15,0 0 0 0,0-10 0 0,0 10 0 16,17-9 0-16,-17 9 0 0,0 0 0 0,-33 0 0 15,33 0 0-15,-33 0 0 0,33 0 0 0,-33 0 0 16,33 0 0-16,-33 0 0 16,17 0 0-16,16 0 0 15,-33 9 0 1,0-18 0 15,0 9-154-15,-33 0-284-16,33 0-2 0,0-19 60 0,-17 19 89 15</inkml:trace>
  <inkml:trace contextRef="#ctx0" brushRef="#br0" timeOffset="212197.93">3770 9999 119 0,'0'0'139'15,"0"0"-34"-15,0 0-26 0,0 0-7 16,0 10 29-16,0-10 44 0,0 9 39 0,0-9 29 16,0 9 27-16,0 1-18 0,0-1-19 0,33 0 16 15,-33 10-213-15,17-19-6 0,16 18 0 0,-33 1 0 16,0-19 0-16,33 19 0 0,-33-1 0 16,33-8 0-16,-33 8 0 0,33 1 0 0,-33-19 0 15,0 18 0-15,0 1 0 0,0-10 0 0,0 1 0 16,0 8 0-16,0 1 0 0,-33 9 0 15,33-10 0-15,-33 1 0 0,0-1 0 0,0 1 0 16,16 9 0-16,-16-9 0 0,0 18 0 0,0-28 0 16,0 10-414-16,-33 9-60 0,49-1 27 0,-49-8 108 15</inkml:trace>
  <inkml:trace contextRef="#ctx0" brushRef="#br0" timeOffset="213813.62">2480 10939 6 0,'-33'0'18'0,"33"9"8"0,0-9-1 16,0 0-1-16,0 0 1 0,0 0 0 15,0 0 9-15,0 0 7 0,0 0-1 0,0 0 1 16,0 0 1-16,0 9 2 0,0-9 1 16,0 0 1-16,0 0-8 0,0 0-1 0,0 0 20 15,0 0 23-15,0 0 10 0,33 0 2 0,-33 0 1 16,34 0 1-16,-34 0 4 0,49 0 25 15,-16 0 8-15,0 0 6 0,0 0-6 0,0 0-16 16,17 0-5-16,16 0-3 0,0 0-75 16,0 0-32-16,-16 0 0 0,16 0 0 0,0 0 0 15,17 0 0-15,16 0 0 0,-33-9 0 0,17 9 0 16,-17 0 0-16,17 0 0 0,-17 0 0 16,33 0 0-16,-49 0 0 0,16 0 0 0,0 0 0 15,-33 0 0-15,17 0 0 0,16 0 0 16,-33-9 0-16,0 9 0 0,0 0 0 0,0 0 0 15,17 0 0-15,-50 0 0 0,33 0 0 0,0 0 0 16,-33 0 0-16,33 0 0 0,-33 0 0 0,33 0 0 16,-33 0 0-1,17 0 0-15,-34 0 0 32,17-19 0-17,0 38 0 1,-33-19 0-1,33 0 0-15,-33 0-266 16,33 0-106-16,0 0-7 0,-33-19 39 0,33 19 59 16,-33 0-121-16</inkml:trace>
  <inkml:trace contextRef="#ctx0" brushRef="#br0" timeOffset="214145.4">3770 10678 91 0,'0'0'71'0,"0"0"-11"0,-33 0-11 0,33 0 6 16,0 0-1-16,0 0 2 0,0 0-8 0,0 0-1 16,0 0 14-16,33 0 11 0,-33 0 2 15,33 0 17-15,-16 19 8 0,16-19 7 16,0 0-10-16,0 19-14 0,0-19-5 0,-33 9-5 0,33 10-12 15,0-10 2-15,-16 9-25 0,16-8-18 16,0 8-9-16,-33 1 7 0,33 0 22 0,-33-1 10 16,0 10 0-16,0-9-23 0,0 18-4 15,0-19-13-15,0 20-6 0,-33-10 7 0,0 9 0 16,33-9-14-16,-50 9 8 0,17 0 1 0,0-9-2 16,0 0-2-16,0 0-1 0,-33 9-23 15,49-9-110-15,-16-9-113 0,0 8-76 0,0 1-14 16,0-9 41-16,0 0-136 0</inkml:trace>
  <inkml:trace contextRef="#ctx0" brushRef="#br0" timeOffset="-213485.83">5970 10362 41 0,'0'9'35'0,"0"-9"4"15,0 0 1-15,0 0 1 0,0-9-3 0,0 9 1 16,0 0-2-16,0 9-3 0,0-9-1 15,0 0-6-15,0-9 0 0,0 9-1 0,0 0-1 16,0 0-2-16,0 0-4 0,0 0-6 0,0 0 0 16,0 0-2-16,0 9-6 0,0-9 3 0,0 0-2 15,0 0-1-15,0 0 0 16,0-9-5-16,0 9 3 16,0 0-5-1,0 9 5-15,0-9-5 16,0 0 0-16,0 0 4 15,0 0-4-15,0 0 4 0,0 0 4 16,0 0-9-16,0 10 3 16,0-10 4-16,0-10-8 0,0 20 8 15,0-10-6 1,0 0 4-16,0 0 1 0,0 0 0 0,0 0-2 16,0 0-4-1,0 0 6-15,0 0 0 0,0 0-2 16,0 0 0-16,0 0-3 0,0 0 5 15,0 0-6 1,0 0 5-16,0 0-5 0,0 0 5 31,0 0-1-31,0-10 2 0,0 10-5 0,0 0 2 16,0 0 2-16,0 0-33 16,0 0-30-16,0-9-27 0,0 9-10 15,0-9-1-15,0 9 9 0,0 0-52 0</inkml:trace>
  <inkml:trace contextRef="#ctx0" brushRef="#br0" timeOffset="-212450.57">5854 10437 43 0,'0'0'33'16,"0"0"-2"-16,0 0-2 0,0 0 0 16,0 0 0-16,0 0 0 0,0 0-4 0,0 0-3 15,0 0-5-15,0 0-4 0,0 0 0 16,0 0-5-16,0 0-6 0,0 0 1 15,0 0-1-15,0 0-1 32,0 0-1-32,0 0-3 15,0 0 5-15,0 0-4 0,0 0 5 0,0 0-1 32,0 0-2-32,0 0-2 0,0 0-4 15,0 0-5-15,0 0-7 0,0 0-7 16,0 0-7-16,0 0-1 0,0 0-3 0,0-19-2 15,0 19 3-15,0 0 3 0,0-9-25 0</inkml:trace>
  <inkml:trace contextRef="#ctx0" brushRef="#br0" timeOffset="-212120.1">5854 10353 19 0,'0'0'23'0,"0"0"-1"16,0 0 1-16,0 0 4 0,0 0 1 15,0 9 6-15,0-9 4 0,0 9 6 0,0 1 0 16,0 8 4-16,0-8-1 0,0 18 8 0,0-28 0 16,0 18-5-16,0 1-3 0,0-10-4 15,0 10 0-15,0-10 0 0,33 10 8 0,-33-10 11 16,0 9-3-16,0-18 24 0,33 19 18 0,-33-19 21 16,0 0 14-16,17 0 6 0,16 0 4 15,-33 0-20-15,33-19-31 0,0 19-32 0,-33-27-30 16,33 8-5-16,0 0-16 0,0 1-7 0,17-1-2 15,-17 1-1-15,-33-10 1 0,33 9 5 16,0-9-4-16,0 19-4 0,-33-10-2 0,33 1 3 16,-33 18-1-16,0-28 0 0,17 28-3 0,-17-10 3 15,33 1-5-15,-33 9-3 0,0 0-90 0,0 0-69 16,0 0-51-16,0 0-20 0,33 0-19 16,-33 0 9-16,0 9 22 0,33-9 25 0,-33 0 43 15</inkml:trace>
  <inkml:trace contextRef="#ctx0" brushRef="#br0" timeOffset="-211304.07">8483 10678 23 0,'0'0'31'16,"0"0"4"-16,0 0 2 0,0 0 1 0,0 0 1 16,0 0-4-16,0 0-5 0,0 0 2 15,0 0-1-15,0 0 4 0,0 0 8 0,0 0 9 16,0 0 1-16,0 0-2 0,0 0 9 16,0 0-4-16,17 0 7 0,-17 19 4 0,0-19-5 15,0 0-7-15,0 19 8 0,16-19 18 0,-16 9-1 16,0 0 10-16,0 1 12 0,0-10-7 15,0 9 7-15,33 0 14 0,-33-9 14 0,0 0 25 16,0 0-50-16,0 0-105 0,33 0 0 16,-33-9 0-16,33 0 0 15,-33-1 0-15,34 1 0 0,-18 0 0 0,1-10 0 16,-1 19 0-16,1-19 0 0,32-8 0 16,-49 17 0-16,33-8 0 0,-33-1 0 0,33 10 0 15,-33-10 0-15,34 0 0 0,-34 1 0 0,16 9 0 16,1-1 0-16,-17 1 0 0,16 9 0 15,-16-9 0-15,17 9 0 0,-17-10-2 0,0 10-285 16,0 0-15-16,0 0-4 0,0 0 22 0,0 0 39 16,0 10 36-16,0-10 43 0,0 0-73 0</inkml:trace>
  <inkml:trace contextRef="#ctx0" brushRef="#br0" timeOffset="-177050.58">8764 8120 113 0,'0'-18'141'0,"0"-10"-12"0,0 9-7 16,0 19 28-16,0-18 57 0,0-1 53 0,0 10 25 15,0 0-28-15,0 9-75 0,0 0-81 16,0 0-50-16,0 0-30 0,0 0-1 0,-33 9-12 16,33 0-8-16,0 10 0 0,0-1 0 0,0 20 0 15,0-20 0-15,33 29 0 0,-33-10 0 16,0-9 0-16,0 9 0 0,0 0 0 0,0 0 0 16,0 10 0-16,0-10 0 0,0 0 0 0,0 1 0 15,0 8 0-15,33-18 0 0,-33 9 0 16,0 0 0-16,0 1 0 0,0-29 0 0,0 19 0 15,0 0 0-15,0-10 0 0,0 1 0 0,0-19-104 16,0 18-321-16,0-18-4 0,0-18 42 16,0 18 87-16,0-19-100 0</inkml:trace>
  <inkml:trace contextRef="#ctx0" brushRef="#br0" timeOffset="-176784.73">8979 8195 115 0,'0'0'120'0,"0"-19"-26"0,0 19-5 16,0-18 17-16,0 18 42 0,-33 0 22 0,33 0-8 16,0 0-54-16,0 0-47 0,0-19-28 15,0 19-16-15,0 0-11 0,0 19-3 0,0-19-1 16,0 18 29-16,0 1 41 0,0-1 1 0,0 1 2 16,0 9-4-16,33 9 18 0,-33 0 1 15,0-9-26-15,0 9-20 0,0 1-21 0,0-1-2 16,0 9-13-16,0-27-4 0,0 18 0 0,0-9-9 15,0 9 10-15,0 1-2 0,-33-20 4 16,33 10-14-16,0-9 1 0,-16 18-87 0,16-19-91 16,-17-8-59-16,17 8-52 0,-16-8-6 0,16-1 21 15,-17 0 60-15</inkml:trace>
  <inkml:trace contextRef="#ctx0" brushRef="#br0" timeOffset="-176534.75">8434 8744 153 0,'-33'18'140'0,"-1"-18"-53"0,34 0-46 0,-33 19 5 16,33-19 48-16,0 18 76 0,0-18 41 15,0 19-18-15,33-10-45 0,-33 10-20 0,34-10-1 16,-34 19 11-16,33-28 5 0,0 19-12 0,-17-1-34 16,17-18-97-16,0 0 0 0,33 0 0 15,-32 0 0-15,-18 0 0 0,34-18 0 0,-1 18 0 16,-16-19 0-16,0 1 0 0,1-1 0 0,-1-9 0 15,-17 9 0-15,17 1 0 0,0-19 0 16,0-1 0-16,-33 11 0 0,33-11 0 0,-33 1-95 16,0 9-193-16,34-9-56 0,-34 18-20 0,16-18 26 15,1 9 64-15</inkml:trace>
  <inkml:trace contextRef="#ctx0" brushRef="#br0" timeOffset="-175668.99">8979 9525 13 0,'0'0'19'0,"-33"0"2"0,33 0-3 0,0 0-1 15,0 0-5-15,0 9-1 0,-16-9 1 0,16 0 3 16,0 0 7-16,0 0 4 0,0 10 3 16,0-10-2-16,0 0 7 0,0 9 10 0,0-9 10 15,0 0 15-15,0 9 3 0,0-9-9 16,0 10 3-16,0-10 4 0,0 18 2 0,0-18 10 15,16 0-12-15,-16 19 0 0,0-19-2 0,33 0 0 16,-33 18-8-16,0-18-3 0,0 0 2 0,0 0-6 16,33 10-1-16,-33-1-2 0,0-9-10 15,33 9-6-15,-33-9-2 0,0 10-12 0,0-10-12 16,0 0-3-16,34 9-1 0,-34-9-4 16,0 0 8-16,0 0-4 0,0 0-2 15,16 0 1-15,-16 0-2 0,0 0 1 0,0 0 0 16,0 0-10-16,0 0-38 15,0 0-59-15,0 0-45 0,0 0-20 0,-16-9-10 16,16 9 2-16,0 0 6 0,0 0 12 0,0 0 23 16,0 0 27-16,0 0 24 0,-34 0 24 15</inkml:trace>
  <inkml:trace contextRef="#ctx0" brushRef="#br0" timeOffset="-175252.72">8946 9692 14 0,'0'0'32'16,"0"0"6"-16,0 0-2 0,0 0 1 0,0 0 6 16,0 0 12-16,0 0 14 0,0 0 9 15,0 0 4-15,0 0 4 0,0 0 3 0,0 0 6 16,33 0 1-16,-33 0 4 0,0 19-6 0,0-19 5 16,33 0 6-16,-33 0 1 0,33-19 7 0,1 19-15 15,-34 19 6-15,33-19-1 0,0 0 12 16,16 0 18-16,-16 0-106 0,33 0-27 0,-32 0 0 15,15 0 0-15,17 0 0 0,0 19 0 16,-32-19 0-16,48 0 0 0,-49-19 0 0,33 19 0 16,-32 0 0-16,15 0 0 0,17 0 0 0,-33 0 0 15,0 0 0-15,0-19 0 0,17 19 0 0,-17-9 0 16,-33 9 0-16,33 0 0 0,0 0 0 16,-33-9 0-16,0 9 0 0,33 0 0 0,-33 0 0 15,17 0 0-15,-1 0 0 16,-32 0-229 46,16 0-67-46,0 0-9-16,0 0 8 0,-17-9 26 16,17 9 41-16,0 0 47 0</inkml:trace>
  <inkml:trace contextRef="#ctx0" brushRef="#br0" timeOffset="-172803.97">8401 11785 27 0,'-34'0'18'0,"34"0"-6"16,0 0-4-16,-33 0 4 0,33 0 3 15,-33 0 2-15,17 0-2 0,-17 0 1 0,33 0-1 16,-33 10-1-16,33-10 3 0,-33 9 2 15,33-9 3-15,0 9 1 0,-34-9-3 0,34 10-1 16,0-10 2-16,0 9 4 0,0-9 15 0,0 0 28 16,0 9 38-16,0-9 29 0,0 0 8 15,0 9-1-15,34-9-17 0,-1 0-26 0,0 0-28 16,0 0-25-16,16 0-25 0,18-9-7 0,-1 9-2 16,-17-9-6-16,50 9 10 0,-49 0-3 15,49-9-8-15,-33 9 7 0,17 0-1 0,16 0-4 16,-32 0-4-16,-1 0 3 0,16-10-3 0,-49 10-7 15,34 0 7-15,15-9-5 0,-49 9-2 16,33 0 12-16,-32 0-8 0,15 0 0 0,-16 0 2 16,0 0-1-16,0 0-1 0,-33 0 0 15,33 0 2-15,-33 0-4 0,17 0 2 0,0 0 3 16,-17 0 3-16,-17 0-6 16,17 0 1-16,-17 0-1 15,17 0 3-15,-33 9-2 0,0-9 4 0,0 0-8 16,0 0 3-16,-16 0-2 0,15 10 0 0,-32-10-5 15,33 0-21-15,-33 0-9 0,16 0 9 16,-16 0 15-16,0 0 6 0,0 0 2 0,16 0-2 16,-16-10 2-16,-16 10 5 0,15 0 3 0,34-9-8 15,-49 9 6-15,32 0-1 0,0-9 2 16,17 9-2-16,0 0 0 0,-33 0 0 0,50 0 0 16,-17-10 0-16,0 10 0 0,33 0-6 15,-34 0 6-15,34 0 0 0,0 0-2 0,-33 0-2 16,66 0 0-16,-33 0 9 0,0 0-9 15,34 0 4-15,-34 0 0 0,33 0 2 0,0 0 2 16,0 0-7-16,16 0 5 0,17-18 1 0,1 18 0 16,15 0-3-16,-16 0 5 0,17 0-3 0,16 0 6 15,-16 0 0-15,16 0-8 0,-33 0 6 16,17 0-1-16,-17 0-4 0,33 18-1 0,-49-18-3 16,49 0 6-16,-33 0 1 0,-16 10-7 15,16-10 4-15,0 9-1 0,0-9 3 0,-16 0-5 0,16 0 5 16,0 9-6-16,-33-9 6 0,17 0-3 15,-17 0 2-15,0 0-2 0,0 0 0 0,-33 0-4 16,33 0 4-16,-33 0 3 0,0 0-6 16,0 0 0-16,0 0 10 15,0 10-4-15,0-10 3 0,0 0-1 0,0 9-5 16,-33-9-6-16,0 0 12 0,0 9-2 0,33-9-7 16,-33 0-1-16,-33 0 7 0,49 9-5 0,-49-9 0 15,33 0 0-15,-33 19 0 0,16-19 8 16,17 0-6-16,-33 0 8 0,0 0-10 0,16 0 4 15,-16 0-5-15,33 0 1 0,-49 0 0 16,15 0-2-16,1 0 12 0,0 0-12 0,16-19 4 16,-16 19 0-16,-16-9-2 0,16 0 7 0,-1 9-4 15,-32-9-5-15,50 9 2 0,-18-10 6 0,1 10-4 16,17-9-4-16,16 9 4 0,-1 0 0 16,1 0 2-16,0 0-2 0,33 9-9 0,-33-9 6 15,33 0-9-15,-16 0 16 0,32 0-4 16,-16 10 0-16,33-20 0 0,-33 20 1 0,66-10 1 15,-32 0-2-15,32 0 2 0,16 0-7 0,-15 0 7 16,15 9-2-16,17-9 5 0,1 0-4 0,15 0 4 16,-32 0-9-16,16 0 4 0,1 0 0 15,-18 0 0-15,17 0 1 0,17 9-1 0,-50-9 0 16,0 0-5-16,17 0 10 0,-17 0-7 16,-33 0 6-16,17 0-6 0,-17 0-1 0,33 0 3 15,-66 0 1-15,33 0-1 0,0 0-2 0,-16 0 5 16,-1 0 0-16,-16 0-6 0,17 0 3 15,-17 0 4-15,33 0-7 0,-33 0 5 16,0 0-7-16,0 0 12 0,-33 0-7 16,33 0 4-16,-17 0 3 0,17 9-9 0,-33-9 2 15,33 0 6-15,-33 19-11 0,-33-19 11 0,33 0-2 16,-17 0-6-16,-16 19-2 0,0-19 4 0,-33 0 0 16,16 0 2-16,-16 0 4 0,16 18-6 15,-16-18-4-15,16 0 4 0,-16 0 0 0,-17 10 0 16,17-10 4-16,0 0-6 0,16 9 0 15,17-9-3-15,0 0 6 0,16 0 3 0,-16 0 0 16,33 0-4-16,0 0-2 0,17 0 2 0,-1 0 10 16,1 0-6-16,16 0-1 0,0-9-3 0,0 9-3 15,0-10 0-15,16 10 1 0,17 0 2 16,0-18 0-16,33 18-5 0,1-19 9 0,-18 19-7 16,50 0-2-16,-16-19 7 0,16 19 3 15,0-9-1-15,-16 9-7 0,16-9 5 0,17 9-5 16,-17-9 1-16,17 9 2 0,-17 0-2 15,-33 0 5-15,17-10 5 0,-17 10-8 0,0 0-3 16,17-9 3-16,-50 9 2 0,33 0-1 0,-33-9 4 16,17 9-5-16,-17-10-2 0,0 10 8 0,-33 0-5 15,33 0-1-15,-33 0 0 0,0-18 0 16,0 18 6-16,33 0-1 0,-33 0-1 16,0 0 0-16,0 0-6 0,-33 0 2 15,33 0 4-15,0 0-4 0,-33 0-3 0,0 0 3 16,0 0-6-16,0 0 6 0,-17 0-36 0,17 0-32 15,0 18-33-15,0-18-24 0,-33 0-26 16,33 0-27-16,-17 0-15 0,17 10 4 0,0-10 21 16</inkml:trace>
  <inkml:trace contextRef="#ctx0" brushRef="#br0" timeOffset="-171854.78">9839 8297 33 0,'0'-18'26'0,"0"-1"-6"0,-33 0 2 16,33 1-4-16,0 8-1 0,-33 10 1 16,17-18 9-16,-1 18-4 0,17-19 3 0,-17 19 3 15,17 0-4-15,0 0-4 0,0-18-6 0,-33 18-3 16,33 0-10-16,0 0 0 0,0 0-1 15,0 0 1-15,0 0 0 0,0 0-1 16,0 0-3-16,0 18 4 31,0-18-4-31,0 0 2 0,0 0 1 16,0 0 1-16,0 19 0 16,0-19-2-16,0 0 1 0,0 0-14 15,0 0-28-15,0 0-13 0,-33 18-15 16,33-18-3-16</inkml:trace>
  <inkml:trace contextRef="#ctx0" brushRef="#br0" timeOffset="-171422.75">9723 9562 25 0,'0'0'27'0,"0"0"-10"16,-33 0-4-16,33-9-5 0,0 9-3 15,0 0-1-15,0 0-2 0,0 0-1 0,0 0 1 16,0 0-2-16,0 0-5 0,0-9-10 0,0 9-9 16,0 0-35-16</inkml:trace>
  <inkml:trace contextRef="#ctx0" brushRef="#br0" timeOffset="-171205.85">9773 9748 14 0,'0'0'12'0,"0"0"0"16,0 0-5-16,0 0-3 0,0 0-2 15,0 0-6-15,0 0-11 0</inkml:trace>
  <inkml:trace contextRef="#ctx0" brushRef="#br0" timeOffset="-171022.94">9806 9776 31 0,'0'0'23'0,"0"9"-7"0,0-9-3 16,0 0-4-16,0-9-3 0,0 9-3 0,0 0-2 15,0 0-6 1,0 0-7-16,0 0-8 0,0 0-7 0</inkml:trace>
  <inkml:trace contextRef="#ctx0" brushRef="#br0" timeOffset="-170840.18">9839 9795 8 0,'0'0'5'15,"0"0"4"-15,0 0-1 0,0 0-4 0,0 0-2 16,0 0-4-16,0 0-7 0,0 0-14 15</inkml:trace>
  <inkml:trace contextRef="#ctx0" brushRef="#br0" timeOffset="-170189.8">9839 9888 11 0,'0'0'13'0,"0"0"4"16,0 0-3-16,0 0-3 0,0 0-3 0,0 0-4 16,0 0 0-16,0 0-1 0,0 0-1 15,0 0-1-15,0 0 1 0,33 0-2 16,-33-10 0-1,0 10 2-15,0 10-2 32,0-10 2-32,0 0 0 15,0 0-1-15,0 0 1 0,0 0 1 32,0 0-1-32,0 0-1 15,0-10-1-15,0 10 1 0,0 0 2 16,0 10-3-16,0-10 3 15,0 9-2-15,0-9 0 32,0 0 0-32,0 0 0 0,0 0 0 15,0 0 0-15,0 0 1 16,0 0 0-16,0 0-1 0,0 0 0 16,0 0 1-16,0 0 4 15,0 0-2-15,0 0 1 0,0 0-1 0,0 0 3 16,0 0-2-16,0 0 3 0,0 0 0 0,0 0-1 15,0 0 0-15,0 0-1 0,0 0 3 16,0-9-4-16,0 18 2 0,0-9-2 0,0 0-3 16,0 0 1-16,0-9-3 0,0 9 3 0,0 0-1 15,0 0 0 1,0 0-4-16,0 0 0 0,0 0 4 16,0 0 0-16,0 0-1 15,0 0-3-15,0 0 3 16,0 0-7-1,0 0-8-15,0 0-14 16,0 0-6-16,0 0-5 0,0-10-1 0,0 10-29 16</inkml:trace>
  <inkml:trace contextRef="#ctx0" brushRef="#br0" timeOffset="-149989.78">11063 11702 7 0,'0'0'9'0,"0"-10"5"0,0 10-1 0,0 0-3 16,0 0-2-16,0 0-2 0,-17 0 2 15,17-9 0-15,0 9 1 0,0 0 1 0,0 0 2 16,0 0 0-16,0 0-2 0,-16 0-1 0,16 0 0 15,0 9 2-15,0-9-4 0,16 0 0 16,-16 0-2-16,0 0-2 0,0 0 2 0,0 0 1 16,0 0 1-16,0 0 2 0,0 10-2 15,0-1 4-15,0-9 2 0,0 9-3 0,0 1 0 16,0-10 0-16,17 18-6 0,-17-18 4 0,0 19-1 16,0-19 2-16,0 0-3 0,0 18-1 15,0-18 1-15,0 0 8 0,0 0 1 0,33 10 5 16,-33-10 4-16,0 0-3 0,0 0-3 15,0 0-12-15,33-10 2 0,-33 10-4 0,33 0-4 16,-33-18 0-16,33 18 2 0,-33-19-2 0,17 1 0 16,-1 8 0-16,1 1 0 0,-1 0 0 15,-16-1 3-15,17 1-3 0,-17 9-3 0,0-9-2 16,33 9 3-16,-66-10-8 0,33 10-4 16,0 0-16-16,0 0-7 0,0 0-8 0,0 0-11 15,0 10-9-15,0-10-2 0,0 9-51 0</inkml:trace>
  <inkml:trace contextRef="#ctx0" brushRef="#br0" timeOffset="-143113.66">7210 11692 15 0,'0'0'22'0,"0"0"3"0,16 0 1 15,-16-9-2-15,0 9-7 0,0 0-1 0,0 0-2 16,0 0 2-16,34-9 3 0,-34 9-2 0,0 0 0 16,0-10-3-16,0 10 0 0,0 0 3 15,0 0 0-15,0 0 3 0,33-18 3 16,-33 18 1-16,0 0 0 0,0 0 0 0,0 0-2 16,0-19 9-16,0 19-8 0,0 0-2 0,0 0 0 15,0 0 1-15,0 0-4 0,0-9 0 0,0 9-6 16,-33 0 2-16,33-9 3 0,0 9-3 15,0 0-5-15,0 0-4 0,0 0-1 0,-34 0 0 16,34 0 2-16,0 0-3 0,-16 0-3 16,16-10 3-16,-17 10 2 0,1 0-1 0,16-9-1 15,0 9-1-15,-33 0-2 0,33-9 2 16,-33 9-1-16,33 0 2 0,0 0-6 0,-33-10 3 16,33 10 4-16,-33 0-2 0,33-9-7 15,-34 9 8-15,18 0 1 0,-17 0-7 0,33 0 3 16,-33-9 0-16,0 9 3 0,33 0-5 15,-33-10 2-15,0 10 0 0,-1 0-4 0,18 0 7 16,-17 0-3-16,0 0 0 0,0 0-2 16,0 0 2-16,0-18 0 0,0 18-3 0,-17 0 5 15,17 0-2-15,0 0 2 0,0 0-2 0,0 0-2 16,-17 0 2-16,17 0 2 0,-33 0-2 16,33 0 0-16,0 0 0 0,-17 0 0 0,17 0 1 15,0 0-3-15,-33 0 2 0,33 0 0 0,-17 0 0 16,17 0 2-16,0 0-5 0,0 0 3 0,-33 0 0 15,33 0 3-15,-17 0-7 0,17 0 2 16,0 0 4-16,0 0 1 0,-17 0-5 0,17 0 2 16,0 0-3-16,-33 0 3 0,33 0 0 15,0-19 3-15,0 19-3 0,16 0 1 0,-49 0-1 16,33 0 2-16,0 0-4 0,0 0-1 0,0 0 3 16,16 0 0-16,-16 0 0 0,0 0-2 15,0 0 2-15,0 0 5 0,0 0-3 0,16 0-7 16,-16 0 2-16,0 19 8 0,33-19-7 15,-33 0 0-15,0 0 2 0,0 0 1 0,33 0-3 16,-33 18 3-16,0-18-5 0,16 0 9 0,17 0-5 16,-33 10-2-16,33-10 0 0,-33 0 2 0,33 0 0 15,-33 9 0-15,33 0 2 0,-33 1 0 16,33-1-2-16,0-9-3 0,-33 9 0 16,16 1 9-16,1-1-6 0,16 0 0 15,-17-9-2-15,17 19 2 0,0-19 0 0,-33 0-2 16,33 18 2-16,0-18 3 0,0 0-3 0,0 0 1 15,0 10-1-15,-33-10-3 0,33 0 5 16,0 9-2-16,0-9-3 0,-33 0 3 16,33 9 4-16,0-9-7 0,0 0 5 15,0 10-2-15,0-10 2 0,0 0-5 16,0 0 1-16,0 0 3 0,0 0 1 16,0 0-1-16,0 0 1 0,0 0-5 15,0 0 1-15,0 0 7 0,0 0-4 16,-33 0-6-16,33 0 7 0,0 0 1 15,0 0-5-15,0 0 0 16,0 9 2-16,0-9 1 16,0 0-3-16,0 0 3 15,-33 0-1-15,33 0 1 0,0 9-3 16,-17-9 2-16,17 0 3 16,0 0-1-16,0 0-2 15,0 0 0-15,0 10 0 16,0-10-2-16,0 0 0 0,0-10 4 0,-33 10-4 31,33 10 2-31,0-10 2 0,0 0-4 0,0 0 3 16,0 0-3-16,-33 0 2 0,33 18 3 0,0-18-5 15,0 0 0-15,0 0 7 0,0 0-8 16,-33 19-1-16,33-19 4 0,0 18-2 16,-33-18 2-16,33 10 0 15,0-1 0-15,0 0 2 0,0 1-1 0,-33-1-1 16,33 0 2-16,0 0-2 0,0 10-3 0,0-19 5 15,0 19 0-15,0-1-2 0,-33-8-4 16,33-1 4-16,0 9 2 0,0-8-2 0,0 8 0 16,0 1-3-16,0 0 1 0,0-19 2 0,0 18 0 15,0-9 0-15,0 10-3 0,0-10 0 16,0 10 5-16,0-10-2 0,0 10 0 0,0-1 0 16,33-18 3-16,-33 19 0 0,0-10-1 0,0 1-2 15,0-1 0-15,33 10 3 0,-33-10-3 16,33 0 1-16,-33 10 2 0,33-19-1 0,-33 18 2 15,33-18-1-15,-33 10-3 0,33-1 3 0,-16-9 3 16,16 9-6-16,0 1 3 0,-33-10-1 16,33 9 0-16,0 0 2 0,0-9-2 0,-16 10 2 15,16-1-4-15,33 0 3 0,-33-9 2 0,0 0-2 16,0 0 3-16,-16 19-1 0,49-19 0 16,-33 0-2-16,0 0 0 0,33 0-1 0,-33 0-2 15,17 0 5-15,16 0 1 0,-33 0-6 16,17 0 8-16,16 0-11 0,-33 0 3 0,33 0 4 15,-33 0-4-15,17 0 5 0,16 0 0 0,0 0-5 16,-33-19 0-16,17 19 3 0,16 0-3 16,0 0 1-16,-33 0-3 0,50-9 6 0,-50 0-4 15,33 9 1-15,-16 0 3 0,16 0-3 0,0 0 0 16,0-10-1-16,-16 10 6 0,16 0-5 16,-33-9-1-16,33 0 3 0,-16 9-2 0,16 0 0 15,0 0-1-15,-16 0-2 0,16-10 3 16,-33 10-1-16,33 0 0 0,-33-9 0 0,17 9 0 15,-17-9 0-15,0 9 1 0,33-10 2 0,-50 10-3 16,17 0 2-16,1 0-4 0,-1-18 2 0,0 18 2 16,0-19 2-16,0 10-7 0,0 9 3 15,-17-9 0-15,18-10 0 0,-1 10 0 0,0-1-2 16,-33 1 2-16,33 0 5 0,-33-1-5 0,33 10 2 16,-33-18-5-16,0 18 4 0,0-19-1 0,16 10 0 15,-16 0 5-15,0-1 6 0,0 1 5 16,17 0-2-16,-17-1-1 0,0 1-7 0,0 0 1 15,0 0-2-15,0 9-5 0,0-19 5 16,0 19-5-16,0-28 2 0,0 19 0 0,-17-10-2 16,17 1 0-16,0 8 0 0,0-8 2 15,-16-1-5-15,16-9 1 0,0 0 4 0,0 10-1 16,-33-10-4-16,33 9 5 0,0 1-2 0,0-10 6 16,-33 9 1-16,33 0-7 0,0 1 4 0,-33-1 0 15,33 10-6-15,-33 0-5 0,33-10 10 16,-50 10-5-16,33 9 3 0,1-10-3 0,-17 1 2 15,33 0 0-15,-33 9 0 0,0 0-5 16,33-10 1-16,-33 10 4 0,33 0 1 0,-50 0-4 16,33 0 3-16,1 0-3 0,16 0-2 15,-33 0 3-15,33 0-2 0,-33 0-3 0,33 10-10 0,0-10-11 16,-33 9-13-16,33-9-16 0,-33 9-15 16,33 1-2-16,0-1-13 0,-34-9-14 0,34 9-4 15,0 1 7-15,-16-1 6 0</inkml:trace>
  <inkml:trace contextRef="#ctx0" brushRef="#br0" timeOffset="-135687.3">9806 7813 14 0,'0'-18'15'0,"0"-1"3"0,0 1 1 0,0 8 0 16,0-8 2-16,-33 18 3 0,33-19 1 15,0 19-1-15,0-18 3 0,0 18 4 0,-16-19-4 16,16 19-3-16,0 0-2 0,0-19-3 0,0 19-1 16,0 0-4-16,0-9-7 0,0 9 2 15,0 0-2-15,0 0-6 0,0 0 0 16,0 0 2-16,0 0-5 15,0 0 0-15,0 9 2 0,0 10 0 16,-17-19 0 0,17 0 2-16,0 19-2 0,0-19 0 0,0 18 0 15,0-18 0-15,0 19 0 0,0-19 0 0,0 18 0 16,0-8 0-16,0-1 0 0,0 19 2 16,0-10-2-16,0-18 0 0,0 19 0 15,0 0 0-15,0 9 0 0,0-10 2 0,0 1-2 16,0 18 1-16,0-18-1 0,0-1 2 15,0 10-2-15,0 9 0 0,0-18 0 0,0 18 1 16,0-9-1-16,0 9 0 0,0 0-2 0,0-18 2 16,0 28 0-16,0-10 0 0,17-9 0 15,-17 27 0-15,0-17 2 0,0-10-2 0,0 9 0 16,0 19 0-16,0-28 0 0,0 9 3 0,16 0-1 16,-16 0 0-16,0 0-2 0,0 10 0 15,0-29-3-15,0 10 8 0,0 0-2 0,0 0-3 16,0-9 0-16,0 9 4 0,0-10-6 15,33 1 2-15,-33-10 4 0,0 19-4 0,0-28 2 16,0 19-5-16,0-1 3 0,0-18 3 0,0 0-3 16,0 10 0-16,0-1 3 15,0-9-1-15,0 0-4 0,0 0 4 16,0 0 2-16,0 9-6 0,0-9 5 16,0 0-2-16,0-9 0 0,0 9 1 15,0 0-5-15,0-9 3 0,0 9-2 0,0-10-8 16,-33 10-9-16,33 0-8 0,0-18-7 15,0 18-3-15,0-19-5 0,-16 19 0 0,16 0-3 16,0-19 3-16,0 10-2 0,-17 0-35 16</inkml:trace>
  <inkml:trace contextRef="#ctx0" brushRef="#br0" timeOffset="-135185.52">9409 8799 18 0,'0'0'24'0,"-33"0"-3"16,33 0-5-16,0 0-1 0,-16 0-1 16,16 0 0-16,0 0-4 0,-17 0-5 0,17 0-1 15,0 0 0-15,0 0 2 0,0 0 2 16,0 10 5-16,0-1 0 0,17-9 5 0,-17 9 4 15,0 1 3-15,16-1-5 0,-16 10 2 0,33-1 0 16,-33 1-8-16,0-19 5 0,33 18-2 0,-33 1-1 16,33-10 4-16,0 10 3 0,-33-10-2 15,17 19 1-15,16-9-3 0,0-19-4 0,-33 18 8 16,33-18 4-16,0 10 2 0,0-1 6 0,0 0-1 16,-33 1-1-16,34-10 1 0,15 0 3 15,-16 0-2-15,0 0-5 0,0-10-9 0,0 1-7 16,-16 0-4-16,49-1-2 0,-33-8-2 15,0 18 0-15,0-19 5 0,0-9-7 0,17 10 5 16,-17-1 0-16,0 0 0 0,0 1-3 0,0 18-4 16,0-19 2-16,0-9 2 0,-16 19-4 15,16-10-1-15,-33 10-1 0,33 0 0 0,-33 9 2 16,0-10-2-16,33 10 0 16,-33 0 0-16,0 0-4 0,0 0 6 0,0 0-4 15,0 0-2-15,0 0-8 16,0 0-30-16,0 0-24 0,0 10-12 0,0-10-9 15,0 9 6-15,33 0 2 0,-33 1-19 16,0-10 3-16,0 9 4 0,0 0 14 16,0 19-51-16</inkml:trace>
  <inkml:trace contextRef="#ctx0" brushRef="#br0" timeOffset="-134005.29">9938 9525 54 0,'0'0'15'0,"0"0"-6"15,0 0-4-15,0 0-3 0,0 0 0 0,0 0 0 16,0 0 0-16,0 0 0 0,0 0 1 15,0 0-2-15,0 0 1 0,0 0-1 16,0 0 1-16,0 0-1 0,0 0 0 31,0 0 0-31,0 0 3 0,0 0 1 0,0 0-1 16,0 0 0-16,0 0-2 0,0 0 1 0,0 0-2 16,0 0 0 15,0 9-1 0,0-9-4 0,0 0-1-31,0 0-3 16,0 0-3-16,0 0-2 0,0 0 2 0,0 0-1 16,0 0-2-16,0 0 0 0,0 0-16 0</inkml:trace>
  <inkml:trace contextRef="#ctx0" brushRef="#br0" timeOffset="-133170.72">9806 9730 9 0,'0'0'4'0,"0"0"0"0,0 0 1 16,0 0-1-16,0 0 3 0,-33 0 0 0,33 0-3 15,0 0 0-15,0 0-3 0,0 0 1 16,33 0-2 15,-33 0 2-15,0 0 2-16,0 0-1 0,0 0-2 16,0 0 0-1,0 0 1-15,0 0 0 0,0 0-1 0,0 0 2 16,0 0-1-16,0 0 0 0,0 0 0 62,0 0-2-46,0 0-2 15,0 0 4-31,0 0-1 47,0 0-3-16,0 0 3-31,0 18-1 16,0-18 1 0,0 0-1-1,0 0-4 48,0 0-3-63,0 0-2 0,0 0-4 15,0 0-2-15</inkml:trace>
  <inkml:trace contextRef="#ctx0" brushRef="#br0" timeOffset="-131173.75">7937 10251 31 0,'0'0'33'16,"0"0"-15"-16,0 0-6 0,0 0 2 0,0-10 3 15,0 10 6-15,0 0 1 0,0 0 0 0,0 0-5 16,0 0-6-16,0 0-3 0,0 0-2 15,0 0-2-15,0 0-4 0,0 0 1 16,0 0 0 0,0 10-3-16,0-10 3 0,0 9 0 15,0-9 2-15,0 9 3 0,0 0-3 0,0 1 0 16,0-10-2-16,0 9 5 0,0 10-2 16,0-19 1-16,0 18 1 0,0-18-1 0,0 0-3 15,0 19-2-15,0-19 2 0,0 0 8 16,0 9 4-16,0-9 3 0,0 9-2 0,34-9 6 0,-34 0 8 15,0 0 2-15,0 10 4 0,0-10 3 16,0 0 2-16,33-10-3 0,-33 10-1 16,0-9-6-16,0 9-7 0,33-9-1 0,-33 9-8 15,16-19-3-15,1 1-2 0,-1 18-2 16,17-28-2-16,-33 18-2 0,33-8 3 0,-33 9-5 0,0-10 1 16,34 19-4-16,-34-19 2 0,0 1-5 15,33 18 5-15,-33 0-2 0,0-19 0 0,0 10 1 16,0 9-6-1,0 0-35-15,33 0-14 0,-33 0-18 0,0 9-11 16,0-9-8-16,0 0-11 0,16 19-7 16,-16-19 6-16,17 0 15 0</inkml:trace>
  <inkml:trace contextRef="#ctx0" brushRef="#br0" timeOffset="-129408.45">7871 10939 18 0,'0'0'30'0,"0"0"-7"0,0 0-10 16,0 0-4-16,-16 0-2 0,16 0 5 15,0 0 4-15,0 9 5 0,0 0 4 0,-17 10 2 16,17-10 3-16,0 10-3 0,0-10 6 15,0 19-2-15,0-28 3 0,0 19-1 0,0-10-1 16,0 0 8-16,0 1 4 0,17-1 5 0,-17 0 11 16,16 1 9-16,-16-10 4 0,33 0 5 15,-33 0 9-15,33 0 5 0,-33-10-13 0,34 1-15 16,-34 0-14-16,33-1-11 0,0-8-13 16,-17-1 3-16,17-9-15 0,0 10-4 0,0-1 1 15,1-9-5-15,-34 19 4 0,33-10-13 0,0-9 9 16,-33 19-4-16,16-10-2 0,1 19-2 0,-17-9 4 15,16 0 0-15,-16 9-1 16,0 0-5-16,33 9-25 0,-33 0-18 0,0 1-27 16,0-1-17-16,0 28-21 0,0-18-11 15,0-1-22-15,0 10-19 0,0 0-12 0,0 19 17 16</inkml:trace>
  <inkml:trace contextRef="#ctx0" brushRef="#br0" timeOffset="-128859.74">7689 11785 23 0,'0'0'32'0,"0"0"-1"0,0 0 2 15,0 0-7-15,0 0-2 0,0 0-8 16,0 0-3-16,0 0-4 0,0 0 13 0,0 0 10 15,0 0 7-15,0 10 2 0,0-10-2 0,34 9-4 16,-34-9 0-16,0 9 3 0,0-9 4 0,33 10-11 16,-33-1 5-16,0 0 15 0,33-9 11 15,-33 9 8-15,0-9 6 0,0 0 14 0,33 0 8 16,-33 0 13-16,16 0-12 0,1 0 1 16,-1-9-7-16,17-9-5 0,0 8-11 0,1-8-13 15,-1-10-12-15,0 9-14 0,-17-9 11 0,17 0 1 16,0 0-3-16,34 10-12 0,-34-10-13 0,0 0 2 15,-17 9-13-15,1 1-8 0,32 8 1 16,-49 10 2-16,33-18-6 0,-33 18-6 0,0-19 6 16,34 19 2-16,-34 0 0 0,0 0 1 15,0 19 4-15,0-19-12 0,0 18-10 0,0-18-35 16,0 19-34-16,0 0-38 0,0 9-35 0,0 9-31 16,0-19-30-16,0 20-38 0,0-10-7 15,-34 9 22-15,34 0 50 0</inkml:trace>
  <inkml:trace contextRef="#ctx0" brushRef="#br0" timeOffset="-128260.34">7640 12716 84 0,'0'0'60'0,"0"0"-8"0,0 0-13 0,0 0-9 15,0 0-1-15,0 0-2 0,0 0 11 0,0 0 13 16,0 0 8-16,16 0 9 0,-16 0 3 0,0 18 0 15,33-18 2-15,-33 0-7 0,0 0 5 16,34 0-5-16,-34 0 0 0,33 0-6 0,-33 9-2 0,33-9 11 16,-33 0 6-16,33 0 11 0,-33-9 10 15,33 9 0-15,-17 0-10 0,17-18-13 0,0 18-7 16,1-28-9-16,-34 9-14 0,33 0-3 0,0 1-4 16,-17-1-16-16,17 1 6 0,0-1-9 15,-33 0-3-15,33 1-9 0,1 8-2 0,-34-8-3 16,33 9 0-16,-33-1 0 0,0 10 0 15,33-18 0-15,-33 36 0 16,0-18-1-16,0 10-27 0,0-1-40 16,0 9-24-16,0 1-20 0,0-10-19 0,0 29-17 15,0-20-24-15,0-9-25 0,-33 19-12 16,33 0-4-16,0 10 15 0,0-20 23 0,-33 10 37 16</inkml:trace>
  <inkml:trace contextRef="#ctx0" brushRef="#br0" timeOffset="-127744.35">7723 13515 23 0,'-34'0'46'0,"34"0"8"0,0 10-2 16,0-10 2-16,0 0-3 0,0 9 2 15,0 0-2-15,0-9 3 0,0 19 14 0,0-19 7 16,0 0 14-16,0 9 0 0,0-9 9 0,0 0 0 16,0 10 4-16,34-10-5 0,-34 0-19 0,33 0-6 15,-33-10 0-15,33 1-1 0,-33-10 2 16,33 1-13-16,-17-1-8 0,17 1-12 0,0-10-2 16,0 9-6-16,1-18 4 0,-34 18-9 0,33-9-4 15,0 0 4-15,-17 19-17 0,1-19 3 16,-1 10-4-16,17-1-9 0,-33 10 4 0,33-1 3 15,-33 1-7-15,0 0-2 0,0 9 7 0,0-10-8 16,0 10 7-16,0 0-6 0,0 0 7 0,0 0-7 16,0 0-2-16,0 0-23 0,0 0-32 15,0 0-30-15,0 0-24 0,0 0-12 0,0 0-17 16,0 0-29-16,0 0-11 0,0 0-8 0,0 0-2 16,34 0 7-16,-34 0 27 0,-34 0 36 15</inkml:trace>
  <inkml:trace contextRef="#ctx0" brushRef="#br0" timeOffset="-126295.65">11129 10437 9 0,'-33'0'22'0,"33"0"10"16,0 0 3-16,0 0 2 0,0 0-6 0,0 0-5 16,0 0-1-16,0 0 1 0,0 0 1 0,0 0 1 15,0 0-3-15,0 0-7 0,0 0-5 16,0 0-3-16,0 0 8 0,0 0 14 0,0 0 2 16,0 18-1-16,0-18-9 0,0 0 2 0,0 0 3 15,0 19 6-15,0-19 3 0,0 0 0 0,0 9 4 16,33 0 0-16,-33-9-8 0,0 10-6 15,0-1 0-15,0-9-9 0,0 0 11 0,0 9 17 16,0-9 11-16,0 0 0 0,33 0 6 16,-33 0-5-16,0 0-10 0,0 0-17 0,0 0-6 15,33-9-16-15,-33 9 1 0,0-9-7 0,17-1-3 16,-1 1 4-16,-16 0-5 0,17-10-2 0,-1 19 3 16,1-18 1-16,-17-1 1 0,33 10-5 0,-33-10 4 15,0 10-4-15,0-1 0 0,33 10-1 16,-33-9 3-16,0 0 5 0,0 9-18 0,0 0-20 15,0 0-24-15,0 0-14 0,0 0-13 16,0 0-3-16,0 9-7 0,0-9-18 0,0 9-8 16,0 1-6-16,0-1 3 0,0 10 12 15,0-10 17-15,0 10 15 0</inkml:trace>
  <inkml:trace contextRef="#ctx0" brushRef="#br0" timeOffset="-125795.7">11046 11134 17 0,'0'0'19'0,"0"0"1"0,0 0 0 16,0 0 0-16,0 0 1 0,0 0-2 16,0 0 2-16,0 10 0 0,0-10 2 0,0 18-6 15,0-18 3-15,0 0 0 0,0 0-2 0,0 19-4 16,0-19 1-16,0 0 2 0,17 9 3 15,-17-9 11-15,0 9 3 0,0-9 12 0,0 10 6 16,33-10 11-16,-33 0 10 0,0 0 6 0,0 0 0 16,0 0-7-16,0-10-4 0,33 1-12 0,-33 0-13 15,33 9-3-15,-33 0-4 0,0-19-2 0,33 1 0 16,-33-1-3-16,17 10-9 0,-1-10 0 16,1 10-11-16,-1-10-4 0,1 10-5 0,-17 9-5 15,33-19 8-15,-33 19-4 0,0-18-1 16,0 8 5-16,0 1-8 0,0 9-7 0,33 0-8 15,-33 0-23-15,0 0-29 0,0 0-27 0,0 0-18 16,0 9-11-16,0-9-13 0,-33 10-10 16,33-10 1-16,0 18 19 0,0-18 23 0</inkml:trace>
  <inkml:trace contextRef="#ctx0" brushRef="#br0" timeOffset="-124645.85">10269 12232 2 0,'0'0'1'0,"0"0"1"0,33 0 0 16,-33 0-1-16,0 0 3 0,0 0 0 0,0 0 1 16,0 0-1-16,-33 0 0 0,33 0 0 15,0 0 0-15,0 0-1 0,0 0-1 0,33 0-1 16,-33 0 0-16,0 0 0 0,0 0 0 31,0 0-1-15,0 0-5-1,0 0 0-15,0 0-3 0,0 0-1 16,0 0-8-16</inkml:trace>
  <inkml:trace contextRef="#ctx0" brushRef="#br0" timeOffset="-123230.88">9260 4521 66 0,'0'-19'33'0,"0"-18"-5"0,-33 18 4 16,33-18 18-16,-33 28 23 0,33-28 17 0,0 18 6 16,-33 0 1-16,33 19 15 0,-16-18 19 0,16 8 23 15,-17 1 14-15,17 9-10 0,0-9-22 16,0 9-49-16,0 0-49 0,-16 0-18 0,16 9-10 15,0 0 3-15,0 1 87 0,0 8 2 0,0 1-14 16,0 0-8-16,0 18-18 0,0-28-39 16,16 28-23-16,-16 0 0 0,0-18 0 15,0 9 0-15,0 9 0 0,0 0 0 0,0 1 0 16,0-20 0-16,0 29 0 0,0-29 0 0,0 19 0 16,0-9 0-16,0 10 0 0,0-1-23 0,17-19-239 15,-17 1-69-15,0 9-49 0,0-9 18 16,16-19 83-16,-16 0-126 0</inkml:trace>
  <inkml:trace contextRef="#ctx0" brushRef="#br0" timeOffset="-122881.13">9591 4325 38 0,'33'0'52'0,"-33"-18"-14"0,0 18 1 15,0 0 4-15,-33 0 2 0,33 0-5 16,0 0 0-16,-33 18-5 0,17 1 5 0,-1-19-4 15,0 19-5-15,-16-1 5 0,0 1 1 0,0-1-10 16,0 10-9-16,0-9-11 0,0-1 0 16,16 20-3-16,-16-29-2 0,0 10-2 15,33-1 0-15,-33 1 0 0,33-1 0 0,-33 1 0 16,17-19 3-16,16 0 3 0,0 0 24 0,-17 0-5 16,17 19-11-16,0-19-7 0,0 0 5 15,0 0-7-15,0 0-2 0,0 0 2 0,17 0 1 16,-17 0-1-16,0 9 8 0,16 0 8 0,17 19-6 15,-33-28 17-15,33 19 13 0,-33-1-10 16,33 1 23-16,-33-1-7 0,33-8-29 0,-16-1-3 16,16 19-16-16,-16-28 8 0,32 19-3 15,-49-1-6-15,33-18 1 0,0 19-2 0,-33-19-1 16,33 9-12-16,-33 0-83 0,17 1-67 0,0-10-46 16,-1 0-25-16</inkml:trace>
  <inkml:trace contextRef="#ctx0" brushRef="#br0" timeOffset="-122498.03">9624 4809 98 0,'33'0'100'0,"-33"0"-27"16,0 0-8-16,0 0 24 0,33-19 19 15,-33 10-13-15,33-10-24 0,-33 1-30 0,34 18-19 16,-18-19-6-16,17 1 18 0,-33-1 24 16,33 0 13-16,-33 1-12 0,0 9-17 0,0-10-20 15,0 19 5-15,0-19-10 0,0 1 7 16,0 18-7-16,0 0-5 0,0-19 0 0,-33 19-7 16,33 0-2-16,-33 0 0 0,17 0-1 0,-1 0-8 15,0 0 9-15,-16 19-6 0,33-19 3 16,-33 18-3-16,33 1 5 0,0 0-2 0,-33-10 0 15,33 0-2-15,33 19 3 0,-33-9-1 16,0-19 0-16,33 18 5 0,0 1-1 0,-33-19 3 16,34 18-2-16,-18-18 0 0,17 0-8 15,0 10 5-15,0-10 1 0,0 0-14 0,0-10-60 16,0 10-55-16,17 0-20 0,-17-18-19 0,0 18-7 16,0-19 31-16,-33 1 25 0,33-1 24 15,-16 0 21-15,-1 1-20 0</inkml:trace>
  <inkml:trace contextRef="#ctx0" brushRef="#br0" timeOffset="-122131.79">10203 4586 9 0,'0'-19'17'0,"0"19"13"0,0 0 2 0,-17 0-4 16,1 0-7-16,16 19 5 0,-17-19 3 0,17 18-2 16,0 1 1-16,0-19-4 0,0 19-6 15,0-10 9-15,0 0 3 0,0 19 2 0,0-28-1 16,17 19-5-16,-17-19 4 0,16 18 6 0,1-18-5 16,16 0-2-16,0 0-7 0,-33 0 0 15,33-18-10-15,0 18-6 0,0-19-3 0,-16 19-3 16,-1-19 5-16,1 1-3 0,16 9 13 15,-33-10 11-15,33 19 2 0,-33-19 0 0,0 1-7 16,0-1-12-16,0 1 5 0,0-1 3 0,0 10 6 16,0-10-2-16,-33 19-2 0,33 0 2 15,0-19-16-15,0 19-2 0,0 0-1 0,-33 19-2 16,33-19 0-16,0 19 0 0,-17-1 2 16,17 10 0-16,0 9-2 0,0 1 2 0,17 8 8 15,-17-9 1-15,33 0-1 0,-33 10 10 0,0-10 2 16,33 10-3-16,-33 9 13 0,0-19 14 15,0-9-5-15,0 9 8 0,0 0-5 0,0-9-5 16,0 0-5-16,-33 0-10 0,33-10-11 16,-33 1-5-16,16 0-6 0,-16-19 6 0,33 9-3 15,-33-9-5-15,0 0-5 0,0-9-36 0,0 9-57 16,0-19-45-16,16 0-25 0,-16 1-31 0,33-19 2 16,-33 9 32-16,33-28 23 0</inkml:trace>
  <inkml:trace contextRef="#ctx0" brushRef="#br0" timeOffset="-121682.58">11129 4446 109 0,'0'19'66'0,"0"-1"-33"16,0-18 0-16,0 38 37 0,-33-29 24 0,33 28-12 15,-33-18-21-15,16 18-25 0,1-18-6 0,-1 8 13 16,1-8-22-16,-1 18-6 0,17-18-6 16,0-1-6-16,0-18 0 0,0 19 5 0,0-10 9 15,0-9 17-15,0 0 32 0,0 0 6 16,0 0 4-16,0 0-11 0,0-9-11 0,0-10 9 16,17 1-4-16,-1-1 13 0,-16 1-8 15,17-1-1-15,-17-18-3 0,16 9 2 0,-16-9-20 16,17-10-9-16,-17 10-7 0,0 0-4 0,33 0 26 15,-33 9 86-15,0 9-39 0,0 1-44 0,0-1 2 16,0 0-53-16,33 1 0 16,-33 8 0-16,0 20 0 15,0 8 0-15,0-18 0 0,33 19 0 16,-33 0 0-16,33 18 0 0,-33-19 0 0,33 29 0 16,-16-10 0-16,16-9 0 0,0 9 0 0,0 0 0 15,-33 1 0-15,33-11 0 0,-33 11 0 0,33-1 0 16,-33-19 0-16,0 10 0 0,17-9 0 15,-17 0 0-15,0-1-178 0,0 1-123 0,0-10-67 16,0-9 5-16,-17 9 40 0,17-9 81 16</inkml:trace>
  <inkml:trace contextRef="#ctx0" brushRef="#br0" timeOffset="-121332.83">11162 4725 138 0,'-33'-18'133'0,"33"18"-58"15,-33-19-9-15,33 19 33 0,0 0 22 16,0-19-12-16,0 19-34 0,0-9-42 0,0 0-7 15,0 0-17-15,33 9-4 0,-33-19-3 0,33 19-2 16,17-19 0-16,-17 1 0 0,33-1-14 16,0 1-43-16,-16-1-33 0,-1-9-14 0,1 9 3 15,16 1 10-15,-33-1 26 0,0-9 28 16,0 10 18-16,17-1 13 0,-50 1 13 0,33-20 12 16,-33 20 19-16,0-1 14 0,0 10 13 0,0-10 7 15,0 1 12-15,0 18 0 0,-33 0-10 16,33-19-27-16,0 19-20 0,0 0-11 0,0 0-5 15,0 0-9-15,-33 19 7 0,33-19 35 0,0 18 32 16,0 1-32-16,0-10-22 0,0 28 37 16,33-18 49-16,-33 0-4 0,0-1-38 0,0 10-29 15,33-9-19-15,-33 18 0 0,0-19-15 16,33 1 3-16,-33 0-3 0,0-1-2 0,33 10 3 16,-33-9-7-16,0-19-10 0,0 18-90 15,17-18-69-15,-17 19-26 0,0-19-21 0,16 0 4 16,-16-19 31-16,17 19 39 0,-17-18 31 0,0-1-39 15</inkml:trace>
  <inkml:trace contextRef="#ctx0" brushRef="#br0" timeOffset="-121148.65">11890 4307 25 0,'0'-28'58'0,"0"-9"10"15,-17 18 2-15,17-18 8 0,0 27 21 0,0-8 14 16,-16 18-26-16,16-19-42 0,0 19-22 0,0 0-11 16,0 19-6-16,0-19 0 0,0 9 32 15,16 10 16-15,-16 18-23 0,17-18 50 0,-1-1 116 16,1 10-88-16,16 9-50 0,-33-18 0 0,33 18 4 15,-33-18-23-15,0-1-15 0,33 10-8 16,-33 9-7-16,0-18 1 0,0 9-9 0,0 9-1 16,0-18-46-16,0-1-85 0,0 20-58 0,0-29-48 15,0 9-10-15,-33 1 20 0,33-19 40 16</inkml:trace>
  <inkml:trace contextRef="#ctx0" brushRef="#br0" timeOffset="-120749.83">11691 4502 47 0,'0'0'62'16,"0"-19"0"-16,0 1 5 0,0 18-9 0,17-19-15 16,16 19-8-16,-33-18-4 0,33 8-4 0,0 1 12 15,0 9 19-15,0-9 22 0,0 9 17 16,17 0 0-16,-17 0-14 0,0 0-14 0,17 0-18 16,-17 9-26-16,0 0-10 0,0 1-8 0,0 8 6 15,0 1 5-15,0-19 3 0,-33 18-3 16,17 1-1-16,-1-19-2 0,1 19 1 15,-17-10-8-15,16 0-3 0,-16 1 8 0,0 8-8 16,0-18-2-16,0 19 0 0,0-19 4 0,0 0 1 16,0 0-5-16,0 0 8 0,0 0-6 15,0 0-4-15,0-19 3 0,0 19 5 16,0-18-4-16,0-1 10 0,17 10 13 0,-17-10 5 16,33 19-14-16,-33-19-13 0,0 1 3 0,33 18 14 15,-33-19 27-15,33 19-18 0,-33 0-9 16,0-18-20-16,33 18-1 0,-33 0-2 0,17 0 4 15,-1 18-4-15,-16-18 5 0,17 0-5 16,-1 19 6-16,1-1 12 0,-17-18-14 0,33 19-2 16,-33-19 3-16,0 19 2 0,0-19-7 0,0 9-3 15,0 0-31-15,0 1-42 0,0-10-70 16,0 18-52-16,0-18-34 0,0 0-26 0,0 0 20 16,-33-18-126-16</inkml:trace>
  <inkml:trace contextRef="#ctx0" brushRef="#br0" timeOffset="-120333.79">12452 4158 75 0,'-33'-19'35'0,"33"1"-19"0,0-1 6 0,0 0 26 15,0 19 1-15,0-18-22 0,0 9-15 0,0 9-7 16,0-10-4-16,33 10 2 0,-33 0-3 16,33 0-10-16,-33 0-6 0,33 10-1 0,-16-10 3 15,-1 9 8-15,34-9-1 0,-50 18 3 16,33-18 4-16,-33 19 3 0,33-19 4 15,-33 19 11-15,0-19 4 0,0 18 11 0,0 1 7 16,0-10 9-16,0 10-12 0,0-1-3 16,33 1 39-16,-33 0-30 0,0-1-22 0,0 1-8 15,0-1-9-15,0 10-4 0,0-9 2 16,0 0-1-16,0-1 1 0,17 1 1 0,-17-19-3 16,0 18 2-16,16-8 0 0,-16-10 18 0,0 18 16 15,0-18 18-15,17 0 5 0,-17 0-4 0,0 0 2 16,16 0 0-16,-16-18-9 0,17 8-7 15,-17 1-18-15,33 0-4 0,-33 9 0 0,0-19-2 16,33 1 4-16,-33 18 6 0,0-19-4 0,33 19-5 16,-33 0-2-16,0-19-9 0,16 19-4 15,1 19-1-15,-17-19 5 0,17 0-7 16,-17 19 3-16,16-19 4 0,-16 18-1 0,17-18 8 16,-17 19 4-16,0-19-14 0,16 18 4 15,-16-8 7-15,-16 8-1 0,16 1-1 0,0-19-7 16,-17 18-6-16,1 1-13 0,-1-19-57 0,-16 19-85 15,33-19-62-15,-33 9-47 0,0-9-7 16</inkml:trace>
  <inkml:trace contextRef="#ctx0" brushRef="#br0" timeOffset="-119580.81">14106 4465 50 0,'-33'0'44'0,"33"-19"7"0,0 19 3 15,0 0-1-15,0 0 5 0,33 0 5 0,-33-18-1 16,0 18-6-16,0-10-5 0,33 10 12 16,-33-9-8-16,33 0-19 0,-33 9-18 0,16-19-7 15,17 19-9-15,-16 0 2 0,-1-18-1 0,17 18-2 16,-33 0 3-16,0 0-8 0,34 0-41 15,-34-19-44-15,0 19-35 0,0 0-14 0,0 19 2 16</inkml:trace>
  <inkml:trace contextRef="#ctx0" brushRef="#br0" timeOffset="-119401.25">14139 4642 105 0,'0'0'75'0,"0"0"-6"0,0 0 0 0,33-19-7 15,-33 19-17-15,0 0-11 0,16 0-10 0,1-19-10 16,-1 19-6-16,1-18-4 0,32 18-1 16,-49-19-3-16,34 19 0 0,-1 0-2 0,0-18-1 15,-17 8-41-15,1 10-37 0,16-9-31 16,16 0-9-16</inkml:trace>
  <inkml:trace contextRef="#ctx0" brushRef="#br0" timeOffset="-117019.77">15429 4186 102 0,'0'-10'46'0,"0"-8"-5"16,0 18 10-16,0-19 19 0,0 19 14 0,0 0 9 15,0-18-8-15,0 18-25 0,0 0-27 16,0 0-17-16,0 0-13 0,0 0 0 0,0 0-3 15,0 18 3-15,0-18-3 0,0 19 10 0,0-1 7 16,0 10-2-16,0-9-4 0,0 0-2 16,0-1-7-16,0 10 5 0,0-9-4 0,0-1 1 15,0 1-1-15,0 0 4 0,16-1 8 16,1 1 5-16,-17-10 0 0,16 0-5 0,1 1 3 16,-1 8-4-16,1-18 2 0,-17 0 2 0,16 0 14 15,17 0 11-15,-33 0 4 0,33-18 7 16,-33 8-5-16,33 1-3 0,-33 0-9 15,0-10-8-15,17 1-3 0,-17-1-10 0,0 0-1 0,0 1-8 16,0-1-1-16,0 10 4 0,17-10-1 16,-17 1 10-16,0-1 6 0,0 0 2 15,0 19 4-15,-17-18-3 0,17 8-3 0,0 10-1 16,0 0-21-16,0 0 1 0,0 0-3 0,0 0-6 16,0 0-1-16,0 0 1 15,0 10 5-15,0 8-3 0,0-18 3 0,17 19 0 16,-17-19 2-16,0 19-2 0,16-19 3 15,-16 18 3-15,17-18-8 0,-17 19 2 0,16-19 2 16,-16 9-5-16,17 0 7 0,-17 1-4 0,16 8 2 16,17-18-2-16,-33 0-62 0,0 19-75 15,33-19-64-15,-33 0-49 0,0 0-28 0,0 0 24 16</inkml:trace>
  <inkml:trace contextRef="#ctx0" brushRef="#br0" timeOffset="-116519.73">16007 4139 53 0,'0'19'18'0,"-33"-19"-7"0,33 0 3 0,0 0 1 16,0 0 5-16,0 9 3 0,0-9-4 16,0 9 9-16,0 1 11 0,0 8-4 0,0-18 1 15,0 19-18-15,33-19-7 0,-33 19-5 16,0-19-6-16,0 18 4 0,0-18-1 0,0 0-2 15,0 19 15-15,0-19 16 0,0 0 31 0,0 0 33 16,0 0 27-16,0 0-5 0,0-19-30 16,0 19-35-16,0 0-22 0,0-18-3 0,0 18-1 15,0-19 10-15,0 19-5 0,0-19-6 0,0 19-4 16,0-18-12-16,0 8-5 0,0 10 0 16,0 0-8-16,0 0 6 0,33 0-6 15,-33 0-4-15,0 0 4 0,0 0 0 0,0 0 8 16,33 0-5-16,-33 10 1 0,0-10-4 0,0 18 3 15,17-18 0-15,-17 0 2 0,17 19-2 16,-1-19-3-16,-16 0 6 0,17 0-2 0,-17 0 1 16,16 0 3-16,-16 0-4 0,17 0 2 15,-17 0 1-15,16 0-4 0,17 0-4 16,-33 0 8-16,0-19-4 0,33 19-3 16,-33 0 6-16,0-18-3 0,0 8 0 15,0 10-4-15,33 0 1 0,-33-9 3 0,0 9-6 16,0 0 6-16,0 9-4 15,17 1 1-15,-17 8 5 0,16-18 0 16,-16 19-5-16,17-19 3 0,-17 19 0 0,17-19 4 16,-17 18-2-16,16 1 6 0,-16-19-7 15,0 9-24-15,0 0-68 0,0-9-70 0,0 10-60 16,0-10-12-16,0 0 22 0</inkml:trace>
  <inkml:trace contextRef="#ctx0" brushRef="#br0" timeOffset="-116386.75">16321 4018 64 0,'-16'-18'74'0,"-1"-1"-23"0,-16 1-14 0,33 18-3 15,0-19-4-15,-33 10-9 0,33-1-8 0,0 10-8 16,0-9-14-16,0 9-22 0,0 0-17 16,0 0-15-16,33 0-13 0</inkml:trace>
  <inkml:trace contextRef="#ctx0" brushRef="#br0" timeOffset="-115970.81">16570 4037 54 0,'0'0'51'0,"0"9"-12"0,-17 10 1 15,17-1 19-15,-17-18 17 0,1 19 8 16,16 0-20-16,-17-1-29 0,17 1-15 0,0-10 33 16,0 0-12-16,0 19-16 0,0-9-10 0,0-19 2 15,0 19-5-15,0-1-5 0,0 1-1 16,17-19 6-16,-1 9-2 0,1 0 5 15,0 1-3-15,-1-10-4 0,1 0-4 0,32 0 4 16,-49 0-8-16,33-10 4 0,0 1-2 0,-33 0 2 16,33 9 1-16,-16-19-4 0,0 1 14 0,-1-1 10 15,1 0-5-15,-17-9 8 0,16 10-6 16,-16-1 0-16,0 1 0 0,0-1 4 0,-16 0 1 16,16-8 0-16,-17 17-3 0,1 1-5 15,16 9-12-15,-17-19-1 0,0 19-3 0,1 0-5 16,-1 0 3-16,-16 0-1 0,33 19-5 15,0-19-2-15,0 9 4 0,-33 1 1 0,33-1 3 16,0 9 9-16,33 1 9 0,-33 0 2 0,0-19 16 16,0 18 6-16,33 1-3 0,-33-1 0 15,17-8 1-15,-1 27-6 0,1-18-3 0,0-1-3 16,-1 1-7-16,1 9-8 0,-1 9-3 16,-16-18-8-16,33 18 4 0,-33-19 2 0,0 29-9 15,33-29 0-15,-33 20 6 0,0-10-13 0,0 9-79 16,0-19-75-16,0 1-77 0,0 0-58 15,0-10 15-15</inkml:trace>
  <inkml:trace contextRef="#ctx0" brushRef="#br0" timeOffset="-115288.7">17049 3916 54 0,'0'0'37'16,"0"-19"-14"-16,0 19-8 0,-33 0-6 0,33 0-3 15,0 0-2-15,0 19 0 0,0-19 5 16,33 9 2-16,-33 1 1 0,0 18 4 0,0-10-4 16,0 1-3-16,33-1 3 0,-33 1 11 15,0-19 0-15,33 19 8 0,-33 8-3 0,0-27 5 16,17 19 11-16,-1-19 6 0,-16 0 16 15,17 0 2-15,-1 0 6 0,1 0-6 0,-1 0-7 16,-16 0 2-16,17 0 3 0,16-19 10 16,-33 19 0-16,0-18 3 0,33-1-2 0,-33 10-2 15,0 9-11-15,0-19-1 0,0 1-5 0,0 18-13 16,0-19-1-16,0 19-17 0,0-18-4 16,0 18-5-16,0 0-15 0,0 0-5 0,0 0 0 15,0 0-4-15,0 18 1 16,0-18 5-16,0 19-6 0,0-19 4 0,0 18 2 15,0 1-3-15,33-19 3 0,-33 9 0 0,0 10 2 16,17-1-2-16,-1-18 1 0,1 0 1 16,16 19 1-16,-17-19-3 0,1 0 6 0,16 0-6 15,0 0 0-15,0 0 3 0,-33-19-10 0,17 19 9 16,-1-18-2-16,1 18 2 0,-1-19-6 16,-16 10 6-16,17 9-2 0,-17-19-4 15,16 1 1-15,-16 18 3 0,0-19 4 0,0 1-2 16,0 18 0-16,-16 0-1 0,16-19-6 0,0 19 2 15,0 0-1-15,-17 0 4 0,1 0 0 16,16 19-2-16,0-19 0 0,-17 0 2 0,17 18-8 16,0 1 3-16,-16-19 2 0,16 18 3 15,16-18-4-15,-16 19 2 0,17-19 2 0,-17 9-2 16,16-9 6-16,1 10-1 0,-1-10-5 0,1 0 7 16,16 0-5-16,0 0-4 0,-33 0 10 15,33 0-6-15,-33-10 4 0,17 10-4 0,-17-9-3 16,16 9 0-16,-16 0-2 0,17-19-13 15,-17 19-8-15,0 0-8 0,0-18-17 0,0 18-18 16,0 0-27-16,0 0-26 0,0 0-36 0,-17-19-34 16,17 19-21-16,0 0 1 0,-16 0 29 15</inkml:trace>
  <inkml:trace contextRef="#ctx0" brushRef="#br0" timeOffset="-114970.55">18521 3553 45 0,'0'0'18'0,"0"19"15"0,0-19 18 16,0 9 9-16,33 10 13 0,-33-1 3 0,0 1-6 15,0 0 14-15,0 8 26 0,33 11 13 0,-33-20-1 16,0 20-26-16,33-20-15 0,-33 29-22 16,0-10-16-16,17-19 16 0,-1 20-1 0,1-10-30 15,-1 9-12-15,1-19-7 0,-17 10 3 16,16-9-5-16,-16-1-3 0,17 20 0 0,-17-20-2 16,0-18 2-16,0 19-19 0,0-1-39 0,-17-8-72 15,17 8-53-15,-16-18-31 0,-1 19-4 16,1-19 12-16,16 0 35 0</inkml:trace>
  <inkml:trace contextRef="#ctx0" brushRef="#br0" timeOffset="-114787.89">18422 4121 71 0,'0'0'59'0,"0"0"13"0,-17 0 17 0,17 0 20 16,0 0 33-16,0 0-4 0,17 0-45 0,-17 0-37 15,16-19-9-15,1 19-4 0,16 0-21 16,-17-19 2-16,34 19-8 0,-17 0-8 0,0-18-4 15,-33 9-4-15,33-1 0 0,0 10 5 16,0-9-11-16,17 9-17 0,-50-19-58 0,33 19-54 16,0-18-33-16,0 18-35 0,-16-19 19 0</inkml:trace>
  <inkml:trace contextRef="#ctx0" brushRef="#br0" timeOffset="-113856.02">20059 3758 18 0,'33'-19'34'0,"-33"19"5"0,0 0-3 15,0 0-2-15,0-18-6 0,0 18-11 0,0 0-9 16,0 18 0-16,0-18 9 0,16 0 6 15,-16 19 8-15,17 0 11 0,-17-19-5 16,16 18-7-16,1-9-6 0,-17 10-9 0,16 0 19 16,1-1-5-16,-17 1-12 0,17-1-8 0,-17-18-2 15,0 19-2-15,16-19-3 0,-16 0 7 16,0 9 14-16,0-9 19 0,0 0 38 0,0 0 35 16,0 0 43-16,0 0 43 0,0 0-35 15,0-9-64-15,0 9-33 0,0 0-9 0,0-19-16 16,17 1 2-16,-17-1 1 0,0 19-5 15,0-18-3-15,33-1-4 0,-33 0-15 0,0 10-14 16,0 9 0-16,0 0-13 0,33-18 2 0,-33 18-2 16,0 0 11-16,0 18-4 0,16-18-6 15,-16 0 6-15,17 9-4 0,-1 1 0 0,1-1 5 16,-1 10-1-16,1-19-3 0,0 18 5 0,-17 1 0 16,16-19-2-16,-16 18 1 0,17-18-1 15,-17 0 6-15,33 19-14 0,-33-19 11 16,0 0 1-16,0 0-20 0,0 0-32 0,0 0-13 15,0 0-14-15,0 0 3 0,33 0 3 0,-33 0 15 16,0-19 14-16,0 19 3 0,0-18 11 0,16-1 11 16,-16 1 6-16,17-1 2 0,-17 10 7 15,0-10 0-15,16 19 6 0,-16-18-6 0,0 18 3 16,0 0 1-16,0 0-12 0,0 0 3 16,17 0 5-16,-17 0-3 0,0 0 1 15,16 0 7-15,-16 0-7 0,0 18 3 0,17-18-3 16,-17 0 2-16,16 0 4 0,1 9 1 15,-17-9-2-15,17 10-3 0,16-10 6 16,-33 0 2-16,0 0 5 0,0 0-1 16,33 0 11-16,-33 0 2 0,0-10 10 0,0 10-8 15,0 0-6-15,0-9-8 0,0 9-13 16,0-18-4-16,0 18-10 0,0-19-25 0,0 19-60 16,-33-19-55-16,33 1-50 0,0-10-33 15,-33 9-7-15,16 1 44 0,17-1-97 0</inkml:trace>
  <inkml:trace contextRef="#ctx0" brushRef="#br0" timeOffset="-113569.77">20786 3377 43 0,'17'0'66'0,"-17"-19"0"0,0 19 2 0,16-19-6 15,-16 19-11-15,0 0-21 0,0 0-18 16,0 0-3-16,0 0 5 0,0 19 35 0,17-19 20 16,-17 19-5-16,16-1-2 0,-16 1-13 15,34-1 20-15,-34 10 2 0,0 9-29 0,33-18 10 16,-33 18-12-16,33-9-16 0,-33 9-11 15,0-18-4-15,16 18-3 0,-16-18-6 0,17 9 3 16,-17-10 2-16,0-18-3 0,0 19-2 16,16 0 10-16,-16-19 18 0,0 0 25 0,0 0 38 15,0 0 59-15,0 0 45 0,0 0-27 16,0 0-76-16,0 0-44 0,0-19-25 0,0 0-15 16,0 19-1-16,0-18 0 0,17-10-3 0,-17 9-4 15,16 1-5-15,-16-20-5 0,17 20-11 16,-17-10-58-16,16 9-72 0,18 1-32 0,-34-1-33 15,33 0-17-15,-33 1-7 0,33 18 10 0,-17-19 28 16,17 19 43-16</inkml:trace>
  <inkml:trace contextRef="#ctx0" brushRef="#br0" timeOffset="-112590.83">21679 3497 129 0,'0'0'77'0,"0"0"-25"16,0 0-5-16,0 0-14 0,0 0-10 15,17 0-8-15,-17 0-6 0,0 0 12 0,16 0 27 16,17 19 6-16,-33 0 14 0,34-19-1 0,-34 18-18 16,16 1-23-16,17 9-10 0,-16-28-8 15,-1 18-1-15,-16 1-1 0,17 0-2 16,-1-19 4-16,-16 18 4 0,17-18 9 0,-17 0 22 15,0 0 24-15,0 0 44 0,0 0 18 0,16 0 7 16,-16 0-39-16,0 0-45 0,0 0-24 0,0-18-18 16,33 18 0-16,-33-19-4 0,0 19 1 15,0-19-5-15,0 1-2 0,33-1 0 0,-33 10 0 16,0-10 2-16,0 1-9 0,17 18 9 16,0-19-2-16,-17 19 4 0,16 0-9 0,-16-19-1 15,0 19 1-15,0 0 3 0,17 0-3 0,-17 0 6 16,0 19-1-16,16-19 0 0,1 0 0 15,-17 19-2-15,16-19 4 0,1 18-2 0,-17-18-3 16,16 19 9-16,17-19-6 0,-33 9 0 16,33 10 3-16,-33-19-5 0,17 0 2 0,0 18 4 15,16-18-4-15,-33 0 4 0,16 0 0 16,1 0-6-16,-1-18 6 0,1 18 11 0,-17 0 5 16,16 0-3-16,17-19 4 0,-33 10-12 0,0 9 4 15,0-19-5-15,0 19 1 0,0-18-1 16,0 18-2-16,0-19-4 0,0 19 4 0,0 0-5 15,0 0-5-15,0-19-1 0,0 19 2 16,0 0 0-16,0 0-2 0,0 0-1 16,0 0 3-16,0 0 1 0,0 19-5 15,0-19 14-15,33 0-7 0,-33 0 0 16,0 0 1-16,0 0 6 0,0 19-7 0,17-19 4 16,0 0 1-16,-1 0-5 0,1 0 3 15,-1 0-3-15,1 0 0 0,-1 0 2 16,-16-19-2-16,17 19-4 0,-1 0-2 0,-16 0 1 15,33-19 2-15,-33 19 3 0,0-18-3 16,0 18 3-16,33-19 0 0,-33 10-5 0,0-10 5 16,0 19 4-16,0-18-4 0,0-1 2 0,0 19-4 15,0-18 2-15,0 18-5 0,0-19 5 16,0 19-2-16,0 0-2 16,0 0-5-16,0 0-1 0,0 0 5 0,0 0 3 0,0 19 2 15,0-19 0-15,0 18-6 0,17 1-13 16,-17-19-24-16,0 18-48 0,16 1-38 15,-16-19-19-15,17 9 5 0,0 10-10 0,-1-19 5 16,1 18 2-16,-1-18 17 0,1 0 28 0,-1 0 19 16,17 0 20-16,-33-18 5 0,33 18 15 15,-33 0 20-15,17-19 12 0,-17 10 10 0,16 9 12 16,-16-19 10-16,0 1 3 0,0-1 3 16,0 19 2-16,0-18 16 0,0-1 3 0,0-9 1 15,0 9 5-15,0 1 9 0,-16-19 9 0,16 18 13 16,0 0 19-16,0 10-5 0,0-9-20 15,0 18-23-15,0 0-30 0,0-19-17 0,0 19-12 16,0 19 2 0,0-19-5-16,0 18 1 0,0-9 6 0,0 10-2 15,16 0 7-15,1 18-10 0,-17-19 8 16,17 1 0-16,-1 9-3 0,1-9 1 0,-1-1 1 16,1 19-4-16,-1-18 3 0,17-10-1 0,-33 28-1 15,33-37-1-15,-33 19-20 0,17 0-43 16,-1-1-51-16,-16-18-27 0,17 19-22 0,-17-19 2 15,0 0 19-15</inkml:trace>
  <inkml:trace contextRef="#ctx0" brushRef="#br0" timeOffset="-110192.41">15015 5023 53 0,'-16'0'37'16,"16"0"-18"-16,0 0 0 0,0-9 1 0,0 9-5 15,0-10-9-15,0 10 0 0,0-9 0 16,16 9-1-16,1-9 3 0,-1 9 12 16,17-19 6-16,0 19 15 0,0-18-10 0,34 18-6 15,-18-19-5-15,17 19 16 0,34-19-2 0,-34 1 11 16,49-1 10-16,-32 10-17 0,49-10-1 15,-32 1 22-15,15-1-22 0,18 0 1 0,15 1 22 16,1 8-25-16,0-27-13 0,0 19-8 0,16-1-3 16,17 0 32-16,-33 1 18 0,16-10-7 15,1 28-17-15,16-19-15 0,-17 1-8 16,17-1-2-16,-17-9-8 0,1 19 5 0,-1 0-8 16,17-10 10-16,-33 0-8 0,16 19 1 0,1-18-2 15,-1-1 9-15,-16 1 18 0,16-1-3 16,-16 10-9-16,33-10-9 0,-50 1 0 0,33-1-6 15,-16 0 2-15,17 19 0 0,-18-28-4 16,1 19 4-16,17 0-4 0,-18 9 1 0,18 0-1 16,-17-19 4-16,0 19-1 0,-34 0-1 0,1 0 7 15,0 0 0-15,0 0-6 0,-17 0-5 16,0-18 13-16,-16 18-4 0,32 0-2 0,-65-19-4 16,33 19 15-16,-1 0 0 0,-32-19-4 15,16 19 25-15,0-18 6 0,-16 8-1 0,0 1-23 16,-1 0-7-16,17 9 7 0,-33-19 7 0,17 19-6 15,-17-18-9-15,0 18 2 0,0 0 12 16,0-19-4-16,0 19-11 0,-16 0-2 0,-1 0 2 16,1 0-5-16,-1-19-3 0,1 19-2 15,0 0 5-15,-1 0-3 0,-16 0 0 0,17 0-2 16,-17 0-5-16,16 0 5 0,-16 0 2 16,33 0-1-16,-33 0-1 0,17 0 0 15,-1 0 5-15,1 0-5 0,-17 0 1 0,16 0 2 16,1 0 0-16,-17 0 4 0,16 0 5 15,-16 0 39-15,17 0 7 0,-17 0 13 0,0 0-15 16,0 0 8-16,16 0-43 0,-16-18-21 16,0 9 0-16,0-1 0 0,0 1 0 0,0 9 0 15,0-19 0-15,0 1 0 0,0-1 0 16,0 1 0-16,0-20 0 0,0 10 0 0,0-9 0 16,-16 0 0-16,16 9 0 0,0-9 0 0,-17 0 0 15,1-10 0-15,16 10 0 0,-17 0 0 16,1-10 0-16,-1-9 0 0,1 10 0 0,-1-10 0 15,17-9 0-15,-33 9 0 0,17-9 0 0,-1 9 0 16,1-9 0-16,-1 9 0 0,0 1 0 16,1 8 0-16,-1-9 0 0,17 10 0 0,-16-10 0 15,-1 19 0-15,17 9 0 0,-16-9 0 16,16-10 0-16,-17 28 0 0,17-18 0 0,0 19 0 16,0-1 0-16,0-9 0 0,0 10 0 15,0 18 0-15,0-19 0 0,-33 19 0 0,33-19 0 16,0 19 0-16,-16 0 0 15,16 0 0 1,-17 0 0-16,17 19 0 0,-16-19 0 16,-1 19 0-16,0-19 0 0,1 18 0 0,-1-9 0 15,1 10 0-15,-1 0 0 0,-16-19 0 0,33 18 0 16,-49 1 0-16,16-1 0 0,0-18 0 16,-1 19 0-16,1-10 0 0,0 10 0 0,-33 0 0 15,17-19 0-15,-1 18 0 0,0 1 0 16,-16-19 0-16,0 18 0 0,-17-18 0 0,1 0 0 15,-1 10 0-15,33-10 0 0,-49 9 0 0,16 0 0 16,1-9 0-16,-1 19 0 0,0-19 0 16,1 0 0-16,-17 19 0 0,-1-19 0 0,18 18 0 15,-18-18 0-15,18 19 0 0,-18-19 0 16,18 18 0-16,-17-18 0 0,16 10 0 0,-16-1 0 16,-1 0-1-16,18 10-24 0,-17-19-3 0,16 18 9 15,17-18 6-15,-50 19 4 0,33-19 1 16,-16 19 3-16,-17-19 0 0,17 18-4 0,0-18-24 15,-17 10 0-15,33-1 15 0,1 0 8 16,-34 10 0-16,17-19-3 0,0 0 1 0,16 18-14 16,-33-18 10-16,17 19-1 0,16-19 4 15,-16 19 5-15,0-19 1 0,16 18 4 0,-16-18 1 16,0 9-7-16,-17 1-8 0,17-1-17 16,16 10 11-16,-33-19 11 0,50 18 5 0,-50 1-4 15,34-19 8-15,-1 19-10 0,0-1-12 0,17-18 10 16,-33 9-1-16,16 10 11 0,17 0 2 15,-17-19-1-15,17 18 1 0,0-18 0 0,0 19 5 16,0-1 0-16,16-18-6 0,-16 19 6 16,0-10-2-16,-17 10-2 0,17-19 0 0,0 19-27 15,16-1-4-15,-16-18 21 0,0 19-1 16,16-19-7-16,17 18-16 0,-33-18 18 0,17 19 12 16,-1-19-1-16,17 9 2 0,-17 10 0 0,17-19 3 15,-16 18 2-15,-1-18-3 0,0 19 3 16,17-19 4-16,-33 19-11 0,17-19 7 0,-1 18-9 15,0-18-21-15,17 19 17 0,-33-19-2 16,17 0 12-16,16 9 5 0,-34 10 0 0,34-19-2 16,-16 0-9-16,16 18 10 0,0-18-1 15,-1 0-4-15,1 0 5 0,0 0-1 0,17 19 0 16,-1-19 0-16,1 0 0 0,-17 0 0 16,33 0 3-16,-17 0-7 0,1 0 5 0,16 0-1 15,-34 0 2-15,34 0-2 0,0 0-2 16,-33 0 4-16,33 0-5 0,0 0 3 15,0 0 2-15,0 0-4 0,-33 0 3 0,33 0 1 16,-16 0-2-16,-1 0 1 16,1 0 1-16,-1 0 1 15,1 0-5-15,16 0 2 0,-33 0-2 0,33 0 3 16,-33 0-5-16,33 0 0 16,-34 0 4-16,34 0-4 0,0 0 0 0,0 0 0 15,0 0 2-15,0 0-1 0,0 0 0 0,0 0-1 16,0 19 2-16,0-19 0 15,0 0 2-15,0 0 1 0,0 18 1 0,0-18 1 16,34 9-7-16,-34 1 2 0,0-1 2 16,0 10-8-16,0-1 11 0,0 1-1 0,0 0-2 15,0-1-3-15,0 1 3 0,0 9 0 16,0-10 2-16,0 19-2 0,0-18 2 0,0 9-2 16,0 9 0-16,0 0-3 0,0-18 4 15,0 27 2-15,0-8 3 0,0-1 0 0,0-9-2 16,0 9-1-16,33 19 0 0,-33-28 2 15,0 28-2-15,0-19 1 0,33 9-4 0,-33 10 2 16,0 9 4-16,0-28-6 0,0 19 4 0,0 9-4 16,0-28-5-16,16 10 10 0,-16 9-5 15,0-28 4-15,0 9-2 0,0 0-2 0,0-9 2 16,0 0 2-16,0 0 0 0,0-10-8 16,0 1 7-16,0 0 2 0,0-19-2 0,0 9-3 15,0 0 3-15,0-9 1 0,0 10 1 0,-16-10 0 16,16-10 0-16,0 10-7 0,0-9-4 15,0 0-38-15,-33-10-42 0,33 19-82 16,-33-37-47-16,-1 18-32 0,34-9 31 0</inkml:trace>
  <inkml:trace contextRef="#ctx0" brushRef="#br0" timeOffset="-108894.03">14866 3674 12 0,'0'9'25'0,"0"-9"7"15,0 0 3-15,17 0 2 0,-17 0 4 16,0 0 11-16,0 0 10 0,0 0 16 0,0-9 12 15,0 9 1-15,16 0-5 0,-16 0-7 16,0 0-2-16,0-18 4 0,0 18-8 0,33-19-1 16,-33 19-6-16,0-19 2 0,0 1 4 0,0 18-8 15,0-28-11-15,0 9-19 0,0 1-4 16,0-1-12-16,0 0-12 0,-33 1-3 0,33-10 1 16,-16-9 4-16,-1 0-8 0,-16-1-2 15,17 10 2-15,-17-9 5 0,0 0-5 0,-1-9 0 16,-32 8 1-16,17-8-1 0,16 9 0 0,-34-1 0 15,-15 1 2-15,16 9 2 0,-1-9-8 16,-32 18 4-16,17 1-5 0,-34-19 7 16,17 27-1-16,16-8 2 0,-16-1-7 0,0 19-1 15,16 0 2-15,-16 0 4 0,-1 0 2 0,18 0-9 16,-1 19 6-16,-16-1-2 0,16-18 5 16,0 28-3-16,1-9-7 0,-1 18 12 0,17-18-3 15,-33 18 0-15,16 9 0 0,-16-8-2 16,16-1-7-16,17 9 7 0,-50 10 4 0,50-9-4 15,0-10-4-15,-17 9 4 0,17 10-2 0,0-19 4 16,0 10-4-16,16-10-1 0,17 19 3 16,0-10 2-16,0-8-6 0,0 8 4 0,0-9 0 15,0 19 3-15,16-28-3 0,1 28 0 16,-1-19-5-16,17-9 3 0,0 9 2 0,-33-18 0 16,33 18 5-16,0-18-10 0,0 8 9 15,0-8-1-15,-33 0-3 0,33-19-8 0,0 18 12 16,0-18-4-16,0 19 2 0,0-19-6 15,0 0 5-15,0 0 5 0,0 0-19 16,0 0-40-16,0 0-20 0,-33-19-15 16,33 19-13-16,0 0-14 0,0-18-17 15,0 18-31-15,0-19-13 0,0 0 20 0,0 1 24 16,0 9 19-16</inkml:trace>
  <inkml:trace contextRef="#ctx0" brushRef="#br0" timeOffset="-108393.91">11311 3516 55 0,'0'-19'16'0,"0"19"-8"0,0 0 2 15,-33 0 7-15,33-18 5 0,0 18-4 16,-17 0-7-16,17 0-5 0,0 0-4 0,0 18 0 16,0-18 3-1,0 0 7-15,0 19-3 0,17-19 5 16,-17 19 10-16,0-19-10 0,33 18 3 16,-33 1 13-16,0-19-12 0,0 28-5 0,0-10 7 15,0 1 7-15,33 0-13 0,-33-1-6 16,0 1-4-16,0 9-1 0,0 9 10 0,-33 0 3 15,33-18-6-15,0 27-3 0,-33-9-2 16,16-9-1-16,1 10 4 0,-1-1-7 0,-16-19 2 16,33 10-1-16,-33 9 0 0,33-18-4 15,0 0 3-15,-33 18 3 0,33-28-2 0,0 10 19 16,0-1-6-16,0-18 6 0,0 19 5 0,0-19 14 16,0 19 2-16,33-19 16 0,-33 0 3 15,33 0 6-15,0 0-24 0,17 0-19 0,16-19-13 16,0 19-6-16,-16-19-2 0,49-9 2 15,-33 10-7-15,17-19 7 0,16 18-1 0,0-18-7 16,17 9 1-16,-50 9 5 0,17 1 0 16,-17-1-3-16,0 1 3 0,-16 18-44 0,-17-19-33 15,0 10-28-15,0 9-21 0,-33-10-8 0,0 10 7 16,33 0 17-16,-33 10 10 0</inkml:trace>
</inkml:ink>
</file>

<file path=ppt/ink/ink7.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2-03T10:45:07.370"/>
    </inkml:context>
    <inkml:brush xml:id="br0">
      <inkml:brushProperty name="width" value="0.05292" units="cm"/>
      <inkml:brushProperty name="height" value="0.05292" units="cm"/>
      <inkml:brushProperty name="color" value="#FF0000"/>
    </inkml:brush>
  </inkml:definitions>
  <inkml:trace contextRef="#ctx0" brushRef="#br0">4035 8855 74 0,'0'0'56'0,"0"0"-16"15,0 0-12-15,0 0-10 0,0 0 2 0,0 0 9 16,0 0 5-16,0 10-1 0,0-10-8 0,0 0-2 16,0 0-1-16,0 0-6 0,0-10-8 15,0 10 0-15,0 0-6 0,0 10 2 0,0-10-3 16,0 0 3-16,0 0-6 16,0-10 2-16,0 10 1 0,0 0-3 15,0 0 5 1,0 0-5-1,0 10 2-15,0-10 4 0,0-10-4 16,0 10-2-16,0 0-4 16,0 0-14-16,0 0-12 0,0 0-6 15,0 0-11-15,0 0 0 0,0 0 0 0,0 0 2 16,0 0 3-16,0 0 4 0,0 0-29 0</inkml:trace>
  <inkml:trace contextRef="#ctx0" brushRef="#br0" timeOffset="18765.12">11096 4790 15 0,'0'-9'27'0,"0"9"-2"0,0 0-1 16,0-9-1-16,0 9-1 0,0-10 0 0,0 10-4 16,0 0-2-16,0 0-1 0,0 0-3 15,0 0 5-15,0 0 0 0,0 0 3 0,0 0 8 16,0 0-3-16,0 0 3 0,0 0 9 0,0 0 2 16,0 0 4-16,0 0 4 0,0 0-5 15,0 0-9-15,0 0-16 0,0 0-8 0,0 0-7 16,0 0 1-16,0 10-1 0,0-1 0 15,0 0 2-15,0 10 15 0,0-19 23 0,0 19 19 16,0-1 22-16,33 1 1 0,-33-1-27 16,0 1-12-16,0 9 1 0,0-9 29 0,0-1-3 15,0 1 7-15,33-10-22 0,-33 10-4 0,0-1 9 16,0 1 55-16,0-19-12 0,0 18-5 16,0-18 25-16,33 19 6 0,-33-19-131 15,17 0 0-15,-1 0 0 0,1 0 0 0,16-19 0 16,33 19 0-16,-33-18 0 0,0-10 0 0,17 9 0 15,16 1 0-15,0-1 0 0,-33-18 0 16,17 9 0-16,16 0 0 0,-33 0 0 0,33 10 0 16,-49-20 0-16,32 10 0 0,1 10 0 15,-50-1 0-15,33 1 0 0,0-1 0 0,-33 19 0 16,33-19 0-16,-33 19-170 0,17 19-238 16,-1-19 13-16,-16 0 36 0,17 19 71 0,-17-1-134 15</inkml:trace>
  <inkml:trace contextRef="#ctx0" brushRef="#br0" timeOffset="20877.97">8401 6223 47 0,'0'0'48'0,"0"0"-20"0,0-9-7 15,0-1 10-15,0 10 14 0,0 0 13 16,0 0-2-16,0 0-7 0,0 0-15 0,0 0-16 15,0-9-3-15,0 9-3 0,0 0-1 0,0 0-3 16,0 0 1-16,0 0 6 0,0 9 3 16,0-9 9-16,0 0 0 0,0 0 11 15,0 0 8-15,0 10 3 0,0-10-4 0,0 9-4 16,0-9-10-16,0 18-3 0,33-18-2 0,-33 0 4 16,0 19-5-16,0-19-3 0,0 0 6 15,0 19-4-15,0-19 14 0,0 0-6 0,33 18 3 16,-33-18 18-16,0 10 32 0,0-1-1 0,0-9 6 15,0 9-12-15,0-9-14 0,16 9 6 0,-16-9 12 16,0 0 44-16,17 10 24 0,-17-10-100 16,16 0-50-16,-16-10 0 15,33 10 0-15,-33-9 0 0,0 0 0 16,33 0 0-16,-33-1 0 0,33-8 0 0,1-1 0 16,-34 0 0-16,16-18 0 0,17 19 0 0,0-10 0 15,0 9 0-15,0 1 0 0,-33-20 0 16,33 10 0-16,1 10 0 0,-34-1 0 0,16 1 0 15,1-1 0-15,-1 0 0 0,-16 10 0 0,17 9 0 16,-17 0 0-16,0-18 0 0,16 18 0 16,-16 0-116-16,0 0-236 15,0 0 15-15,0 0 28 0,0 18 39 16,0-18 46-16,0 0 41 0</inkml:trace>
  <inkml:trace contextRef="#ctx0" brushRef="#br0" timeOffset="37612.83">6251 9088 4 0,'0'0'4'0,"0"0"-1"16,0 0 3-16,0-9-1 0,0 9-1 15,0 0-2-15,0 0 0 0,0 0 0 0,-33 0 0 16,33 0 0-16,0 0 1 0,0 0 0 0,0 0 0 15,0 0-2-15,-33 0 0 0,33 0 0 16,0 9 2-16,0-9 1 0,0 0 2 16,0 0-2-16,0 0 2 0,-33 0 1 0,33 0 0 15,0 0 0-15,0 0 1 0,0 0 0 0,0 0 1 16,0 0 0-16,0 0 1 0,0 0-3 16,0 0 2-16,0 0-3 0,0 0 0 0,0 0-1 15,0 0-3-15,0 0 1 0,0 0-1 16,0-9-2-16,0-1 0 15,-17 10 0 1,17-9 0 0,0 9-11-16,0 0-12 0,0-9 0 0,0-1 5 15,0 10 5-15,0 0 1 0,0 0-5 16,0-18-5-16</inkml:trace>
  <inkml:trace contextRef="#ctx0" brushRef="#br0" timeOffset="38395.75">5920 8985 14 0,'0'0'14'0,"-33"19"-3"0,33-19-1 0,0 0-5 16,0 0 0-16,0 0-3 0,0 0 2 0,0 0-1 16,0 0 2-16,0 0 1 0,0 0-1 15,0 0 0-15,0 0 1 0,33 0 1 0,-33 0 3 16,0 0-3-16,17 0-2 0,16 0-1 0,0-19 5 15,-33 19 0-15,33 0 0 0,0 0-5 16,0 0 3-16,-33 0-2 0,33 0 3 0,17 0-2 16,-17 0-1-16,0 0 1 0,0 0 2 15,0 0 4-15,17 0-2 0,-17 0 2 0,33 0-3 16,-33 0-3-16,16 0 0 0,18 0-3 0,-34 0 0 16,33 0 3-16,-17 0 0 0,18 0 4 0,-1 0-1 15,0 0-4-15,-17 0 2 0,51-9-1 16,-34 9-1-16,-17 0 2 0,18-9-1 0,-1 9 1 15,16 0 0-15,18-9 2 0,-34 9-3 16,16-10-1-16,18 10 0 0,-34-9-1 0,16 9 0 16,18-9-4-16,-18 9 3 0,18 0-1 0,-34-10 0 15,16 10 0-15,-15 0 0 0,15 0 1 0,17 0-3 16,-32 0 0-16,15 0 0 0,-16 0 0 16,17 0 2-16,16 0-2 0,-32 0 0 15,-1 0 2-15,49 0-2 0,-48-18 0 0,15 18 2 16,17 0-2-16,-16 0 0 0,16 0 0 0,-32-19 3 15,15 19-3-15,17 0 1 0,-16 0-1 0,-17 0 0 16,17-18 0-16,16 18 0 0,-33 0 0 16,17 0 0-16,16-10 2 0,-33 10 1 0,17 0-3 15,16-9 0-15,-49 9 3 0,16 0-6 16,0-9 3-16,0 9 0 0,-16 0 0 0,16 0 0 16,-33 0 0-16,17-10 1 0,-17 10-1 0,0 0 2 15,0 0-2-15,0 0-2 0,-33 0 2 16,33 0-2-16,-33 0 5 0,0 0 0 15,33-9-3-15,-33 9-2 0,0 0 2 0,0 0-2 16,0 9 4-16,0-9-1 16,0 0-3-1,0 0 6-15,0 0 11 0,0 0-3 0,0 0-2 16,0 0-1-16,0 0-2 0,0 0 1 0,0 0-5 16,0 0 2-16,0 0 1 0,0 0-3 15,0 0-2-15,0 0 1 0,0 0-1 0,0 0 4 16,0 0-8-16,0 0 5 15,0-9-2-15,0 9-2 16,0 9 4-16,0-9-1 0,0 0 0 16,0 0 1-16,0 0-5 0,0 0 6 0,0 0-5 15,0 0 2-15,0 0-22 0,0 0-12 16,0 0-11-16,-33 0-11 0,33 0-8 16,0 0-2-16,0 0-4 0,0 0 3 0</inkml:trace>
  <inkml:trace contextRef="#ctx0" brushRef="#br0" timeOffset="39510.94">13361 9004 7 0,'-16'0'6'16,"-17"0"5"-16,33 0 2 0,-33 0-3 15,33 0 2-15,0 0-1 0,-33 0 1 0,33-19 0 16,0 19-3-16,0 0-4 0,0 0-1 0,0 0 0 16,0 0-3-16,0 0 3 0,0 0-1 15,0 19-3-15,0-19 1 0,0 0-1 0,0 0 2 16,33 0 0-16,-33 0 0 0,0 0 2 0,33 0 1 15,-17 0 0-15,1 0 2 0,16 0-1 16,17 0-3-16,-17 0 4 0,0 0 0 16,0 0 1-16,16 0-1 0,18 0 0 0,-1 0-1 15,-17 0 2-15,17 0 2 0,34 0-1 0,-18 0-4 16,18 0 2-16,-18-19 0 0,17 19-7 16,1 0 2-16,15-9-1 0,-15 9 1 0,15 0 1 15,-15-9-3-15,15 9 3 0,1 0-3 0,16-9 3 16,17 9-2-16,-16 0 0 0,15 9-1 15,-15-9 0-15,-18 0 0 0,1 9 0 0,-17-9 2 16,1 0-2-16,-18 9 0 0,1-9 0 16,16 0 0-16,-66 0 0 0,17 19 0 0,0-19 3 15,-17 0-3-15,16 0 3 0,-49 0-2 16,33 0-1-16,0 0 2 0,-33 0 2 0,17 0 4 16,-17 0-3-16,16-19 4 0,-16 19-1 0,17 0-4 15,-17 0 4-15,0 0 0 0,0-9-3 16,0 9 2-16,0 0-3 0,17 0 1 0,-17 0-2 15,0-9-3-15,0 18 1 16,0-9 0-16,0 0 2 16,0-9-3-1,0 9-2-15,0 0 0 0,0 0-14 0,0 0-8 16,-17 0-11-16,17 0-3 0,0 0-9 0,0 0-5 16,0 0-6-16</inkml:trace>
  <inkml:trace contextRef="#ctx0" brushRef="#br0" timeOffset="40827.11">2117 9162 31 0,'0'-18'20'0,"-33"18"-7"0,33 0-2 15,0 0-2-15,0 0 0 0,0 0 4 0,0-19 3 16,0 38 0-16,-33-38 1 0,33 19-1 16,0 0-6-16,0 0-2 0,0 0-2 0,0 0-4 15,0 0 0-15,0 0 0 16,0 0-1-16,0 19 8 16,0-19 8-16,33 0 0 0,-33 0 2 15,33 18 2-15,-17-18 1 0,17 0 1 0,0 0-1 16,0 0-3-16,0-18-1 0,17 18-2 15,16 0-7-15,-33 0-5 0,33-19 1 16,-16 19 3-16,16 0-8 0,0-19 3 0,1 10-3 16,-18 9 1-16,-16 0 1 0,33-9-2 0,-33 9 0 15,0 0 0-15,17 0 2 0,-17 9-2 16,-33-9 3-16,33 0-7 0,0 0 7 16,-33 9-3-16,0-9-3 0,33 0 5 0,-33 0-4 15,0 0 2-15,0 19 0 0,0-19-3 0,0 0-12 16,0 0-2-16,0 0-12 0,0 0-10 15,0 0-4-15,0-19-5 0,0 19-6 0,0-9-5 16,-33 9 1-16</inkml:trace>
  <inkml:trace contextRef="#ctx0" brushRef="#br0" timeOffset="42575.39">8119 11971 3 0,'0'-9'1'16,"0"9"0"-16,0 0 0 0,0 0 0 16,0 0 0-16,0 0 0 0,0 0 0 15,0 0 1-15,0 9-1 0,0-9 1 16,0 0 0-16,0 0-1 16,0 0-1-16,0 19 0 15,0-19 0 1,-33 0 0-16,33 19 0 15,0-19-3 1,0 0-8-16,0 0 8 0</inkml:trace>
  <inkml:trace contextRef="#ctx0" brushRef="#br0" timeOffset="43143.1">6681 11869 18 0,'0'0'12'0,"0"0"-5"0,0 0-4 15,-33 0-2-15,33 0 0 0,0 0 0 0,0 0-1 16,0 0 0-16,0 19 0 16,-33-19 0-16,33 0 0 15,0 0 0-15,0 18 0 16,0-18-3 0,0 0-4-16,0 0-3 0,0 0-9 0</inkml:trace>
  <inkml:trace contextRef="#ctx0" brushRef="#br0" timeOffset="43808.01">11096 12288 10 0,'0'0'5'0,"0"0"-3"15,0 0 0-15,0 0-1 16,0 0 1 0,0 0 2-16,0 0 2 0,0 0 1 15,0 0-2-15,0 0-2 0,0-10-3 0,0 10 2 16,0 0 0-16,0 0-2 16,33 0 0-1,-33 10 0 1,0-10 0-16,0 0-7 0,33 0-5 15,-33-10-16-15</inkml:trace>
  <inkml:trace contextRef="#ctx0" brushRef="#br0" timeOffset="44857.88">14106 12474 16 0,'0'0'13'0,"0"18"1"0,0-18-1 15,0 0-1-15,0 0-5 0,-33 0-3 0,33 0-1 16,0 0 0-16,0 0 4 0,0 0 0 0,0 10 4 16,0-10 3-16,0 0 2 0,33 9 3 15,-33-9-2-15,0 9-1 0,33-9-1 16,0 0 2-16,-17 9-1 0,34-9 1 0,-1-9-5 16,-15 9-3-16,32 0-1 0,-17 0-1 0,17-9-2 15,1 9 1-15,15 0-1 0,18-9 10 16,-34 9 25-16,16 0 7 0,18 0-11 0,-34-10-17 15,49 10-5-15,-32 0-8 0,49 0 1 0,-49 0 5 16,49 0-1-16,-49 0 1 0,16 0-6 16,1 0-2-16,-18 0 0 0,17 0-4 0,-32 0 1 15,15 0-1-15,-16-18 0 0,1 18 0 0,15 0 0 16,-49-19 2-16,17 10-2 0,0 9 2 16,-1-10-1-16,-16 10 1 0,0-9-2 0,0 9 0 15,-33 0 0-15,17-9-3 0,-17 9 5 16,16-9-2-16,-16 9-5 0,0 0 2 0,0 0-2 15,0 0-9-15,17 0-7 0,-17-10-8 0,-17 10-2 16,17 0-5-16,0 0-2 0,-16 0-4 16,16-9-2-16,-17 9-3 0,17 0-2 0,0 0 5 15,0 0 1-15,-33 0 5 0,33 0-20 16</inkml:trace>
  <inkml:trace contextRef="#ctx0" brushRef="#br0" timeOffset="45923.18">6830 12734 47 0,'0'0'42'0,"0"9"-11"0,0-9-15 16,0 0-7-16,0 0-6 0,0 0 0 0,0 0 3 16,0 0 3-16,0 10 1 15,0-10 5-15,0 9 2 0,0-9 2 0,0 9 0 16,0 1 0-16,0-10 5 0,0 9-1 0,0-9 4 16,0 0 2-16,33 9-1 0,-33-9 4 15,0 10 9-15,0-10 3 0,33 9 6 0,-33-9-5 16,0 0 0-16,0 0-6 0,33-9-13 15,-33-1-3-15,33 1-15 0,-33 0-5 0,16-10 2 16,17 0 2-16,1 10-4 0,-1-9-3 0,0-20 4 16,0 20-4-16,-33-10-4 0,33 9 4 0,-17-18-2 15,17 18 2-15,1-9 2 0,-34 10-2 0,33-1 2 16,0 1-7-16,-33-1 6 0,0 10-14 16,33-1-22-16,-33 1-13 0,0 9-9 0,0-9-15 15,0 9 0-15,0 0-5 0,0 0-7 16,0 9-2-16,0-9 4 0,0 0-51 0</inkml:trace>
  <inkml:trace contextRef="#ctx0" brushRef="#br0" timeOffset="54981.02">2232 14976 14 0,'0'0'6'0,"0"0"-3"16,0-9 0-16,0 9 0 0,0 0 1 0,0 0 1 15,0 0 1-15,0 0-1 0,0 0-2 16,0 0-1-16,0 0 1 0,0 0-1 0,0 0 0 16,-33 0-2-16,33 0 1 15,0 0 1-15,33 0 2 31,-33 0 1-31,0 0-2 16,0 0 0-16,33 0 0 0,-33 0 0 16,34 0 0-16,-34-10 0 0,49 10-2 0,-16-9 3 15,-33 9-1-15,33 0-1 0,0-9 0 16,34 9 0-16,-51-10 0 0,17 10 1 0,33-9-1 16,-33 9 2-16,0 0 2 0,17-9-1 0,16 9 2 15,-33 0-3-15,33-10 1 0,-33 10-2 16,17-9 0-16,16 9-1 0,0 0 1 0,-33 0-1 15,17 0 2-15,16 0-1 0,-33 0 1 16,33 0-2-16,-16 0 1 0,-17 9-3 0,33-9 4 16,-33 0-1-16,50 0 0 0,-50 0 0 0,33 0 0 15,-33 0-2-15,50 0 2 0,-50 0-3 16,33 0 0-16,0 0 1 0,-16-9 0 16,16 9 2-16,-33 0-3 0,33-9 1 0,17 9 1 15,-50-9 0-15,33 9-1 0,17 0 2 0,-17 0 0 16,0 0 0-16,-16 0-1 0,16 0 3 0,0 0-1 15,0 0-2-15,17 0-2 0,-17 0 2 16,-33-19-1-16,50 19 0 0,-17 0 1 16,-33 0 0-16,33 0-1 0,-16 0 2 0,16-9-1 15,0 9 0-15,-33-10 2 0,50 10-4 0,-50 0 2 16,33 0 1-16,-16 0 0 0,-17 0-3 16,33 0 0-16,-33-9 0 0,17 9 2 0,16 0-2 15,0 0 1-15,-33 0-1 0,17 0 0 16,16-9 0-16,-33 9 2 0,0 0-2 0,33 0 0 15,-16 0 0-15,-17 0 0 0,0 0 3 16,33 0 0-16,-50 0-5 0,51 0 2 0,-34 0 2 16,0 0-4-16,0 0 2 0,0 0 0 0,-17 0 1 15,17 0 1-15,1 0-2 0,-1 0 3 0,0 0-3 16,0 0 0-16,-33 0 0 0,33 0 2 16,0 0-4-16,-17 0 3 0,18 0 0 0,-1 0 3 15,0 0-2-15,0 0 1 0,-33 0-1 0,33 0-2 16,-17 0 2-16,17 0 0 0,1 0-2 15,-34 0 2-15,33 0-2 0,0 0 3 0,0 0-3 16,0 0 0-16,-33 0 2 0,33 9-1 16,-17-9-1-16,17 0 3 0,1 0-5 0,-1 0 5 15,-33 0-1-15,33 0 0 0,0 9 2 0,0-9-2 16,16 0 1-16,-15 10-3 0,-1-10 3 16,0 0 0-16,0 0-3 0,0 9 1 0,16-9 2 15,-16 19 0-15,1-19-3 0,-1 0 0 16,16 0 0-16,-16 0 2 0,33 9 0 0,-32-9 2 15,-1 0-1-15,16 9-2 0,17-9 3 16,-33 0-1-16,34 0 4 0,-34-9-2 0,16 9 0 16,17 0-2-16,-33 0-1 0,34 9 2 0,-18-9 0 15,17 9-6-15,1-9 6 0,-18 0-1 0,17 0 0 16,0 0-3-16,-16 0 0 0,0 0 0 16,32 0 0-16,-49 0 0 0,34 0 2 0,15 0-2 15,-49 0 0-15,33 0 0 0,17 10 0 16,-17-10 0-16,0 0 0 0,-32 0 4 0,48 0-4 15,-16 0 3-15,-16 9-2 0,16-9-4 0,0 0 3 16,0 0 0-16,17 0-2 0,-17 0 0 0,0 0 5 16,17 0-3-16,-17 0 1 0,0 0-1 15,17 9 2-15,-17-9-2 0,0 0 0 0,17 0 0 16,-17 0-3-16,0 0 8 0,17 0-7 16,-17 0 2-16,0 0 0 0,17 0-2 0,-17 0 4 15,0 0-2-15,17 0 3 0,-17 0-2 0,0 0-1 16,17 0-2-16,-17 0 2 0,0 0 0 15,17 0 0-15,-17 0 2 0,0 0-2 0,17 0 2 16,16 0-2-16,-49 0 0 0,49 0 0 0,-33 0 0 16,0 0 0-16,17 0-2 0,-17 0 2 0,0 0 0 15,17 0 0-15,-17 0 1 0,0 0-1 16,17 0-3-16,-17 0 6 0,17 0-5 16,-17 0 2-16,16 0 0 0,-15 10 0 0,32-10 0 15,-33 0 0-15,17 0 2 0,-1 0-2 0,18 0 0 16,-1 9 0-16,-33-9 0 0,17 0 0 15,-1 0 0-15,17 0 0 0,-32 9 0 0,-1-9 0 16,16 0 0-16,-15 0-2 0,-1 0 6 0,16 0-4 16,-15 0 0-16,15 0-3 0,-16 0 3 15,17 0 1-15,0 0-1 0,-1 0 1 0,1 0-1 16,16 0 0-16,-16-9 2 0,16 9-4 0,0 0 2 16,1 0 1-16,-18 0-1 0,1 0 2 15,16 0-2-15,-33 0 0 0,17 0 0 0,-17-9 2 16,17 9-4-16,0 9 2 0,-1-9 0 15,-16 0 0-15,17 0 2 0,-17 0-5 0,17 0 3 16,16 0-2-16,-33 0 2 0,0-9 0 16,17 9 1-16,-17 0-1 0,17 0-2 0,16 0 5 15,-49 0-3-15,49-10-2 0,-33 10 2 0,-16 0 3 16,16 0-3-16,0 0 0 0,-16-9 0 16,16 9 0-16,0 0 0 0,-33 0 0 0,17 0 0 15,-1 0 0-15,1 0 0 0,16 0 0 0,-33 9 0 16,-16-9 0-16,16 0 1 0,0 0-3 15,0 0 0-15,0 0-15 0,-33 0-6 0,33 0-4 16,-33 0-5-16,0 0-2 0,0 0 9 16,33 10-1-16,-33-10-6 0,-33 0-8 0,33 0-6 15,0 0-39-15</inkml:trace>
  <inkml:trace contextRef="#ctx0" brushRef="#br0" timeOffset="56563.1">1869 15953 11 0,'0'0'7'0,"0"0"-1"16,0 0-1-16,0 0-1 0,0 0-1 15,0 0 0-15,0 0 0 0,0 0-1 0,0 0 1 16,0 0 0-16,0 0 0 0,0 9 0 16,33-9 2-16,-33 0-2 0,0 0 3 15,16 0-1-15,-16 9 3 0,0-9-3 0,0 0 1 16,0 0-1-16,33 0 3 0,-33 9 2 16,0-9-1-16,33 0-3 0,-33 0 1 0,33 10 1 15,-33-10 2-15,34 9 4 0,-34-9 2 0,33 0-2 16,0 9-2-16,-17-9 0 0,17 0-3 15,0 0 3-15,0 0-1 0,0 0 2 0,1 0-2 16,15 0 5-16,17 0 1 0,-33 0-2 16,34 0-2-16,-18 10-5 0,50-10-4 15,-32 0 8-15,15 0 7 0,-16 0-2 0,17 0 6 16,16 0-5-16,-33 0-9 0,17 0-5 0,-17 0-2 16,0 9-1-16,17-9 1 0,-17 9-2 15,0 1 5-15,-16 8-5 0,16-18 3 0,0 9-3 16,0 1 1-16,-16-10-1 0,-17 9-2 15,33 0 4-15,-33-9-2 0,17 10 0 16,-17-10 0-16,33 9 0 0,-33-9 0 0,33 0 0 16,-49 0 2-16,49 0-2 0,-33 0 0 0,0 0-2 15,0-9 4-15,17 9-2 0,-17 0 2 16,0-10-2-16,0 10 0 0,0-9 0 0,-33 9-2 16,33 0 3-16,-33-9-1 0,17 9 0 0,-1 0 2 15,-16 0-4-15,17 0 4 0,-17 0-4 16,0 0 5-16,33 0-1 15,-33-10-2 1,0 10 5-16,0 10-5 0,0-10-3 16,0 0 1-16,0 0-2 15,0 0 5-15,0 0 0 16,0 0-4-16,0 0-10 0,0 0 3 16,0 0-6-16,0 0-4 0,0 0 0 15,0 0-3-15,0 0-8 0,0 0-1 0,0 9-5 16,33-9-1-16,-33 0-5 0,0 0 0 15,0 0-1-15,0 0 2 0</inkml:trace>
  <inkml:trace contextRef="#ctx0" brushRef="#br0" timeOffset="58877.28">9260 15832 44 0,'0'-10'16'0,"0"1"-6"0,0 0-3 16,0-1-3-16,-33 1-3 0,33 0 1 15,0 9 1-15,0-10-1 0,0 10 0 16,0 0 2-16,0 10 1 0,0-10-1 0,33 9 0 15,-33 0 0-15,0 1-1 0,0-1 6 16,33 0-4-16,-33 1 3 0,0-1-2 0,0 0-4 16,17 0 1-16,0 1 3 0,-17-1 1 0,16 10 3 15,1-19-1-15,-17 9 1 0,16 0 5 16,-16-9 10-16,33 10 3 0,-33-10 4 0,0-10 3 16,33 10-4-16,-33-9 0 0,33 9-10 15,-33-9-8-15,33-1-4 0,-16-8-4 0,0-1-2 0,32 1 0 16,-16-1-1-16,0 0-1 0,0-9 1 15,0 1-2-15,-16-11 0 0,16 10 0 16,0 1 1-16,0-11-3 0,0 10 4 0,0 1-4 16,0-1-2-16,-16 9-17 0,-1-9-14 15,1 10-7-15,16-1-2 0,-33 0-6 0,33 1-5 16,-33-1 5-16,33 10 3 0,-33 0 4 0</inkml:trace>
  <inkml:trace contextRef="#ctx0" brushRef="#br0" timeOffset="59977.06">12700 16120 36 0,'0'0'25'0,"0"0"-9"0,0 0-10 0,0 0-2 16,0 0-2-16,0 9-1 0,0-9 1 16,0 10-1-16,0-1 6 0,0 0-1 0,0 0 3 15,0 10 6-15,0-19-3 0,0 9 3 0,0 10 3 16,0-10 0-16,0 10-3 0,17-10-1 0,-17 10 1 15,16-10-4-15,-16 0 4 0,17 10 3 16,-17-19 8-16,16 9 1 0,1 1 4 0,16-1 1 16,-33-9 3-16,33 9-2 0,0-9-2 15,-33 0-2-15,33-9 2 0,-16 0-1 0,16-1 1 16,0 1 0-16,0-10-10 0,0 1 6 0,0-10-5 16,16 9-5-16,18-9-5 0,-34 0-9 15,0-9 3-15,0 0-5 0,16 9 3 0,-15-28-2 16,32 19-2-16,-33 9 0 0,16-18 4 15,1 8 0-15,0 11-8 0,-17-11 2 0,33 10 4 16,-50 10-2-16,34-1 0 0,0 1-3 0,-17 8 4 16,-33 1-1-16,33 0 0 0,0 9-3 0,-33 0 0 15,16 0 7-15,1 0-4 16,-17 0-2-16,16 0 2 0,1 0-4 16,-17 0 0-16,0 9-7 15,0-9-8-15,0 9 0 0,0-9-6 0,0 0-2 16,0 0-2-16,0 0 0 0,0 10 2 15,0-10-5-15,0 0-9 0,0 0 2 0,-17 9-5 16,17-9-5-16,0 0-2 0,0 9 1 0,0-9 1 16,-16 10 4-16,16-1 6 0,0-9 4 0,0 0 4 15,-17 9-23-15</inkml:trace>
  <inkml:trace contextRef="#ctx0" brushRef="#br0" timeOffset="62191.14">18405 16390 31 0,'0'0'29'0,"0"0"-14"0,0-10-4 16,0 10 1-16,0 0 4 0,0 0 3 16,0 0 3-16,0 0-8 0,0 0-4 0,0 0-5 15,0 0-3-15,0 0 0 0,0 0 3 16,0 10 5-16,0 8 2 0,17 1-1 0,-17 0 1 15,0 8 8-15,16 11 1 0,-16-1 2 0,17 9 13 16,-17 1 1-16,16 9 3 0,-16-1-1 16,0 1-8-16,17 9-13 0,-17 0-8 15,0 1-3-15,16-1-3 0,-16 0 1 0,0 0-3 16,17-9-2-16,-17 0 0 0,0 9 0 0,33-19 0 16,-33 1 0-16,0-1 1 0,0-9-1 15,0-9 0-15,0 0-3 0,0-9-2 16,33-1-30-16,-33-8-22 0,0-10-6 0,0 0-1 15,0 0-7-15,0-10 3 0,33-8 6 0,-33-10-39 16</inkml:trace>
</inkml:ink>
</file>

<file path=ppt/ink/ink8.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2-03T10:46:34.526"/>
    </inkml:context>
    <inkml:brush xml:id="br0">
      <inkml:brushProperty name="width" value="0.05292" units="cm"/>
      <inkml:brushProperty name="height" value="0.05292" units="cm"/>
      <inkml:brushProperty name="color" value="#FF0000"/>
    </inkml:brush>
  </inkml:definitions>
  <inkml:trace contextRef="#ctx0" brushRef="#br0">20141 3377 88 0,'0'0'54'0,"-16"-19"-11"16,16 0 10-16,0 10 32 0,-17-10 11 0,17 19-5 15,0-18 6-15,0 18 146 0,0 0-2 16,0 0-111-16,0 0-65 0,0 0-38 0,0 0-18 16,0 0 0-16,0 0-6 0,0 0-1 15,0 18 0-15,0-18 3 0,0 19 18 0,0 9 43 16,0-9 3-16,0-1-15 0,0 19-12 16,0-18-7-16,0 9 26 0,0 9 63 0,0 0-22 15,0-18-37-15,0 9-10 0,0 9-47 0,0 0-8 16,17-18 0-16,-17 9 0 0,0 9 0 15,0-18 0-15,0-1 0 0,16 10 0 0,-16-9 0 16,0-1 0-16,17 1 0 0,-17-19 0 0,16 18 0 16,-16-18 0-16,0 19 0 0,17-19 0 15,0 0 0-15,-1 0 0 0,1 0 0 0,16-19 0 16,-33 19 0-16,33-18 0 0,-33-1 0 0,16 1 0 16,1-1 0-16,16 0 0 0,-17-8-417 15,1 8-25-15,0-18 47 0,-17 9 79 0,16 9 87 16</inkml:trace>
  <inkml:trace contextRef="#ctx0" brushRef="#br0" timeOffset="181.83">20208 3377 162 0,'-17'0'90'16,"0"-19"-7"-16,17 19 6 0,-16-19 54 16,16 19 23-16,16-9-64 0,-16 9-49 0,17-19-27 15,0 19-14-15,-1 0-9 0,1-18-1 0,16 18 2 16,0 0-1-16,-33 0-3 0,33 0 1 0,-17 0 0 15,17 0-8-15,1 0-14 0,-1 0-61 16,0 0-60-16,-33 0-29 0,33 0-2 0,-33 18 21 16</inkml:trace>
  <inkml:trace contextRef="#ctx0" brushRef="#br0" timeOffset="347.91">20241 3516 32 0,'-17'0'45'16,"1"19"-2"-16,16-19 7 0,-17 0 6 15,17 18-3-15,0-18-5 0,0 0-9 0,0 0 0 16,17 0 68-16,-17 0-7 0,16 0-44 0,1 0-30 16,16-18-14-16,0 18-12 0,-33 0-22 15,33 0-56-15,0-19-57 0,17 19-9 0,-17 0 15 16,33-19-68-16</inkml:trace>
  <inkml:trace contextRef="#ctx0" brushRef="#br0" timeOffset="829.88">20819 3377 93 0,'0'0'46'16,"-16"0"-14"-16,-1 0-4 0,1 0 7 0,-1 0-3 16,17 18 0-16,-16-18 42 0,16 19 81 15,0-1-28-15,0 1-59 0,0 9-37 0,0-10 14 16,0 1 93-16,0 0 26 0,0-1-63 16,0 1-43-16,0 9-30 0,0-10-12 0,16 1-8 15,-16 0 6-15,17-1-9 0,-17 1-3 0,0 9 3 16,0-28 0-16,16 18-1 0,-16-18 0 0,0 19 32 15,0-19 70-15,0 0 72 0,0 0 49 16,-16-19-77-16,16 19-150 16,0-18 0-16,0-1 0 0,0 0 0 0,0-8 0 15,-17 8 0-15,17-18 0 0,0-10 0 0,17 10 0 16,-17 0 0-16,16 9 0 0,1-9 0 16,-1 0 0-16,1 18 0 0,-1-9 0 0,18 28 0 15,-34-19 0-15,33 19 0 0,-33-18 0 0,33 18 0 16,-33 0 0-16,16 18 0 0,-16-18 0 15,17 19 0-15,-1-10 0 0,1 10 0 0,-17 0 0 16,0-1 0-16,0 1 0 0,-17-19 0 0,17 18 0 16,-16 1 0-16,16-10 0 0,-17 10 0 15,1-1 0-15,-17-18 0 0,33 19 0 0,-33-19 0 16,33 0 0-16,-34 19 0 0,18-19 0 16,-1 0 0-16,1 18 0 0,16-18 0 15,0 19 0 1,16-19 0-16,-16 0 0 0,17 9 0 15,-1 10 0-15,18-19 0 0,-34 18 0 0,33-18 0 16,0 19 0-16,-17-19 0 0,17 19 0 0,-16-19 0 16,16 18-75-16,17-18-246 0,-50 0-29 15,33 0 1-15,0 0 35 0,-17 0 55 0,17 0-117 16</inkml:trace>
  <inkml:trace contextRef="#ctx0" brushRef="#br0" timeOffset="1118.81">21712 2967 223 0,'0'-18'76'0,"-16"-1"7"0,16 19 52 16,-17-19 23-16,17 19-38 0,0-18-30 16,-16 18-34-16,16 0-28 0,0 0-9 0,0 18-4 15,0 1 20-15,-17 0 48 0,1-1 21 0,-1 10 29 16,1 28 66-16,-1-10 25 0,1 10 9 15,-18 0-200-15,1 9-33 0,17 0 0 0,-17 10 0 16,0-10 0-16,0-9 0 0,0 27 0 0,-1-27 0 16,1 9 0-16,0 0 0 0,0 10 0 15,0-29 0-15,17 10 0 0,-17-19 0 0,0 10 0 16,-1-10 0-16,18 0 0 0,-1-18 0 0,17-1 0 16,-16 10 0-16,16-28-263 0,0 0-259 15,0 0 31-15,0 0 115 0</inkml:trace>
  <inkml:trace contextRef="#ctx0" brushRef="#br0" timeOffset="1463.92">21745 3414 251 0,'0'0'164'16,"0"-19"-81"-16,0 19-4 0,0-18 58 15,0 18 25-15,0 0 30 0,0 0 21 0,0 0-96 16,0 0-64-16,0 0-19 0,-33 0-23 16,33 18 0-16,0 1-6 0,-16-1 10 0,-1 1-9 15,17 9-4-15,-16 9 8 0,-1-18 119 0,17 18 79 16,-16 9-43-16,16-27-165 0,0 18 0 16,0-9 0-16,0 9 0 0,0-18 0 0,16 18 0 15,-16-28 0-15,17 10 0 0,-1 0 0 16,1-1 0-16,32 1 0 0,-15-19 0 0,-34 0 0 15,33 18 0-15,0-18 0 0,-17 0 0 0,17-18 0 16,-16 18 0-16,32-19 0 0,-49 19 0 16,33-18 0-16,-33-1 0 0,17 10 0 0,0-10 0 15,-1 1 0-15,-16-1-490 0,0 0 20 0,0 1 72 16,0-20 92-16</inkml:trace>
  <inkml:trace contextRef="#ctx0" brushRef="#br0" timeOffset="1613.15">21845 3432 133 0,'-17'0'111'0,"1"0"-9"16,-1-18-1-16,17 18-6 0,0-19-11 16,0 19-18-16,17 0-19 0,-17-18-23 0,16 18-7 15,1-19-12-15,-1 19-4 0,1 0 4 0,-1-19-7 16,1 19 6-16,-1-9-8 0,17 9-29 16,0 0-74-16,-33 0-50 0,17 0-18 0,-17 0 24 15</inkml:trace>
  <inkml:trace contextRef="#ctx0" brushRef="#br0" timeOffset="1796.32">21795 3572 107 0,'-16'9'32'0,"16"10"3"0,0-19 25 16,0 0 26-16,0 0 2 0,0 0-14 16,0 0-7-16,0 0 62 0,0 0 14 0,0 0-65 15,0 0-40-15,16 0-18 0,1 0-12 0,16 0-6 16,-17-19-2-16,1 19 2 0,16-9-55 15,-17 9-72-15,17 0-44 0,0-19 3 0,1 19 21 16,-18-18 30-16,17 18 24 0</inkml:trace>
  <inkml:trace contextRef="#ctx0" brushRef="#br0" timeOffset="2028.87">22291 3339 43 0,'0'-9'54'0,"0"9"-1"0,0 0 13 0,0 0 44 15,-16-19-11-15,16 19-47 0,-17 0-24 0,17 0 1 16,0 0 16-16,-16 19 14 0,16-19 5 0,0 0 0 15,-17 28-1-15,0-28 16 0,17 19 18 16,0-1 1-16,0 1-20 0,-33-1-12 0,33 1 13 16,0 9 50-16,0-10 36 0,0 1 15 0,0 18-8 15,0-18-97-15,33 9-75 0,-33-10 0 16,0 20 0-16,0-20 0 0,17-9 0 0,0 10 0 16,-17 0 0-16,16-1 0 0,1 1 0 0,-1-19 0 15,-16 19 0-15,17-19 0 0,-1 0 0 16,1 0 0-16,-1 0 0 0,17 0-39 0,0 0-419 15,-33-19-20-15,17 0 53 0,16 19 109 16</inkml:trace>
  <inkml:trace contextRef="#ctx0" brushRef="#br0" timeOffset="2197.42">22440 3395 174 0,'0'0'112'0,"-17"0"-17"0,17-18-31 16,17 18-29-16,-17 0-17 0,17-19-4 0,-1 19 3 15,1 0-8-15,-1 0-4 0,1 0-2 16,16-19-1-16,-17 19 0 0,17 0-2 0,-33-9 0 16,33 9-3-16,-16 9-45 0,-1-9-60 0,-16 0-25 15,17 0 9-15</inkml:trace>
  <inkml:trace contextRef="#ctx0" brushRef="#br0" timeOffset="2362.54">22324 3535 68 0,'-16'0'37'0,"-1"18"8"16,17-18 17-16,0 0-4 0,0 0-11 0,0 0-1 15,0 0-11-15,17 0-14 0,-1 0-11 16,1 0-5-16,-1 0-2 0,17 0-3 0,0-18-38 16,-16 18-49-16,0 0-27 0</inkml:trace>
  <inkml:trace contextRef="#ctx0" brushRef="#br0" timeOffset="2795.03">22920 3377 102 0,'0'18'30'0,"-17"-18"-2"0,17 0 5 16,0 19 7-16,0-1 15 0,0 1 6 0,0-19-7 16,0 28-7-16,0-10 11 0,0 1 8 0,0 0-2 15,17-1-23-15,-17-18-17 0,16 28-4 16,-16-9-7-16,0-1-6 0,0 1-7 0,17 0 2 15,-17-19-2-15,0 18 0 0,0-9 0 0,0 1 0 16,0-1-3-16,0-9 5 0,0 19-8 16,0-19 10-16,0-19-4 0,-17 10 0 15,17-1 2-15,0 1-6 0,-16-9 1 16,16 18 8-16,-17-19-1 0,17-18 0 0,0 9 8 16,0 9 4-16,0-18-3 0,17 0 14 15,-17 9 0-15,16-28-1 0,1 38 3 0,-1-29 12 16,17 28-14-16,0 1-11 0,-33-1 2 0,33 1-15 15,-33 18 5-15,33 0-8 0,-16 0 0 16,0 0-4-16,-1 18 4 0,1 1-5 0,-1-1 2 16,-16 10 1-16,17 10 2 0,-17-1 0 0,0-19 0 15,0 10-4-15,0 9 4 0,-17-18 0 16,17 0 0-16,-16-1 3 0,16 1-1 0,-17 9-2 16,17-10 0-16,0-18 2 0,-16 19-2 15,16-19 5-15,16 19 3 0,-16-19-3 0,0 18-2 16,17-18-1-16,16 0-2 0,-17 9 5 0,17-9-12 15,0 10-26-15,17-10-60 0,-17 0-40 16,17 0-24-16,16-10-17 0,-17 1 5 0</inkml:trace>
  <inkml:trace contextRef="#ctx0" brushRef="#br0" timeOffset="3827.99">16999 3293 16 0,'0'0'26'0,"17"0"2"16,-17 0 8-16,0 0 8 0,0 0 4 0,33 0-1 15,-33 0-10-15,0 0-2 0,0 0-1 16,0 0-7-16,-33 0-8 0,33 0-6 0,0 0-5 15,0 0 12-15,-17 0 39 0,1 0 6 16,-1 0-5-16,1-19-9 0,-1 19-11 0,-49-18-1 16,0 18-4-16,0-19-15 0,-17 0-7 15,-16 10-2-15,16-9-9 0,-32-1 7 0,15 0-12 16,-15 1 5-16,15-1 1 0,-15 0-5 16,15 10 5-16,-15 9-3 0,15 0 0 0,18 0-2 15,-1 0 5-15,33 0-3 0,-32 0 0 0,32 0 3 16,1 9-1-16,15-9-2 0,1 10 0 15,33-10 0-15,-33 9 2 0,17-9 3 16,-1 0-5-16,1 0-3 0,16 19-17 0,0-38-87 16,-17 19-31-16,17-9-17 0,0-1 7 0,0 10 22 15</inkml:trace>
  <inkml:trace contextRef="#ctx0" brushRef="#br0" timeOffset="4111.35">15247 2846 47 0,'0'-18'59'0,"0"18"-14"0,0 0 0 16,-17 0 14-16,17 0 9 0,0 0-7 15,0 0-30-15,0 0-14 0,0 0-13 0,-16 0 7 16,16 18 33-16,-34-18 28 0,34 19 19 0,-33 9 12 16,0-10 7-16,0 20 5 0,-16-10-42 15,16 9 24-15,-1 0 1 0,1 0-39 0,-16 10-27 16,-1-10 4-16,34 9 52 0,-17-8-12 0,0-1-4 15,33 0-9-15,0-9-9 0,0 9-17 16,0-18-9-16,0 18-10 0,0-9 4 0,33-10-6 16,0 1-5-16,-17 0-6 0,17-1 4 15,0 1-2-15,33 9-3 0,-32-28-2 0,-1 18-7 16,0 1-51-16,16-19-148 0,-16 0-102 0,34 0-43 16,-51 0 13-16,17 0 57 0</inkml:trace>
  <inkml:trace contextRef="#ctx0" brushRef="#br0" timeOffset="4944.76">5292 2753 34 0,'-17'0'21'0,"-16"-9"-11"16,-33 9-4-16,66 0 4 0,-33 0-3 15,-17 0-4-15,34 0 3 0,-1 0 14 0,-16 0 10 16,33-9 7-16,0 9-3 0,-33 0-14 16,33 0-9-16,0 0-2 0,0 0-7 0,0 0 3 15,33 9 0-15,-33-9 2 0,33 9 0 0,17-9 12 16,16 19 5-16,33-19 8 0,-16 0 9 15,49 0-8-15,-16-19-16 0,66 19 1 0,0-9-6 16,33 0 21-16,0 9 5 0,0-10-16 16,0 10 6-16,0 0 7 0,0 0 17 0,-1 0-10 15,-32 10-12-15,0-1-11 0,-16 0-9 16,16 10-3-16,-67-19-2 0,51 19-1 0,-51-19 1 16,-15 18-5-16,15-18 0 0,-48 0 5 15,15 0-5-15,-16 0 0 0,1 0-2 0,-34 0 7 16,0 0 0-16,16 0-5 0,-49 0 2 0,33 0 1 15,-33-18-3-15,0 18-5 16,0 0 2-16,0 0-3 0,0 0-21 0,-33 0-60 16,0 0 87-16,0-19-217 0,0 19 38 0,-17 0 36 15</inkml:trace>
  <inkml:trace contextRef="#ctx0" brushRef="#br0" timeOffset="5359.49">7656 2846 139 0,'0'0'59'15,"-16"0"-30"-15,16-18-8 0,0 18 26 0,0 0 20 16,0-19-18-16,0 19-23 0,0 0-16 16,0 0-7-16,0 19 2 0,0-1 19 0,-17-8 24 15,17 27 31-15,0-19 27 0,0 20 28 0,0-1-7 16,0 9 3-16,0 10-40 0,0-9-6 16,0-10 6-16,0 28 31 0,0-9-11 0,-16-10-30 15,16 10-11-15,0 0-25 0,0 9-14 0,0-9-12 16,-33-10 4-16,33 10-7 0,0 9-8 15,-33-9-5-15,33-9 6 0,0-10-4 0,0 9 7 16,0 10-11-16,-33-19 0 0,33 1 8 16,0-11-3-16,0 11-2 0,0-1-7 0,0-19 2 15,0 10-9-15,-34-9-62 0,34-19-80 0,0 19-34 16,0-19-33-16,0 0-28 0,0 0 2 0,0 0 18 16,0-19 37-16,0 19 41 0</inkml:trace>
  <inkml:trace contextRef="#ctx0" brushRef="#br0" timeOffset="5692.76">6995 3795 66 0,'-17'-18'69'0,"1"-1"-31"0,16 19-19 16,-33 0 1-16,33-19 29 0,-33 19 17 0,33-18-1 15,0 18-7-15,-33 0-24 0,33 0-13 0,0 0-10 16,0 0 6-16,-33 18 35 0,33-18 22 15,0 19 45-15,0 0 15 0,0 8 4 0,0 11-6 16,33-20-43-16,-33 19-14 0,33-9 7 0,0 10 65 16,-33-1 48-16,49-19-11 0,-16 10-91 15,34 9-93-15,-34-18 0 0,33 0 0 0,-17-1 0 16,18 1 0-16,-34-19 0 0,33 0 0 0,-17 0 0 16,18 0 0-16,-1-19 0 0,-17 1 0 15,17-1 0-15,1 0 0 0,-1-18 0 0,-17 9 0 16,17-9 0-16,1-19 0 0,-34 10 0 15,-17-10 0-15,17 10 0 0,0-29 0 0,0 29 0 16,-33-10 0-16,0 9 0 0,34 10 0 0,-34 0-242 16,0 9-190-16,0 9 21 0,0 1 65 15,0-1 75-15</inkml:trace>
  <inkml:trace contextRef="#ctx0" brushRef="#br0" timeOffset="14437.67">17545 7293 7 0,'0'0'16'0,"0"0"11"0,0 0-4 15,0 0-6-15,0 0-6 0,0 0 4 16,0 0 5-16,0 0-4 0,0 0 0 16,0 0-7-16,0 0-1 0,0 0-6 0,0 0 1 15,0 0-1-15,0 0 6 0,0 0 3 0,0 0 3 16,0 0 3-16,0 0 7 0,0 0-5 15,0 0-4-15,0 9-2 0,0-9-4 0,0 9 2 16,0-9 8-16,-33 19-1 0,33-19 5 0,0 0 6 16,0 18 9-16,0-18-5 0,0 19-6 15,0-10-15-15,0 10-2 0,33 0 5 16,-33-1 31-16,0 19 6 0,0-18-23 0,0 9-9 16,0 9-7-16,0 0 14 0,0 0 21 0,0 10 33 15,0 9-8-15,0-19-29 0,17 28-14 16,-17-18-9-16,0 8-8 0,0-8 0 0,0 9-7 15,0 0 4-15,0-10-5 0,0 10 1 16,-17 0 5-16,17 9-2 0,0-19 12 0,0 10 5 16,0-19-1-16,0 10-3 0,0 9-8 0,0-19-4 15,0 9-4-15,0-8-5 0,0-20-1 16,0 19 0-16,0-9 0 0,0-9 5 0,0-1-2 16,0 10 3-16,0-18-6 0,0 8-2 15,0-18 4-15,0 10 2 0,0-10-1 0,0 18 0 16,0-18 1-16,0-18-4 0,0 18 4 0,0-10-7 15,0 10-18-15,0-18-39 0,0 8-37 16,0-8-47-16,0 8-15 0,0-27 1 0,0 9 11 16,0 0 5-16,0 1 24 0,0 8 24 0</inkml:trace>
  <inkml:trace contextRef="#ctx0" brushRef="#br0" timeOffset="14851.9">17512 7451 7 0,'0'0'5'0,"0"0"4"0,0 0 4 15,0 0 2-15,0 0-4 0,0-19-1 0,0 19 0 16,0 0-3-16,0 0-1 0,0 0 1 0,0 0-1 15,0 0 0-15,0 19-3 0,0-19 0 16,0 0-2-16,0-19 1 0,0 38-2 47,0-19-5-47,33 0-13 0,-33 0-9 16,0 0-37-16</inkml:trace>
  <inkml:trace contextRef="#ctx0" brushRef="#br0" timeOffset="16966.41">17479 7432 9 0,'0'0'7'16,"0"0"5"-16,0 0 3 0,0 0-1 15,0 0-2-15,0 0-1 0,0 0 0 0,0 0-1 16,0 0 2-16,0 0-2 0,0 0 1 15,0 0-1-15,0 0 1 0,0 0-4 0,0 0-3 16,0 0-1-16,33 0 2 0,-33 0 6 16,33 0 8-16,-33 0-6 0,33 0-1 0,0 0-2 15,0 0 0-15,17 0 2 0,16 0 7 0,-16 0 0 16,16-18-1-16,0 18-10 0,17-10 0 16,16 10 1-16,-33-9 0 0,17 0-6 0,16 9-1 15,-16 0 0-15,16-10 1 0,0 10-6 16,17-9 5-16,-33 9-2 0,16 0 4 0,0 0-6 15,-16 0 4-15,16 0-2 0,-16 0 0 0,-17 0 0 16,16 0 4-16,1-19-4 0,0 19-2 16,-17 0 5-16,0 0 0 0,17 0 4 0,-34 0 0 15,18 0 1-15,-1 0 4 0,0 0-2 16,-17 0-4-16,1 0-2 0,33 0 0 0,-50 0-2 16,0 0 2-16,16 0-4 0,1 0 4 0,0 0-2 15,-1 0-2-15,1 0-2 0,-1 0 2 16,18 0 1-16,-34 0 3 0,0 0-8 0,16 0 4 15,-16 0 4-15,1 0-4 0,-1 0 0 16,0 0 3-16,16 0-3 0,-32 0 3 0,16 0 2 16,17 0-2-16,-17 0-1 0,0 0-2 0,-33 0 3 15,33 0-3-15,0 0 6 0,-17-18-3 16,17 18 1-16,0 0-2 0,1 18-1 0,-34-18 1 16,16 0 3-16,17 0-2 0,-16 0 3 15,-1 0-5-15,1 0 1 0,-1 0 0 0,1 0 1 16,-1 0 1-16,17 0 1 0,-33-18-1 0,34 18 1 15,-34 0-1-15,16 0 4 0,-16 0-2 16,17 0-3-16,-1 0 2 0,-16 0 0 0,17 0-5 16,-17 0 2-16,16 0 4 0,-16 0-8 15,0 0 5-15,0 0 0 16,0 0-1 0,0 0 3-1,0 0-8-15,0 0 5 0,0 0 0 16,0 0-4-16,0 0 3 15,-16 0-1-15,16 0 2 16,0 0-4-16,0 0 0 16,0 0 5-16,0 0-3 15,0 18-2 1,0-18 5-16,0 19-3 16,0-19 0-16,0 19 0 0,0-1 1 0,0 10-3 15,0-9 2-15,16 18 0 0,-16-9 1 16,0 9 1-16,17 0-2 0,-17 10 2 0,0-10 4 15,0 19 1-15,0-19 5 0,16 9-1 0,-16 1 1 16,0 9 1-16,0-19-1 0,0 0 5 16,0 10-3-16,0-10 5 0,17-9 26 0,-17 0-11 15,0 0-9-15,0 9-13 0,0-9-3 16,0 0-6-16,0 0-2 0,0 9 3 0,0-19 3 16,0 10-9-16,0 9 0 0,0-18 5 0,0 0 0 15,0-1-2-15,0 1 2 0,-17 9-5 16,17-10 2-16,0 1 0 0,0 0 0 0,0-19 0 15,0 9 3-15,0 10-3 0,0-10 0 16,-16-9-2-16,16 9 0 0,16 0 4 0,-16 1-4 16,0-10 3-1,0 0 1-15,-16 0-4 0,16 0-1 16,0 18 8-16,0-18-7 0,0 0 4 16,0 0 6-16,0 0 15 0,0 0 11 15,0-18-9-15,0 18-1 0,0 0-10 0,0 0 0 16,0 0-10-16,-17 0 1 0,17 0-2 15,-16 0-3-15,16 0 3 0,-17 0 2 0,1 0 0 16,16 0-2-16,-17 0-2 0,1 0 2 0,-18 0 1 16,34 18 2-16,-49-18-8 0,16 0 6 15,0 0-4-15,0 0 4 0,0 0-7 0,-34 0 6 16,18 0-3-16,-1 0 0 0,1 0 2 16,-51 0 0-16,34 0-6 0,-16 0 10 0,-18 0-6 15,18 0 2-15,-34 0-1 0,17 0-1 0,-17 0 0 16,17 0 4-16,-34 0-4 0,1 0 0 15,16 0-5-15,1 0 6 0,-1 0 0 0,-16 0-3 16,16 0 6-16,-16 0-4 0,16-18 0 16,0 18 2-16,0 0-7 0,34 0 7 0,-1 0-7 15,-16 0 9-15,16 0-7 0,17 0 1 0,0 0 6 16,16 0-4-16,-16 0 0 0,33 0 0 16,-17 0 3-16,1 0-3 0,32 18-2 0,-16-18 4 15,0 0-5-15,0 0 1 0,16 0 2 16,1 0 7-16,-1 0-11 0,1 0 7 0,16 0 0 15,-17 0-2-15,17 0-7 0,0 0 7 0,-16 0-3 16,16 0 4-16,0 0 6 0,0 0-10 16,-17 0 2-16,17 0-5 0,0 0 6 15,-33 0 5-15,33 0-10 16,-33 0 1-16,33 0 3 0,-33 0 0 16,16 0 3-16,1 0-1 0,-1 0-4 15,1 0 3-15,16 0 2 0,-17 0-5 16,1 0 3-16,16 0 3 0,-17 0-7 0,17 0 5 15,0 0 1-15,0 0 0 0,0 0 3 16,0 0-2-16,-33 0-8 0,33 0 9 16,0 0 0-1,0 0-1-15,-33 0-4 0,33 0 4 16,0 0-4-16,0 19 3 0,-33-19 0 0,16 0 7 16,17 0-4-16,-16 0-1 15,-1 0 2-15,17 0-9 0,-16 0 6 16,16 0 2-16,-17 0 4 0,1 0-5 0,-1 19-2 15,17-19 5-15,0 0-3 16,-33 0-3-16,33 0-4 0,0 0 9 0,0 0-7 16,-33 0 0-16,33 9 0 0,-33-9-2 15,16 0 4-15,17 9-5 0,-16-9 4 16,-1 0-1-16,17 9 4 0,-16-9-6 16,-1 10 2-16,17-10 6 0,-16 0-6 0,16 0 1 15,-17 0-5-15,17 0 0 0,0 9 4 16,0-9 5-16,0 0-4 0,0 0-3 0,0 0 0 15,0 0 6-15,0 0 2 16,0 0-3-16,0 0-9 16,0 0 9-16,0 0 0 15,0 0 1-15,0 0-2 32,0 0-4-32,0 0-1 15,0 0 4-15,0 0 4 0,0 0-1 16,0 0-4-16,0 0-3 0,0 0 0 15,0 0-2-15,0 0 0 0,0 0 1 0,0 0-6 16,0 0-11-16,0 0-14 0,0 0-22 16,0 0-30-16,0-9-24 0,17 9-14 0,-17 0-5 15,0-10 7-15,0 10 10 0,16-9 9 16,-16 9 15-16,0 0 9 0</inkml:trace>
  <inkml:trace contextRef="#ctx0" brushRef="#br0" timeOffset="18583.08">17644 7972 39 0,'0'0'21'0,"0"0"-8"0,0 0-6 0,0 0-4 16,0 0 1-16,0 0 4 0,0 0 1 0,0 0 0 16,0 0-1-16,0 0 0 0,0 0-2 15,0 0 1-15,0 0 1 0,0 0 1 0,0 0 1 16,0 0-3-16,0 0-1 0,0 0-1 0,0 0-2 15,0 0 4-15,0 0-4 0,0 0 3 16,0 0-2-16,0 0 3 0,0 0-1 16,0 0-2-16,0 0 0 0,0 0-1 0,0 0 5 15,0 0-4-15,0 0 2 0,0 0-4 0,0 0 1 16,-16 0 2-16,16 0-2 0,0 0-1 16,0 0 1-16,0 0-1 0,0 0 0 15,16 0-1-15,-16 0 1 16,-16 0 1-16,16 0-2 0,0 0 2 15,0 0 1-15,0 0-3 0,0 0 1 0,0 0 6 16,0 0-6-16,0 0 2 0,0 0-2 16,0 0 0-16,0 0 4 0,0 0-1 0,0 0 0 15,0 0 0-15,0 0-1 16,0 0-2-16,0 0 0 0,0 0 0 16,0 0-1-16,0 0 1 0,0 0-1 15,0 0 1 1,0 0-1-16,0 0-1 15,-17 0 0 1,1 0 0 0,16 0-5-16,0 0-21 15,0 0-10-15,-17 0-11 0,17 0-8 0,0-19 0 16,-16 19-1-16</inkml:trace>
  <inkml:trace contextRef="#ctx0" brushRef="#br0" timeOffset="19813.59">17479 7953 5 0,'0'0'6'0,"0"0"16"0,0 0 2 16,0 0-7-16,0 0-7 0,0 0-3 15,0 0 3-15,0 0 3 0,0 0 6 0,0 0 3 16,0 0-2-16,0 0-4 0,0 0-2 0,0 0 1 16,0 0 1-16,0 0 4 0,0 0 3 15,0 0-1-15,0 0 4 0,0 0-5 16,0 0-1-16,0 0-4 0,0 0 0 0,0 0-1 15,0 0 2-15,0 0 6 0,0 0 13 0,0 0-10 16,0 0 0-16,-33 0-7 0,33 0-1 16,0 19 6-16,0-19 8 0,0 0 4 0,0 0 0 15,-17 0 0-15,17 0-5 0,-16 0-7 16,16 0-6-16,-17 0 0 0,17 9-6 0,-16-9 4 16,-1 0 2-16,17 0-5 0,-16 9 0 0,-1-9 0 15,17 10 2-15,-33-10-3 0,0 9 6 16,33-9-9-16,-33 0 7 0,16 0-8 0,-16 0 2 15,17 9-2-15,-17-9-4 0,16 0 5 16,-16 19-2-16,33-19-5 0,-33 0 2 0,0 0 0 16,0 0-6-16,16 0 2 0,-16 0 6 0,0 0-5 15,0 18-1-15,-16-18-2 0,-1 0 2 16,17 0 0-16,-17 0 0 0,17 0 5 16,-33 0-5-16,16 0 0 0,17 0 3 0,-33 0-2 15,17 0-5-15,-18 0 8 0,1 0-2 0,-16 0-2 16,-1 0 0-16,0 0 0 0,-32 0 3 0,15 0-7 15,-49 0 4-15,34 0 2 0,16 0-2 16,-50-18 2-16,16 18-2 0,1 18 3 0,16-18 1 16,1 0-1-16,-18 0-5 0,18 0-1 0,-18 0 0 15,17 0 7-15,-32 0 1 0,15 0-1 16,-15 0-4-16,32 19 5 0,-33-19 3 0,17 0-4 16,-17 0 5-16,17 19 0 0,16-19 6 15,-33 0 4-15,17 0-5 0,-17 9 1 0,17 0-9 16,-17-9 4-16,33 9 1 0,-49 1-8 0,49-10 1 15,-33 9 1-15,0-9 0 0,17 19 4 16,16-19-7-16,-33 0 2 0,17 18-1 0,0-18 2 16,16 0-12-16,0 0 11 0,-33 0-6 0,50 0 9 15,-33 19-9-15,49-19 2 0,-49 0 7 16,49 0-4-16,-33 0-3 0,17 0 0 0,33 0 0 16,-50 0-5-16,50 18 8 0,-33-18 0 0,49 0-3 15,-49 0-2-15,33 0 2 0,16 0 0 16,-16 0 2-16,-16 0-2 0,49-18 0 0,-34 18 0 15,1 0 2-15,17 0-6 0,16 0 4 0,-1 0 0 16,1 0-3-16,0-19 8 0,-16 19-2 0,16 0-7 16,16 0 5-16,1 0 3 0,16 0-2 15,-34-18-2-15,34 18 0 0,-33 0 0 16,33 0-4-16,0 0 2 0,0-19 2 0,-33 19 0 16,33 0 2-16,0 0-4 15,0 0 4-15,-33 0 0 0,33-9-2 16,-16 9 0-16,-1 0-7 0,17 0 13 15,-16 0-9-15,16 0 6 0,0 0-1 16,-33 0-7-16,33 9 0 0,0-9 6 0,-33 0 4 16,33 0-3-16,0 19-5 0,-34-19 8 0,34 0-10 15,0 0 5-15,-33 0 0 0,33 0 2 0,-33 0-2 16,17 18 0-16,-1-18 0 16,1 0 2-16,16 0-5 0,-33 0 3 0,33 19 0 15,-33-19 3-15,-1 0-3 0,34 0-2 16,-33 18 5-16,0-18-8 0,0 0 9 0,17 0-4 15,-17 10 0-15,0-10-2 0,-1 0 5 0,1 0-8 16,0 0 5-16,0 9 0 0,17-9 0 0,-17 0 4 16,0 0-4-16,0 9 0 0,33-9 0 0,-34 0 0 15,1 0 0-15,17 0 0 0,-1 0-2 16,1 0 2-16,16-9 6 0,-33 9-6 0,33 0-3 16,-33 0-1-16,33-9 2 15,0 9 4-15,0 0-1 0,-33 0-3 16,33-10-7-16,0 10-2 0,0 0 2 15,0 0-16-15,0 0-17 0,0 0-33 0,0-18-26 16,33 18-7-16,-33 0-11 0,0 0-4 0,0-19 2 16,33 19 10-16,0-18 6 0,-33 18 9 0,33-28 7 15</inkml:trace>
  <inkml:trace contextRef="#ctx0" brushRef="#br0" timeOffset="20546.95">8334 7879 49 0,'0'-10'38'0,"0"10"-1"0,0 0-3 16,0-9-3-16,0 9-7 0,33 0-11 0,-33 9-5 15,-33-9 0-15,33 0 3 0,0 10 17 0,0-10 8 16,0 9 5-16,0 0 3 0,-33 10-14 15,17-19-8-15,-1 18-8 0,1-18-2 0,-17 19 3 16,0 0 0-16,-1-19-3 0,1 18 6 16,-16-8 8-16,16 8 0 0,-33 1-4 0,32-1-5 15,-32 1 0-15,17-19-4 0,16 19 2 0,-33-1-7 16,32-9 2-16,-32 1-5 0,50-1 3 16,-50 10 0-16,33-1-1 0,-1-18-1 0,34 0 0 15,-49 19 5-15,32-19-2 0,1 0 2 0,16 18 0 16,0-18 4-16,0 0 0 0,0 0 11 15,0 0-1-15,0 0 2 0,-33 0-4 0,33 0-8 16,0 0 0-16,33 0-5 0,-33 0-5 0,0 0-3 16,0 0 4-16,0 0-2 0,0 0-6 15,0 0 9-15,0 0 0 0,16 0-7 16,1 10 6-16,-1-10 9 0,17 9 14 0,1 0 16 16,-34-9 5-16,33 10-6 0,33-1-12 15,-50 10-5-15,50-19 0 0,-32 18 17 0,32 1-4 16,-17-1-14-16,17-18-14 0,-33 19-1 0,34-10-1 15,-18 10-9-15,17-1 1 0,-33 1 7 16,1 0 1-16,-1-19 1 0,16 9 7 0,-16 10-1 16,0-10-3-16,0 0 0 0,-33 1-5 0,34-1-3 15,-34 9-1-15,33-18-5 0,-33 19 2 16,0-19-2-16,33 0 7 0,-33 19-7 0,0-19 3 16,0 0 4-16,0 0 1 0,0 0 8 15,0 0 11-15,0 0 7 0,0 0-1 0,0 0-4 16,0 0-11-16,16 0 2 0,-16 0-6 0,0 0 0 15,0 0-13-15,0 0 4 0,0 0 1 0,0 0-1 16,0 0-9-16,0-19 8 16,17 19-4-16,-17 0 6 15,0 0-13-15,0 0 12 16,0 0-3-16,0 0-6 0,0 0 2 16,0 0 6-16,0 0-1 0,0 0-8 0,0 0 1 15,16 0 7-15,-16 0-10 0,0 0-17 16,0 0-47-16,0 0-59 0,0 0-42 0,0-19-35 15,0 19-13-15,0 0 7 0,0 0 15 16,0-18 20-16,0 18 26 0</inkml:trace>
  <inkml:trace contextRef="#ctx0" brushRef="#br0" timeOffset="21279.56">8119 8399 497 0,'33'19'172'16,"-33"-19"-90"-16,0 0-44 0,34 0-21 16,-34 0-8-16,0 0-3 0,0 0 2 0,0 0-3 15,0 0-3-15,0 19 0 0,0-19 23 16,0 0 14-16,0 0 5 0,0 0-18 16,0 0-2-16,0 0-9 0,0 9-5 0,33-9 0 15,-33 0-7-15,0 0 1 0,0 0-2 16,0 9-2-16,0-9 2 0,0 0 0 15,0 0 0-15,0 0 0 16,0 0 1-16,0 0-6 0,0 0 6 16,0 0-3-16,0 0-4 15,0 0-8-15,0 0 1 0,0 0-17 16,0 0-17-16,0 0-11 0,0 0-10 0,0 0-6 16,0 0-7-16,0 0-7 0,0 0 5 0,0-9 6 15,0 9 6-15,-33 0 10 0,33 0 9 0,0 0 5 16,0 0 7-16,0 0 4 0,0 0 4 15,0 0 2-15,0 0-2 0,0 0-20 0</inkml:trace>
  <inkml:trace contextRef="#ctx0" brushRef="#br0" timeOffset="23344.01">17595 9488 9 0,'16'0'21'0,"-16"0"1"16,0 0-5-16,17 0-6 0,-17 0-6 15,0 0 0-15,0 0 2 0,16 0 2 0,-16 0 6 16,0 18 5-16,0-18-1 0,0 0-2 0,0 0 1 16,0 0 7-16,-16 0 3 0,16 0 4 15,0 0-4-15,0 0 4 0,0 0-5 0,0 19 1 16,0-19-3-16,0 0 3 0,0 0 0 16,0 0 0-16,-17 0 2 0,17 0 4 0,0 0 4 15,0 0 6-15,0 0 1 0,0 0 1 0,-16 0-8 16,16 0-12-16,-17 0-3 0,17 0-2 15,0 0 7-15,-16 0 6 0,-1 0 7 0,17 0-8 16,0 0 2-16,-33 0-5 0,33 0-4 16,0 0 1-16,-33 0 6 0,33 0-1 0,0 0-3 15,-33 0 3-15,16 0 6 0,1 0-8 0,-1 0 0 16,1 0 0-16,-1 0-1 0,1 0-3 16,-1 0 1-16,17 0-2 0,-33 0-2 0,33 0-4 15,-33 0-4-15,33 0 3 0,0 0-4 16,-33 9-1-16,16-9 8 0,1 0-12 0,-1 0 1 15,1 0-1-15,16 0-4 0,-17 0 5 0,1 0-3 16,16 0 0-16,-17 0 2 0,17 0-4 16,-33 0 4-16,33 0-6 0,0 0 8 0,-33 0 2 15,33 0-1-15,0 0 15 0,-33 0-6 0,33 0 2 16,-17 0 6-16,1 0-2 0,16 0-6 16,-17 0 1-16,17 0-13 0,-16 0 2 0,16-9 1 15,-17 9-10-15,17 0 6 0,0 0-10 0,-33 0 4 16,33 0 1-16,0 0 0 0,-33 0 3 15,33 0-9-15,0 0 10 0,-33 0-11 0,17 0 1 16,16 0 12-16,-17 0-9 0,17 0 3 0,-16 0-3 16,16 0 4-16,0 0 5 0,0 0-4 15,-17 0-2-15,17 0-1 0,0 0 7 16,0 0-1-16,0 0 13 0,0 0 7 0,0 0-9 16,0 0-19-1,17 0 0 32,-17-19 0-47,16 19 0 16,-16 0 0-16,17 0 0 15,-17-18 0-15,16 18 0 16,-16 0 0-16,0-19 0 0,33 19 0 16,-33-9 0-1,0 9-42-15,0-9-66 0,0 9-13 16,0 0-5-16,0-10 0 0,0 10-4 0,0 0-6 15,0 0 2-15,0-9 0 0,0 9 3 16,0 0 4-16,0 0 14 0,0 0 11 0,0 0 12 16,0 0 9-16,0 0 15 0,0 0 12 15,0 0 6-15,0 0 7 0,0 0 4 0,-33 0 1 16,33 0-25-16</inkml:trace>
  <inkml:trace contextRef="#ctx0" brushRef="#br0" timeOffset="24176.93">8615 9172 166 0,'34'-10'56'0,"-34"10"-26"15,16 0-17-15,-16-18 4 0,17 18 5 0,-1 0 7 16,-16 0 0-16,0 18 6 0,0-18-3 16,0 10-3-16,-16 8 5 0,16-9 3 0,-33 10 2 15,33 9-8-15,-67-9-4 0,34 8-6 0,-16 1 8 16,16 0 20-16,-33-9 0 0,-1 18-7 16,1-28-17-16,17 10-6 0,-18 0-5 0,34-1 2 15,-33 1 9-15,50-1 9 0,-50-18 10 0,32 0 14 16,1 19 11-16,33-19 17 0,-33 0 21 15,17 0 7-15,-1 0-24 0,17 0-31 0,0 0-23 16,0-19-10-16,0 19-16 0,0 0 0 16,17 0-10-16,-1 19 6 0,17-19-6 0,0 9 0 15,1 1 5-15,32-1-1 0,-33 0-1 0,16 1-1 16,-16 8 1-16,1 1-2 0,32-1 1 16,-50-8-6-16,17 8 6 0,0 1 0 0,0 18-4 0,1-37 6 15,-1 37-1-15,-33-27-8 0,33 8 7 16,-33 1 0-16,16-1-31 0,-16 1-48 0,17-19-57 15,-17 19-56-15,16-19-18 0,-16 18 5 0,0-18 21 16,0 0-1-16,0 0 21 0,0-18 162 16</inkml:trace>
  <inkml:trace contextRef="#ctx0" brushRef="#br0" timeOffset="25493.21">8119 9488 9 0,'0'0'17'0,"0"0"4"16,0 0-3-16,0 0-2 0,0 0-6 15,0 0-2-15,0 0 4 0,0 0 1 0,0 0 3 16,0 18-3-16,0-18-1 0,0 0-2 0,0 0 2 16,0 0 2-16,0 0 3 0,0 0-1 15,0 0-2-15,0 0 0 0,0 0-2 0,0 0-4 16,0 0-3-16,0 0 1 0,0 0-5 0,0 0 6 16,0 0 9-16,0 0-1 0,0 0 2 15,0 0 2-15,0 0-6 0,33 0-1 0,-33 0 2 16,0 0 0-16,0 0-1 0,0 0-2 0,0 0 0 15,0 0 0-15,0 0 3 0,0 0-1 16,0 0-2-16,0 0-4 0,0 0 5 0,0 0-3 16,0 0 4-16,0 0 1 0,0 0-5 15,0 0 7-15,0 0 0 0,0 0 8 0,34-18 6 16,-34 18 2-16,0 0 5 0,0 0 5 0,0 0 1 16,0 0 0-16,33 0-2 0,-33 0 2 0,0 0 3 15,33 0-4-15,-33 0-9 0,0-19 1 16,16 19-3-16,1-9-1 0,-1 9 10 0,17 0 9 15,-33-9 9-15,33 9-4 0,1 0-4 16,-34 0-16-16,33 0-8 0,-33 0 1 0,33 0 6 16,-17 0-6-16,1 0-1 0,-1 0 2 0,17 0 5 15,0 9-12-15,-33-9 12 0,33 0 30 16,1 9 23-16,-18-9 13 0,1 19-30 0,16-19-30 16,16 0-39-16,-16 18 0 0,0-18 0 0,17 0 0 15,-17 0 0-15,33 19 0 0,-33-19 0 0,0 0 0 16,17 0 0-16,16 0 0 0,0 0 0 15,0 0 0-15,-32-19 0 0,48 19 0 0,-16 0 0 16,1 0 0-16,15 0 0 0,17 0 0 0,-16-18 0 16,16 18 0-16,-33 0 0 0,17 0 0 15,16 0 0-15,17-19 0 0,-17 19 0 0,17 0 0 16,-17 0 0-16,-16-9 0 0,16 9 0 16,17 0 0-16,-17 0 0 0,17 0 0 0,-17 0 0 15,17 0 0-15,-17 0 0 0,17 0 0 0,-17-9 0 16,17 18 0-16,-17-9 0 0,17 0 0 15,-17 0 0-15,17 0 0 0,-17 0 0 0,17 0 0 16,-17 0 0-16,-16 0 0 0,16 0 0 0,0 9 0 16,17-9 0-16,-33 0 0 0,16 0 0 0,0 0 0 15,17 19 0-15,-34-19 0 0,18 0 0 16,15 0 0-16,-15 0 0 0,15 0 0 0,18 0 0 16,-51 0 0-16,18 18 0 0,-18-18 0 15,17 0 0-15,1 0 0 0,-34 0 0 0,17 19 0 16,-17-19 0-16,16 0 0 0,-15 0 0 0,15 9 0 15,17-9 0-15,-32 0 0 0,-1 0 0 16,16 10 0-16,1-10 0 0,0 0 0 0,-1 0 0 16,1 0 0-16,16 0 0 0,-33 9 0 0,34-9 0 15,-18 0 0-15,-15 0 0 0,-1 0 0 16,16 0 0-16,-32 0 0 0,0 0 0 0,32 9 0 16,-49-9 0-16,17 0 0 0,16 0 0 15,0 0 0-15,-33-9 0 0,17 9 0 0,0 0 0 16,-1 0 0-16,17 0 0 0,-33 0 0 0,0 0 0 15,17-9 0-15,-17 9 0 0,33 0 0 0,-33 0 0 16,0-10 0-16,0 10 0 0,17 0 0 16,-17-9 0-16,0 9 0 0,0 0 0 0,0 0 0 15,0 0 0-15,17 0 0 0,-17-19 0 16,0 19 0-16,-16 0 0 0,-1 0 0 0,17 0 0 16,-16-18 0-16,16 18 0 0,0 0 0 0,-33 0 0 15,33 0 0-15,0 0 0 0,-33-19 0 0,0 19 0 16,17 0 0-16,-1 0 0 0,1-9 0 15,-1 9 0-15,1 0 0 16,-1-9 0-16,1 9 0 0,16 0 0 16,-33 0 0-16,33 0 0 15,-33-10 0-15,0 10 0 0,33 0 0 16,-33 10 0 0,17-10 0-1,-1 9 0 16</inkml:trace>
  <inkml:trace contextRef="#ctx0" brushRef="#br0" timeOffset="25758.84">17793 9451 2047 0,'-16'0'0'16,"-1"0"0"-1,17 0 0 1,0-10 0-16,-33 10 0 0,33 0 0 16,-33 0-222-16,33-9-90 0,0 9-24 15,-33-9 25-15,16-1 19 0,1 10 48 0</inkml:trace>
  <inkml:trace contextRef="#ctx0" brushRef="#br0" timeOffset="30207.65">17363 10995 25 0,'17'0'26'0,"-1"0"-2"0,1 0-5 16,-17 0 1-16,16 0 2 0,-16 9 1 0,17-9-5 15,-17 0 1-15,0 0 3 0,0 0-4 16,0 0-2-16,0 0 3 0,0 0 3 0,0 0 8 16,0-9 2-16,0 9 2 0,0 0-1 0,0 0 4 15,0 0-1-15,0 9 6 0,0-9 14 16,0 0 6-16,-17 0 2 0,17 0-2 0,0 9 0 16,-16-9-8-16,16 0-4 0,-17 10-6 15,1-10 0-15,-1 0-2 0,17 0-2 0,-33 0-11 16,33 0-7-16,-33 0-1 0,0 0-7 0,33 0 1 15,-50 0 10-15,34 0 15 0,-17 0-3 16,0 0-15-16,16 0-8 0,-16 0 2 0,0 18-7 16,33-18-5-16,-50 0-1 0,17 0-2 0,0 0 2 15,0 0 3-15,0 0 1 0,33 0-9 16,-49 0 5-16,16 19-3 0,-17-19 2 16,33 0-1-16,-16 0-1 0,-33 0 0 0,17 9 2 15,-1-9-4-15,0 9 2 0,17 1 3 0,-16-10 1 16,-1 9-7-16,0-9-1 0,17 9 10 0,-33 1-8 15,17-10 9-15,-18 9-7 0,1-9 0 16,0 9 0-16,-17 1-3 0,-32-10 9 0,15 18-8 16,-15-18 0-16,16 0 2 0,-1 0 0 15,-15 19 0-15,15-19 2 0,-15 0-2 0,15 0 0 16,-15 0 2-16,15 0-4 0,-15 0 2 0,-1 0 4 16,17 0-4-16,-50 0-4 0,17 0 6 0,-17 0-5 15,16 0 6-15,18 0-5 0,-34 0 0 16,17-19 2-16,-17 19-2 0,33 0 5 0,-16 0-2 15,16 0 1-15,-16-18 0 0,16 18-6 16,-33-10 6-16,50 10-7 0,-50-9 11 0,17 9-10 16,16-9 7-16,-16 9-7 0,16 0 9 0,-33 0-4 15,33 0-4-15,-16 0-3 0,16 0 12 16,17 0-2-16,-33 0-7 0,16-10 3 0,0 10-4 16,-16 0 10-16,16 0-10 0,0 10 0 0,17-10 4 15,-17 0-2-15,17 0 11 0,0 0-8 16,16 0-1-16,-16 0-2 0,-17 0-4 0,17 0 6 15,16 0 4-15,17 0-6 0,-49 0 2 0,48 0-3 16,-32 0-2-16,17 0 10 0,15 0-5 0,-32 0 0 16,50 0 1-16,-18 0-1 0,-15 0-2 15,16 0 6-15,32 0-4 0,-32 0-4 0,0 0 6 16,17 0 0-16,16 0-4 0,-34 9 2 0,34-9 2 16,-16 0-5-16,16 0 3 0,0 0 5 15,-1 9-10-15,1-9 5 0,0 0 1 0,17 0-4 16,-1 10 3-16,1 8 0 0,16-18 1 15,0 0-8-15,-33 0 10 0,33 0-7 16,0 0 6-16,0 0 4 0,-33 0-6 16,33 0 3-16,0 0-5 0,-34 0 2 15,34 0-2-15,0 19 3 16,0-19 3-16,0 0-8 0,-33 0 6 0,33 0 1 16,0-19-9-16,0 19 4 0,0 0 8 0,0 0-9 15,-33 0 3-15,17 0-3 16,16 0 6-16,0 0 1 15,-17 0-4-15,17 0-3 0,0 0-2 16,-16 0-17-16,16 0-54 16,0 0-38-16,0 0-35 0,0 0-20 15,0-18-4-15,0 18 11 0,0-10 7 0,0 1 16 16,0 0 22-16</inkml:trace>
  <inkml:trace contextRef="#ctx0" brushRef="#br0" timeOffset="30654.72">8401 10716 46 0,'33'0'51'0,"-33"-19"-7"0,0 19-13 0,0 0-9 15,0 0-7-15,0 0 6 0,0 0 2 16,0 19 10-16,-33-19 2 0,33 0-5 0,0 9-2 15,-34 10-2-15,1-10-1 0,33 0-5 0,-49 0-3 16,32 19 4-16,1-28 7 0,-17 19 4 0,-34-10-5 16,34 10 0-16,0-10 4 0,-16 10 2 15,16-10-6-15,0 0-7 0,-1 19-7 0,-32-28-6 16,33 19 0-16,-16-10 2 0,16 0 1 16,0 10 14-16,-1-10 13 0,-32 1-3 0,50-1-11 15,-17 10-9-15,0-1 3 0,0-18-10 16,33 19-5-16,-34-19 7 0,34 9 1 0,0 0 12 15,-33 1 0-15,33-1 0 0,0 0-4 0,0-9 0 16,33 19-5-16,-33-10 0 0,34 1-4 16,-34 8 9-16,33-18-8 0,0 19 3 0,0-19-3 15,16 9-3-15,18 0 0 0,-1 10-1 0,-33-10-6 16,49 1 3-16,-15-1 2 0,-34 0-1 0,33 0-2 16,-17 10-2-16,18 0 0 0,-34-10 3 0,0 0-9 15,0 10-1-15,16-10-45 0,-16 10-55 16,-33-10-39-16,34 19-26 0,-34-9 0 0,33-10 21 15,-33 0 15-15</inkml:trace>
  <inkml:trace contextRef="#ctx0" brushRef="#br0" timeOffset="32585.86">11592 12613 30 0,'0'0'27'16,"0"0"-11"-16,0 0-8 0,0 0-4 16,0 0-1-16,0 0-3 0,0 0 1 15,0 0 5 1,0 0 0-16,0 0 0 0,0 0-3 16,0 0-2-16,0 0-1 0,0 0 2 15,0 0-1 16,0 0 0-31,0 0-3 16,0 0 3-16,0 0-4 16,0 0 3-16,0 0-2 0,0 0-7 15,0 0-1-15,0 0-3 0,0 0-5 0,0 0-5 16</inkml:trace>
  <inkml:trace contextRef="#ctx0" brushRef="#br0" timeOffset="33786.89">12022 12436 9 0,'0'10'18'0,"0"-10"1"0,0 0-4 0,0 0-3 16,0 0-5-16,0 0-2 0,0 0-3 15,0 0-1-15,0 0 5 0,0 0 2 0,0 0 6 16,0 9 5-16,0-9 2 0,33 0 3 0,-33 0-4 16,0 0-5-16,0 19-2 0,17-19-1 15,-1 0 4-15,17 0 0 0,17 0 1 0,-50 0 1 16,66 0-4-16,-33 0 2 0,0 18 3 0,0-18 5 16,50 0 0-16,-50 0-5 0,33 0-11 0,-16 0 0 15,16 0-3-15,0 0 0 0,0 0-2 16,17 0 4-16,-34 0 6 0,18 0 11 0,32 10-3 15,-50-10-3-15,51 0-3 0,-34 0 0 16,0 0 2-16,17 9-5 0,16-9 6 0,-16 0-9 16,16 0 3-16,0 0-6 0,-16 0 3 0,16 0-5 15,17 0 0-15,-50 0 0 0,16 9 10 16,18-9 3-16,-34 0 4 0,16 0-2 0,-15 0-8 16,15 0 1-16,-16 0-10 0,1 0 6 0,-1 0-3 15,16 0 1-15,-15 0 8 0,-34-9-2 16,16 9 5-16,17 0-2 0,1 0-1 0,-1 0-3 15,-17 0-1-15,17-9-3 0,-16 9-5 16,16 0 5-16,0 0-7 0,-33 0 6 0,17 0-4 16,0 0 0-16,-17 0-2 0,16 0 0 0,-16 0 0 15,0 0-2-15,-16 0 2 0,0 0 0 16,-1 0 2-16,17 0-2 0,-16 0 6 0,-1 0-8 16,17 0 0-16,-33 0 2 0,33 0-4 15,-33 0 8-15,33 0-7 0,-33 0 6 16,0 0-3-16,17 0 0 0,0 0 0 0,-1 0 0 15,1 0-2-15,-1-10 3 0,1 10 4 16,-1 0-11-16,17 0 7 0,-33 0 1 16,0 0 0-16,33 0-5 0,-33 0 3 15,33 0 3-15,-33-18-5 0,0 18 5 16,0 0-5-16,17 0-6 0,-17 0 2 16,0 0-11-16,0 0-18 0,0 0-11 0,0 0-11 15,0-19-7-15,0 19-6 0,0 0-5 16,0 0-1-16,0-9 0 0,0 9 9 0,-17 0 6 15,17-10 8-15,0 10 4 0,0 0 2 0,-33-9-38 16</inkml:trace>
  <inkml:trace contextRef="#ctx0" brushRef="#br0" timeOffset="34567.83">12551 12111 30 0,'17'0'35'0,"-17"0"-6"0,0 0-4 0,0-19-5 16,0 19 1-16,-17 0 3 0,17 0-7 15,0 0-8-15,0 0 1 0,17 0-2 0,-17 0 0 16,0 0 7-16,-17 19 9 0,17-19 5 0,0 0-2 16,-16 18-5-16,-1-8-1 0,-16 8-4 15,33 1-4-15,-33 0 1 0,0-1 4 0,-33 1 8 16,33-1 7-16,-17 1 2 0,17 0 0 0,0-1 1 16,-33 1-4-16,16 9-2 0,17-28 1 15,0 18 4-15,-33-18 1 0,33 10 3 0,-17-10 0 16,17 9 2-16,0 0-6 0,33 1-10 15,-33-10-3-15,33 0-7 0,-33 0-5 0,33 9-7 16,0-9 12-16,0 0-1 0,0 0 6 0,0 0 0 16,0 9-11-16,0 0-4 0,33-9 1 15,-33 19-1-15,33 0-3 0,0-1 0 0,0-8-2 16,17 8 2-16,16 1 1 0,0 9 4 0,-33 0 1 16,50-10-2-16,-50 10 0 0,33 0 0 15,-16 0-3-15,16 9-3 0,-33-18 0 0,0 9 0 16,17 0 0-16,-1 18 0 0,1-27 0 15,-17 18-8-15,33-9-26 0,-49 9-27 0,16-9-41 16,0 0-15-16,0 0-19 0,0-10-1 0,0 1 5 16,-17 9 8-16,18-19 21 0,-18 10-69 0</inkml:trace>
  <inkml:trace contextRef="#ctx0" brushRef="#br0" timeOffset="36615.56">17330 13888 131 0,'0'0'100'0,"17"0"-31"0,-17 0-34 16,0 0-15-16,-17 0-12 0,17 0-1 15,0 0 2-15,0 0 7 0,0 0 4 0,0-10-3 16,0 10 2-16,0 0 11 0,0 0 11 0,-33 0 8 16,33 0 6-16,0 0-4 0,0 0-9 15,0 0-15-15,0 0-5 0,-33 0-11 0,33 0-9 16,0 0-1-16,0 0 0 0,0 0 4 16,-33 0-8-16,33 0 7 0,0 0-2 15,-17 0 2-15,17 0 4 0,-16-9 4 0,-1 9-7 16,17 0 0-16,-16 0 0 0,-1 0 18 15,1 0 6-15,-1 0-9 0,17 0-7 0,-33 0-7 0,33 0-2 16,-33 0-4-16,0 0 1 0,16 0-4 16,-16 0 6-16,17-9-3 0,-1 9 3 0,-16 0-5 15,0 0 2-15,-16 0 2 0,16 0-2 16,-17 0 0-16,33 0-4 0,-49 0 2 0,17 0 2 16,-18 0 1-16,34 0 3 0,-33 0-4 0,0 0 0 15,16 0-2-15,-16 0 2 0,33 0 5 16,-49 9-8-16,15-9 3 0,-32 0-4 0,17 0 2 15,-18 0 5-15,18 9-3 0,-18-9 3 0,18 0-3 16,-1 0 0-16,0 0-4 0,-16 0 2 0,16 0 2 16,1 0 4-16,-1 0-4 0,0 0-2 15,1 0 5-15,16 0-3 0,-34 0 2 0,18 0-2 16,16 0 2-16,-50 0-2 0,17 0-3 16,-17 0-1-16,17 0 2 0,-34 0 2 0,18 0 3 15,15 0 1-15,-15 0-4 0,15 0 0 0,18 0-2 16,-34-9 2-16,17 9 0 0,-1 0 3 15,18 0-8-15,-1 0 7 0,0 0 0 0,1-9-4 16,16 9-1-16,-17 0 3 0,17-10 0 0,-17 10-2 16,17 0 4-16,-33 10-2 0,33-10 4 0,-17 0-12 15,0 0 8-15,17-10 6 0,0 10-8 16,0 0 0-16,16 0 3 0,-16 0-3 0,33 0 2 16,-50 0 8-16,50 0-13 0,0 0 7 0,-33 0-4 15,33 0-1-15,0 0 3 0,0 0 2 16,0 0 1-16,16 0-5 0,-16 0 0 0,33 0 6 15,-33 0-8-15,33 0 7 0,-33 0-3 0,33 0-3 16,0 0 3-16,-33 0 0 16,33 0-3-16,0 0 6 0,0 0-2 0,0 0-3 15,0 0 4-15,0 0-7 0,0 0 11 16,0 0-8-16,0 0 3 16,0 0 4-16,0 0-9 0,0 0 6 15,-17 0-1-15,1 0-3 16,16 0-2-16,-17 0 6 0,1 0 0 15,-1 0-2-15,17 0 0 16,-33-9 0-16,33 9 0 0,-33 0 0 16,33 0-5-16,0-9 2 0,-33 9-9 15,33 0-23-15,0 0-27 0,-33-10-10 16,33 10-9-16,-17 0-10 0,17-9-3 0,-16 9 2 16,16 0 3-16,-17-9 13 0,17 9 5 0,0 0 7 15</inkml:trace>
  <inkml:trace contextRef="#ctx0" brushRef="#br0" timeOffset="37147.94">11311 13441 200 0,'0'0'152'0,"0"0"-46"0,0 0-51 15,0 0-26-15,0 0-16 0,0 0-8 16,0 0 1-16,0 0-3 0,0 0-2 0,-33 9 2 16,16 1 6-16,17-1 19 15,-16 0 19-15,-1 1 5 0,1-1-3 0,16 0-8 16,-17 10-9-16,17-1-17 0,-33 1-9 0,33 0-1 16,0-1 5-16,-33-9-5 0,33 10 15 0,-33-10 7 15,33 10 3-15,-33-10-2 0,16 10-2 0,1-19 2 16,16 9-5-16,-17 0-9 0,1 1 0 15,-1-1 2-15,17 0-7 0,-33 1 1 0,0-10-1 16,33 9 1-16,-33 0 3 0,33 1-3 16,-33 8 16-16,16-18 5 0,1 19 0 0,-1-19-5 0,1 18-5 15,-1-8-4-15,17-10-2 0,0 9-8 16,0 0 3-16,0 1-1 0,0-1 7 0,0 0 2 16,0-9-4-16,0 10-1 0,0 8 3 15,17 1-9-15,-1-19 6 0,17 9-5 0,-16 0 4 16,16 10 1-16,33-10 0 0,-33 1-7 15,0 8 1-15,0-9 8 0,17 10-5 0,16 0 0 16,-33-10 3-16,17 0 3 0,16 1-1 0,0 8-10 16,-16 1 3-16,-1-10-5 0,34 0-7 0,-17 10 7 15,-33 0-3-15,50-10 3 0,-17 0-2 0,-33 10-9 16,33-10 6-16,-16 0-8 0,16 1-22 16,-33-1-38-16,17 0-30 0,16 10-21 0,-33-19-24 15,0 0-25-15,17 19-5 0,-17-10-13 0,0-9-1 16,0 0 15-16</inkml:trace>
  <inkml:trace contextRef="#ctx0" brushRef="#br0" timeOffset="40112.53">10583 15804 1 0,'0'0'1'0,"0"0"-2"31,0 0 2-31,0-10-2 16,0 10 2-16,0 10-2 16</inkml:trace>
  <inkml:trace contextRef="#ctx0" brushRef="#br0" timeOffset="41012.68">10732 15683 5 0,'33'-19'14'0,"-33"10"9"16,0 0 0-16,17-1 2 0,-1-8-4 0,1 8 1 16,-17-8 0-16,16 8 2 0,-16 1 6 15,0 9 3-15,0-9 7 0,17 9 5 0,-17 0-6 16,0 0-9-16,0 0-9 0,-17 9-12 0,17-9-1 16,0 9 1-16,-16 10 11 0,-1-10 3 15,1 10-6-15,-1 0-3 0,-16 8-2 16,0-8-3-16,0 0-2 0,0-1-3 0,0 10 1 15,16-9 0-15,-16-1-5 0,0 1 2 16,0 9 3-16,0-19-5 0,33 10 5 0,-50-1 2 16,34-8-6-16,-1 8 1 0,-16-8 0 0,33 8-2 15,0-18 0-15,-33 0 0 0,33 10 1 0,0-10-4 16,0 9 6-16,0-9 0 0,0 9-2 16,0-9 0-16,0 9 3 0,0 1 2 0,0-10-6 15,0 18 6-15,0 1 0 0,33-10-4 16,-33 19 6-16,33-19-2 0,-33 10 16 0,33 0 6 15,-16 9-8-15,16-1-12 0,0 11 2 16,0-10 4-16,0-1-1 0,-33 1 9 0,33 10-10 16,0-11-4-16,17 11-6 0,-50-1 1 0,33-9-1 15,0 0-2-15,0 9 1 0,-33-9-1 16,17-10-3-16,-1 10 6 0,1-9-7 0,-1 9 10 16,1 0-11-16,-17-28-13 0,33 9-24 0,-33 0-21 15,0 1-15-15,0-10-5 0,0 0-11 16,0 0-9-16,33-10-1 0,-33 1 16 15</inkml:trace>
  <inkml:trace contextRef="#ctx0" brushRef="#br0" timeOffset="42804.88">10368 16036 11 0,'-33'10'18'0,"33"-10"7"0,0 0-2 16,0 0-5-16,0 0-6 0,0 0-1 0,0 0 0 15,0 0-1-15,0 0 5 0,0 0 3 0,0 0 1 16,0 0-2-16,0 0 0 0,0 0-2 15,0 0-1-15,0 0 2 0,0 0 0 0,0 0-2 16,0 0 1-16,0 0-5 0,0 0 2 0,0 0-1 16,0 0 2-16,0 0-4 0,0 0-3 15,0 0-2-15,0 0 4 0,0 0 2 0,0 0 0 16,0 0-1-16,0 0-2 0,0 0-1 16,0 0-1-16,0 0-1 0,0 0 3 0,33 0 0 15,-33 0 3-15,17-10-2 0,-1 10 0 16,34 0 3-16,-17 0 8 0,-33-9-6 0,66 9-3 15,-33-9-2-15,-16 9 0 0,49-10 10 0,-33 10 13 16,33-9-1-16,-33 9-1 0,17-9-8 16,16-1 3-16,0 10 2 0,-33 0-5 15,17 0-4-15,16 0-3 0,0-9-7 0,-33 18 1 0,17-9-3 16,16-9 7-16,0 9 21 0,-33 0-4 16,17 0-10-16,16 0-1 0,0 0-5 0,-33-9-2 15,17 9 9-15,16 0-3 0,-33-9-7 16,33 9-4-16,-16 0 7 0,16 0 23 0,-33 0 19 15,33 0-4-15,-16 0-17 0,16 0-15 16,0 0-2-16,-16 0-3 0,16 0-10 0,0 0 12 16,-16 0 30-16,16 0 9 0,0 0-17 0,0 0-10 15,0 0-12-15,17 0-5 0,-17 9-3 16,0-9 5-16,17 0 0 0,-17 9-2 0,17-9-1 16,-17 0 2-16,0 0-3 0,17 9 2 15,-17-9-7-15,16 0 7 0,-15 0 0 0,32 0-7 16,-33 10 2-16,17-10-2 0,-17 0 4 0,0 0-11 15,17 0 12-15,-17 0-2 0,0 0-4 16,17 0 2-16,-50 0 6 0,16 0-4 0,1 0 5 16,-1 0 6-16,18 0-2 0,-18-10 1 0,1 10-2 15,-1 0-4-15,18 0-5 0,-34 0 4 0,16 0-7 16,17-9 9-16,-33 9-5 0,1 0-2 16,15 0-1-16,1 0 0 0,-1 0 1 0,18 0-3 15,-34 0 0-15,16 0-5 0,17-9 7 16,1 9 2-16,-34 0 2 0,33 0-11 0,-17 0 1 15,17 0 9-15,-32 0-9 0,15 0 2 16,17 0 2-16,0 9-6 0,-49-9 6 0,33 0-2 16,-1-9 1-16,-16 9 2 0,33-9-6 0,-49 9 7 15,16 0 0-15,0-10-4 0,0 10 0 0,0 0 3 16,33 0 1-16,-49 0-1 0,16 0-3 16,0-18 2-16,33 18-2 0,-33-10 3 0,0 10-8 15,-16 0 9-15,16 0-2 0,0 0-2 16,0-9 4-16,0 9-6 0,0 0 10 0,0 0-6 15,0 0-4-15,1 0 2 0,-18 0 8 16,17 0-6-16,0 0-2 0,0 0 10 0,-33-9-12 0,33-1 0 16,-16 10-1-16,-1 0 3 0,17 0 10 15,-16 0-12-15,16 0 8 0,-33 0-4 0,33 0 5 16,0 0-10-16,-33 0-1 0,17 0 15 0,-1 10-9 16,-16-10-6-16,17 0 4 0,-1-10 2 15,1 10 2-15,-1 0-4 0,1 0 0 0,16 0 2 16,-33 0-2-16,33 0 9 15,-33 0-8-15,0 0-4 16,0-9 5-16,33 9 9 0,-33 0 6 16,0 0 11-16,0 0 5 0,0 0-5 0,0 0-3 15,0 0-10-15,0 0-2 0,0 0-4 0,0 0-9 94,0 0 0-94,0 0 0 16,0 0 0 15</inkml:trace>
  <inkml:trace contextRef="#ctx0" brushRef="#br0" timeOffset="43396.55">17330 15887 2047 0,'0'-9'0'46,"0"0"0"33,0 18 0-79,0-9 0 62,-33 0 0-46,33 0 0 31,0 9 0 31,-33-9 0-78,33 0 0 78,0 10 0-78,0-20 0 15,0 20 0 32,-33-20 0-31,33 10-82-16,0 0-27 16,0 0-17-16,-17-9-36 0,17 9-30 15,-16 0-10-15,16 0-3 0,0-9 6 0,0 9 6 16,-17 0 6-16,17 0 31 0</inkml:trace>
  <inkml:trace contextRef="#ctx0" brushRef="#br0" timeOffset="45176.97">21630 5349 12 0,'0'9'30'0,"0"-9"5"16,0 9-5-16,16-9-2 0,-16 0 5 15,0 0 11-15,0 9 10 0,0-9 7 0,0 0 1 0,0 0-6 16,0 0-2-16,0 0 3 0,0 0 0 15,0 0-7-15,0 0-8 0,0 0-14 16,0 0-2-16,0 0 0 0,0 0 121 0,0 0-11 16,0 0-62-16,0 0-45 0,0 0-13 15,0 0-10-15,0 19 0 0,0-19-1 0,0 0-2 16,17 0-1-16,-17 19 1 0,0-19-2 0,16 18-3 16,-16-18 2-16,0 19-2 0,0-19 2 15,17 18 5-15,-17-18-2 0,0 10 22 0,16-1 77 16,-16-9 4-16,33 9 19 0,-33-9 1 0,0 19-12 15,0-19-2-15,0 0-22 0,34-19-60 16,-34 19-30-16,16-9 0 0,17-10 0 0,0 19 0 16,0-18 0-16,0-19 0 0,0 18 0 15,17-9 0-15,0-9 0 0,-1 18 0 0,17-27 0 16,-16 9 0-16,0-19 0 0,-1 9 0 0,17 10 0 16,-16-19 0-16,0 19 0 0,-17-9 0 0,16 8 0 15,-16 1 0-15,0 9-65 0,-16 10-38 16,-17 18-35-16,16-19-11 0,-16 0-1 15,0 19 4-15,17-9-4 0,-17 9 1 0,0 0-5 16,0 0 14-16,0 0 5 0,0 0-13 16,0 9-4-16</inkml:trace>
</inkml:ink>
</file>

<file path=ppt/ink/ink9.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2-03T10:47:29.593"/>
    </inkml:context>
    <inkml:brush xml:id="br0">
      <inkml:brushProperty name="width" value="0.05292" units="cm"/>
      <inkml:brushProperty name="height" value="0.05292" units="cm"/>
      <inkml:brushProperty name="color" value="#FF0000"/>
    </inkml:brush>
  </inkml:definitions>
  <inkml:trace contextRef="#ctx0" brushRef="#br0">7756 2846 30 0,'0'0'16'0,"0"-18"-4"0,0 18 1 15,0 0 4-15,0 0 5 0,-33 0-2 0,33 0 2 16,0 0-3-16,0 0 2 0,0 0 1 16,0 0 5-16,0 0 8 0,0 0-1 0,0 0 4 15,0 0 0-15,0 18 3 0,0-18 0 16,0 0 4-16,0 0 2 0,0-18-3 0,0 18-1 15,0 0-3-15,0 0 2 0,0 0 3 0,0 18 8 16,0-18-7-16,0 0-3 0,0 0-9 16,0 0 3-16,0 0 5 0,0 0 9 0,0 0-1 15,0 0 10-15,0 0-3 0,0 0-13 16,0 0 8-16,0 0-3 0,33 0 0 16,-33 10 7-16,0-10-5 0,0 0-9 0,33 0-4 15,-33 9-3-15,33-9-3 0,-33 0 6 0,16 0 6 16,1 9 9-16,-1-9-3 0,17 0 7 0,0 0-17 15,1 0-5-15,-1 0 0 0,0 0-35 16,-17 0 0-16,17 19 0 0,0-19 0 0,34 0 0 16,-34 0 0-16,0 0 0 0,0 0 0 0,16 0 0 15,18 0 0-15,-1 18 0 0,-17-18 0 16,17 0 0-16,1 0 0 0,-18 0 0 0,17 0 0 16,34 19 0-16,-51-19 0 0,50 0 0 15,-32 0 0-15,-18 0 0 0,50 0 0 0,-33 0 0 16,17 0 0-16,16 0 0 0,-32 0 0 15,48 0 0-15,-49 0 0 0,17 0 0 16,16-19 0-16,-33 19 0 0,50 0 0 0,-50 0 0 0,17 0 0 16,16 0 0-16,-16-18 0 0,16 18 0 15,-16 0 0-15,16 0 0 0,-33 0 0 0,17 0 0 16,-17 0 0-16,17-19 0 0,16 19 0 0,-33 0 0 16,0-9 0-16,17 9 0 0,16-9 0 0,-49 9 0 15,16 0 0-15,0-10 0 16,17 10 0-16,-17 0 0 0,0 0 0 0,0-18 0 15,17 18 0-15,-17 0 0 0,0 0 0 0,17-19 0 16,-17 19 0-16,-16 0 0 0,16 0 0 0,0 0 0 16,0 0 0-16,-16 0 0 0,16 0 0 0,0 0 0 15,-33-18 0-15,17 18 0 0,16 0 0 16,0 0 0-16,-16 0 0 0,-1 0 0 0,34 0 0 16,-34 0 0-16,1-19 0 0,33 19 0 15,-50 0 0-15,16 0 0 0,18 0 0 0,-1 0 0 16,0 0 0-16,-33 0 0 0,50 0 0 15,-17-19 0-15,-17 19 0 0,17 0 0 0,1 0 0 16,-1-9 0-16,16 9 0 0,-15 0 0 16,-1 0 0-16,16 0 0 0,-15-9 0 0,-1 9 0 15,0 0 0-15,17 0 0 0,-17 0 0 0,16 0 0 16,-15 0 0-16,-1 0 0 0,16 0 0 16,-16 0 0-16,17 0 0 0,-17 0 0 0,34 9 0 15,-51-9 0-15,50 0 0 0,-32 9 0 16,15-9 0-16,17 0 0 0,-32 0 0 0,15 19 0 15,-16-19 0-15,17 0 0 0,-17 0 0 0,33 19 0 16,-32-19 0-16,15 0 0 0,1 0 0 0,0 18 0 16,-1-18 0-16,1 0 0 0,16 0 0 15,-33 19 0-15,17-19 0 0,16 0 0 16,-33 18 0-16,17-18 0 0,0 0 0 0,-1 10 0 16,1-10 0-16,16 9 0 0,-16 0 0 0,0-9 0 15,-1 19 0-15,1-19 0 0,0 0 0 0,16 18 0 16,-33-18 0-16,33 0 0 0,-16 19 0 15,0-19 0-15,16 0 0 0,-33 0 0 0,17 19 0 16,16-19 0-16,-33 0 0 0,17 18 0 16,16-18 0-16,-16 0 0 0,16 10 0 0,-16-10 0 15,16 9 0-15,0 0 0 0,-16-9 0 0,16 0 0 16,0 19 0-16,17-19 0 0,-17 18 0 16,0-18 0-16,1 0 0 0,-1 19 0 0,-17-19 0 15,18 0 0-15,-1 0 0 0,-16 19 0 16,16-19 0-16,0 0 0 0,0 18 0 0,0-18 0 15,1 0 0-15,-34 9 0 0,50-9 0 0,-50 10 0 16,16-10 0-16,18 9 0 0,-18-9 0 16,18 19 0-16,-34-19 0 0,16 0 0 0,1 0 0 15,-17 0 0-15,0 0 0 0,0 0 0 0,-16 0 0 16,0 0 0-16,-17 0 0 0,16 0 0 16,-16 0 0-16,-33 0 0 0,17 0 0 0,0 0 0 15,-1 0 0-15,1 0 0 16,-17 0 0-16,16 0 0 15,1 0 0 79,-34 0 0-47,34 0 0-31</inkml:trace>
  <inkml:trace contextRef="#ctx0" brushRef="#br0" timeOffset="66.19">22291 3135 2047 0,'-16'0'0'31,"-1"0"0"-31,1 0-41 16,-1 0-133-16,0 0-58 0,17 0-35 15,-33 0-21-15,33-19 12 0,-49 19-4 0,32-9 40 16</inkml:trace>
  <inkml:trace contextRef="#ctx0" brushRef="#br0" timeOffset="5477.85">9310 5125 7 0,'0'0'13'0,"0"0"6"0,0 0-2 16,0 0-2-16,0 0-6 0,0 0 0 15,0 0-1-15,0 0 2 0,0 0 0 0,-17 0-1 16,17 0-3-16,0 0-2 0,0 0-2 0,0 0 2 15,0 0-2-15,0 10 5 0,0-10-2 16,0 0 2-16,0 0-1 0,0 0 3 0,0 0 1 16,17 0 8-16,-17 0 1 0,0 0 6 15,0 9-3-15,17-9 7 0,-17 0 10 0,0 0 2 16,0 0 6-16,16 0 8 0,-16 0-1 0,17 0 0 16,-17 9 2-16,16-9-3 0,17 0 2 15,-33 0-7-15,0 0-2 0,33 0 2 0,-33 0 2 16,33 0-8-16,-33 0-10 0,33 0-3 15,-16 0-6-15,0 0 1 0,-1 0-8 0,17 0 6 16,0 0-2-16,-33 0 7 0,33 0 4 0,0 0 5 16,0 0 1-16,-16 0 5 0,16 0 2 0,0 0-4 15,0 0-6-15,0 0-5 0,0 0-7 16,-33 0 2-16,33 0 6 0,0 0-11 0,17 0-7 16,-50 0 2-16,33 0 0 0,0 19-1 15,0-19 2-15,0 0 4 0,-16 0-2 0,16 0 1 16,0 0 2-16,0 0 7 0,0 0-3 0,0 18 8 15,0-18 8-15,0 0 11 0,17 0 7 16,-17 0-13-16,33 0-2 0,-33 0-28 0,17 0-15 16,16 0 0-16,-33 0 0 0,33 0 0 15,-16 0 0-15,16-18 0 0,0 18 0 0,0 0 0 16,17 0 0-16,-17 0 0 0,17 0 0 16,-17 0 0-16,17 0 0 0,-17 0 0 0,0 0 0 15,17 0 0-15,16 0 0 0,-33-19 0 0,0 19 0 16,17 0 0-16,16 0 0 0,-33 0 0 0,17 0 0 15,0 0 0-15,-17 0 0 0,33 0 0 16,-33 0 0-16,17 0 0 0,-17-9 0 0,17 9 0 16,16 0 0-16,-33 0 0 0,17 0 0 15,-17 0 0-15,16 0 0 0,18 0 0 0,-34 0 0 16,17 0 0-16,16-9 0 0,-33 9 0 0,50 0 0 16,-50 0 0-16,16 0 0 0,18 0 0 0,-18-10 0 15,18 10 0-15,-34 0 0 0,0 0 0 16,17-9 0-16,-17 9 0 0,16 0 0 0,-15 0 0 15,15 0 0-15,-16 0 0 0,34 0 0 16,-51 0 0-16,50 0 0 0,-32 0 0 0,-18-9 0 16,50 9 0-16,-32 0 0 0,-1 0 0 0,16 0 0 15,-15 0 0-15,15 0 0 0,17 0 0 16,-49 0 0-16,16 0 0 0,33 0 0 0,-49 0 0 16,16 0 0-16,0 0 0 0,0 0 0 15,-16 0 0-15,16 0 0 0,0 0 0 0,0-19 0 16,1 19 0-16,-18 0 0 0,17 0 0 0,1 19 0 15,-18-19 0-15,17 0 0 0,-16 0 0 0,16 0 0 16,0 0 0-16,-33 0 0 0,33 0 0 16,-16 0 0-16,16-19 0 0,-16 19 0 0,16 0 0 15,0 0 0-15,0 0 0 0,-16 0 0 16,-1 0 0-16,1 0 0 0,16 0 0 0,-16 0 0 16,-1 0 0-16,1 0 0 0,16 0 0 0,-16 0 0 15,-1 0 0-15,34 0 0 0,-50-19 0 16,17 19 0-16,16 0 0 0,0 0 0 0,-16 0 0 15,-1 0 0-15,1 19 0 0,16-19 0 0,-33 0 0 16,17 0 0-16,-1 0 0 0,1 0 0 16,-17 0 0-16,17 0 0 0,-1 0 0 0,1 0 0 15,16 0 0-15,-33 0 0 0,0 0 0 0,17 0 0 16,16 0 0-16,-33 0 0 0,0 0 0 16,17 0 0-16,-1 0 0 0,1 0 0 0,-1 19 0 15,-15-19 0-15,15 0 0 0,-16 0 0 16,17 0 0-16,-17 0 0 0,16 0 0 0,-15 0 0 15,15 9 0-15,1-9 0 0,-17 0 0 0,16 0 0 16,-15 9 0-16,15-9 0 0,1 10 0 16,-1-10 0-16,1 0 0 0,0 9 0 0,16-9 0 15,-33 0 0-15,16 9 0 0,-16-9 0 16,17 19 0-16,0-19 0 0,-1 0 0 0,1 0 0 16,-17 18 0-16,17-18 0 0,16 0 0 0,-33 0 0 15,16 19 0-15,-16-19 0 0,34 0 0 0,-34 0 0 16,0 0 0-16,16 0 0 0,-16 0 0 15,1 0 0-15,32 19 0 0,-50-19 0 0,17 0 0 16,0 0 0-16,0 0 0 0,1 0 0 16,-1 0 0-16,0 0 0 0,-17 0 0 0,1 0 0 15,16 0 0-15,-17 0 0 0,1-19 0 0,-1 19 0 16,17 0 0-16,-33 0 0 0,34 0 0 16,-34-19 0-16,16 19 0 0,1 0 0 15,-1 0 0-15,1 0 0 0,-1 0 0 16,1 0 0-16,-1-18 0 0,1 18 0 0,-1 0 0 15,17 0 0-15,1 0 0 0,-34 0 0 16,16 0 0-16,1 0 0 0,16 0 0 0,-17 0 0 16,17 0 0-16,-16 0 0 0,-1 0 0 0,17 0 0 15,1 0 0-15,-34 0 0 0,33 0 0 16,-17 0 0-16,1 0 0 0,16 0 0 0,-17 0 0 16,1 0 0-16,-1 0 0 0,17 0 0 0,-33 0 0 15,33 0 0-15,-33 0 0 16,17 0 0-1,0 18 0-15,-1-18 0 16,1 0 0 0,-1 0 0-1,1 0 0 1,-1 0 0-16,1 0 0 16,-1 0 0-16,17 0 0 15,-33 0 0-15,33 0 0 0,-33 0 0 16,17 0 0-1,0 0 0-15,-1 0 0 16,-16-18 0-16,17 18 0 16</inkml:trace>
  <inkml:trace contextRef="#ctx0" brushRef="#br0" timeOffset="5929.13">22258 5172 2047 0,'0'0'0'140,"-16"0"0"-140,16-19 0 16,-17 19 0-16,17-9-406 16,-17 9-84-16,17-9 50 0,0-1 116 15</inkml:trace>
  <inkml:trace contextRef="#ctx0" brushRef="#br0" timeOffset="6544.05">20985 5228 14 0,'16'0'3'0,"-16"0"-1"0,0 0-4 16,0 0-13-16</inkml:trace>
  <inkml:trace contextRef="#ctx0" brushRef="#br0" timeOffset="27808.82">16718 5116 43 0,'0'0'31'0,"0"0"0"0,0 0 5 0,0 0 7 16,-33 0 6-16,33 0 3 0,0 0-3 15,0 0 8-15,0 0-2 0,0-9 13 0,0 9-3 16,0 0 7-16,0-19 11 0,0 19 6 0,0 0 0 16,33-19-4-16,-33 19-7 0,0-18-14 15,0 18 6-15,0-28-3 0,0 19 0 0,0-10 12 16,0 10-18-16,0-28-11 0,0 18-22 15,0-9-16-15,0 0 3 0,0 0-8 0,0-9-1 16,0-10 0-16,-33-8 0 0,33 17-12 16,0-8 12-16,-33 9-6 0,33-19-2 0,0 28 2 15,0-28 3-15,-33 19-6 0,33 9 7 0,-16-9-8 16,16 18 9-16,-17-9 0 0,17 10 0 16,0-1 17-16,-16 1-4 0,16-1-9 0,0 0-5 15,0 1 1-15,0 8-1 0,0 1-1 0,-17 0 19 16,17 9 3-16,0-19-2 0,0 19-6 0,0-18 1 15,0 18 0-15,0 0-3 0,17-19-10 16,-17 19 9-16,0 0-7 0,0-19-1 16,16 19-8-16,-16 0 2 0,17 0-3 0,-17-18 7 15,16 18-8-15,-16-9 2 0,33 9 3 0,-33 0-1 16,33-10 2-16,-33 10-2 0,33 0 1 16,-33 0-6-16,17 0 5 0,-1 0 0 0,1 0 7 15,0 0-11-15,-1 0 6 0,17 0-7 16,0 0 7-16,0 0-4 0,-33 0-2 0,33 0 9 15,0 0 2-15,17 0-15 0,-17 0 8 16,33-9 0-16,-16 9 2 0,16 0-7 0,0 0 10 16,0 0-5-16,17 0 0 0,-17 0 0 0,17 0 0 15,16 0 0-15,-33 0-4 0,17 0 10 0,16 0-12 16,-16 0 9-16,16 0-5 0,0 0 4 16,17 0 1-16,-17 9-3 0,17-9-3 0,0 0 0 15,-17 10 1-15,17-10-1 0,16 0 7 0,-33 9 1 16,17-9-12-16,-33 0 5 0,49 0-1 15,-49 0 7-15,16 0-4 0,-17-9-6 0,1 9 9 16,0 0-3-16,0 0 0 0,-17-10 6 16,0 10-6-16,0-9-3 0,0 9-2 0,17 0 9 15,-50 0-9-15,33 0-1 0,17 0 11 0,-34 0-11 16,17 0 7-16,1 0 1 0,-1 0-6 16,0 0-2-16,-17 0 4 0,18 0-1 0,-18 0 3 15,1 0-6-15,-17 0 6 0,17 0-3 16,-17 0-2-16,0 0 11 0,0 0-8 0,0 0-3 15,-17 0 5-15,17 0-3 0,0 0 3 16,1 0-3-16,-34 0-1 0,16 0 7 0,1 0-2 16,-1 0-4-16,1 0 4 0,-1 0 1 0,1 0 0 15,-1 0 1-15,1 0-3 0,-17 0 2 16,16 0 1-16,17 0-6 0,-33 0 5 0,0 0-2 16,34 0 4-16,-34-19 0 15,0 19-3-15,16 0-1 16,-16 19-7-16,0-19 10 0,0 0-1 15,0 0-6-15,17 0 7 0,-17 9-12 16,0-9 14-16,16 10-10 0,-16-1 7 0,17 9-2 16,-17 1 0-16,16-19 1 0,-16 19 1 15,17-1 1-15,-1 1-6 0,-16-10-1 0,17 10 6 16,-1 18-2-16,17-18 0 0,-33-1 0 0,0 1 4 16,34 9-10-16,-34-10 6 0,16 20 0 15,1-20 5-15,-1 1-5 0,1 9 0 0,-1 9 7 16,-16-19-12-16,17 20 8 0,-1-20-7 15,-16 10 4-15,17 9 0 0,-17-18-2 16,16 9 0-16,-16 9-2 0,0-18 2 0,0-1-1 0,0 19 0 16,0-27 3-16,0 8-3 0,0 1 3 15,0 0-5-15,0-1 11 0,0 1-4 16,0-1-2-16,0-8-2 0,0-1 5 0,0 19-9 16,0-28 0-16,0 19 6 0,-16-1 0 0,16-18-5 15,0 19 0-15,-17-19 0 0,17 9 5 16,0 0-2-16,-16 1 8 0,16-10-10 0,-17 9 7 15,17 0-3-15,-16-9 5 0,16 19-13 16,-17-19 10-16,17 0-6 0,-16 0-3 0,-1 18 0 16,1-18 16-16,16 0-7 0,-34 0-7 0,34 0 5 15,-33 19 3-15,0-19-5 0,17 0-1 16,-17 0 7-16,0 19-4 0,0-19 1 0,-1 0-3 16,-15 0 7-16,-1 0-7 0,1 0 9 15,16 9-10-15,-34-9 1 0,1 0 2 0,17 9 0 16,-17-9 2-16,-34 0-2 0,18 0 3 0,-18 0-3 15,18 0 1-15,-18 0 2 0,1-9-7 0,0 9 4 16,-17-9 0-16,17 9 0 0,-17 0 0 16,1-19 0-16,-1 19 6 0,0 0-6 0,17-19-3 15,-17 19 6-15,17-18-3 0,-33 18 0 16,16 0-3-16,-16-19 3 0,16 10 2 0,0 0-1 16,-16-1-1-16,16 10 5 0,-33-9-8 0,17 9 8 15,16 0-10-15,0-9 10 0,17 9-1 16,-50 0 1-16,50 0-5 0,-17 0-5 0,17 0 5 15,16 0-6-15,1 0 9 0,32 0 0 0,-16 0 1 16,0 0-4-16,33 0 3 0,16 0-7 16,-16-19 2-16,0 19 10 0,33 0-6 0,0 0 0 15,-33 0-4-15,16 0-2 0,17 0 2 16,-16 0 7-16,16 0-5 0,-17-18 7 16,17 18-6-16,0 0 8 0,0 0 1 0,0 0 11 15,0 0 4-15,0 0-15 0,0 0 3 16,0 0 0-16,0 0-6 0,0 0 3 0,0 0-4 15,0 0-3-15,0 0-2 0,0 0 2 0,0 0 5 16,0 0-7-16,0 0 1 0,0 0-6 16,0 0 6-16,0 0 3 0,0 0-8 0,-16 0 5 15,16 0 0-15,0 0-4 0,0 0 7 16,0 0 1-16,0 0-10 0,0 0 7 16,0 0-9-16,0 0 10 0,0 0-2 0,0 0-4 15,0 0 8-15,0 0-12 0,0 0 10 0,0 0-8 16,0 0 7-16,0 0 2 0,0 0-11 15,0 0 10-15,0 0-6 0,0 0 8 0,0 0-2 16,0 0-8-16,0 0 1 0,0 0 6 16,0 0-6-16,0 0-5 15,0 0-8-15,0 0-18 0,0 0-36 16,0 0-57-16,0 0-48 0,0 0-51 0,0 0-31 16,16 0 2-16,-16 0 25 0,0 18 28 15,0-18 39-15</inkml:trace>
  <inkml:trace contextRef="#ctx0" brushRef="#br0" timeOffset="28374.9">16900 5293 28 0,'0'0'27'0,"0"0"-6"0,0 18-7 16,0-18-7-16,0 0 3 0,0 0 7 16,0 0 3-16,0 0-2 0,0 0-7 0,0 0-6 15,0 0-1-15,0 0 1 0,0 0 0 0,0 0 2 16,0 0 1-16,0 0 0 0,0 0 1 15,0 0 2-15,0 0-3 0,0 0-2 0,0 0-2 16,33 0-2-16,-33 0 0 0,-33 0-2 16,33 0 3-16,0 0-2 0,0 0 1 0,0 0-1 31,0 0-3-15,0 0 4-1,0 0-4-15,0 0-1 31,0 0 0-31,0 19-10 16,0-19-2-16,0 0-8 0,0 0-2 16,0 0-3-16,0 0-2 0,0 0 3 0,0 0-2 15,0 0 0-15</inkml:trace>
  <inkml:trace contextRef="#ctx0" brushRef="#br0" timeOffset="29241.07">15296 4279 71 0,'0'-19'66'0,"0"19"-30"0,0 0-15 0,0 0 2 16,0 0 5-16,0 0-8 0,0 0-6 15,0 19-8-15,0-19 0 0,0 0 9 0,17 0 8 16,-17 9 2-16,0 10-1 0,16-1 3 0,-16-18 0 16,0 19 3-16,33-19-2 0,-33 19-5 0,0-1 12 15,0-18 3-15,33 19-2 0,-33-19 8 16,0 0 7-16,0 9 5 0,34-9 16 15,-34 9 21-15,0-9 14 0,0 0 16 0,0 0 35 16,0 0 3-16,0 0-21 0,16-9-44 0,1 0-36 16,-1 9-33-16,1-19-14 0,-1 1-2 0,1-1-3 15,32 0-8-15,-49 1 9 0,33-10-9 16,0 9 3-16,1 1-2 0,-1-1-1 0,0-18 4 16,16 18-6-16,-49-9 11 0,33 10-11 15,0 18 0-15,-33-19 2 0,0 0 0 0,17 19-7 16,-17 0-9-16,17-18-46 0,-17 18-58 15,0 0-29-15,0 0-45 0,0 18-31 0,0-18-5 16,16 19 17-16,-16-19 34 0,0 19 32 16,17-1 15-16</inkml:trace>
  <inkml:trace contextRef="#ctx0" brushRef="#br0" timeOffset="30739.57">15180 5209 43 0,'0'0'43'0,"0"0"-19"15,0 0-13-15,0-19-4 0,0 19 1 16,0 0 5-16,0 0-5 0,0 0-3 0,0 0-3 15,0 0-4 1,0 0-18-16,0 0-19 0,0 0-59 16</inkml:trace>
  <inkml:trace contextRef="#ctx0" brushRef="#br0" timeOffset="30957.54">15296 5228 85 0,'0'0'30'0,"0"0"-13"0,0 0-11 16,0 0-2-16,0 0 3 0,0 0-5 0,0 0-5 31,17 0-14-31,-17 0-12 0,0 0-6 15</inkml:trace>
  <inkml:trace contextRef="#ctx0" brushRef="#br0" timeOffset="33703.82">15743 5125 5 0,'0'0'7'0,"0"10"10"0,-17-10 9 16,17 0 0-16,0 0-6 0,0 0-5 15,0 0 5-15,0 9 2 0,0-9-6 0,0 0-4 16,0 0-3-16,0 0-2 0,0 9 1 0,0-9 9 16,0 0 7-16,17 19 4 0,-17-19 5 15,16 0 4-15,-16 0-5 0,33 0-11 0,-33 0-9 16,33 0-3-16,0 0-6 0,-33 0 2 15,34 0-4-15,-18-19-1 0,17 19 0 0,0-9 0 16,0 9 0-16,0 0 0 0,0 0 2 0,-16-9-4 16,0 9 0-16,-1-10 2 0,1 10 0 15,-1 0-6-15,1 0 1 0,-1 0-5 16,17 0-11-16,-33 0-11 0,0 0 0 0,0 10 5 16,0-10 6-16,0 0-1 0,0 9 0 0,0-9-5 15,0 9-4-15,-33-9-2 0,33 0 1 0,-33 19 1 16,17-19-2-16</inkml:trace>
  <inkml:trace contextRef="#ctx0" brushRef="#br0" timeOffset="33990.08">15296 5349 7 0,'-16'9'12'0,"16"0"15"15,0-9-6-15,0 9-5 0,0 10-2 0,0-19 3 16,0 0 10-16,16 19 4 0,-16-19 7 16,17 0 2-16,-1 0-2 0,17 0-6 0,0 0-3 15,1 18-2-15,15-18-1 0,1-18-7 16,32 18-8-16,-49-19-5 0,34 19-2 0,15 0-2 16,-16-19 4-16,-16 10-6 0,0 0-3 15,-1 9 5-15,17-9-2 0,-49 9 0 0,16 0 0 16,-16 0-5-16,-1 0-1 0,1 0-12 0,-17-19-14 15,16 19 0-15,-16 0-4 0,0 19 8 16,0-19-6-16,0 0-8 0,-16 0-1 0,16 9-2 16,-17-9 4-16,1 9 5 0</inkml:trace>
  <inkml:trace contextRef="#ctx0" brushRef="#br0" timeOffset="34319.89">15610 5618 6 0,'0'0'2'16,"0"0"2"-16,0 0 3 0,0 0 4 15,0 0 4-15,0 0-5 0,33 0-5 0,-33 0-3 16,0 0 0-16,0 0-2 0,0 0-6 31,0 0-2-31,0 0-6 16,0 0-20-16</inkml:trace>
  <inkml:trace contextRef="#ctx0" brushRef="#br0" timeOffset="34586.14">15710 5618 24 0,'0'0'21'0,"0"0"-3"16,0 0-2-16,0 0 0 0,0 0-5 0,0 0-5 15,0 0-2-15,0 0-6 16,16 0-6-1,-16 0-9-15,0 0-15 0</inkml:trace>
  <inkml:trace contextRef="#ctx0" brushRef="#br0" timeOffset="35285.18">15362 5190 6 0,'0'19'3'0,"0"-19"4"0,0 0 5 0,-33 0 5 16,33 0-4-16,-16 0-3 0,16 19-2 15,-17-19-1-15,17 0 4 0,-16 0 1 0,16 0 1 16,0 0-1-16,-17 0-3 0,17 0-2 16,0 0-2-16,0 0-3 0,0 0-1 0,0 0 3 15,0 9 9-15,0-9 10 0,0 0-1 16,0 9 11-16,17 0 6 0,-1-9-1 0,1 10 2 15,-1-10-5-15,17 9-6 0,0-9-6 0,17 19-4 16,0-19 2-16,-1-19 0 0,17 19 2 16,17 0-8-16,-17-9-8 0,0 9-1 0,17-10 1 15,-17 10-1-15,0-9 0 0,1 9-2 16,-1 0-2-16,-17-9 2 0,17 9-4 0,-33 0 2 16,1 0-1-16,-1-9-1 0,16 9 5 15,-49 0 1-15,33 0 2 0,-33 0-2 0,33 0 2 16,-33 0 9-16,0 0-1 0,0 0-4 15,0 0-2-15,0 0 4 0,0 0-6 0,0 0-3 16,0 0 0-16,0 0-2 0,0 0 0 0,-33 0-3 16,33 0-5-16,0 0-3 15,-33 0-12-15,33 0-35 0,-33 0-32 0,17 0-9 16,-1 9 3-16,-16-9 5 0,16 9 4 0,-16-9 4 16</inkml:trace>
  <inkml:trace contextRef="#ctx0" brushRef="#br0" timeOffset="35603.89">15478 5516 26 0,'-16'0'25'0,"16"0"4"0,-17 0-1 0,17 0 1 16,0 0 4-16,0 0-2 0,17 0 5 0,-17 0 2 15,16 0 7-15,1 0 7 0,-1 0 1 16,1 0 1-16,32 0 2 0,-16 0-2 0,0 0-9 15,17-19-8-15,0 10-16 0,-1 0-3 0,17-1 11 16,-16 10 6-16,16-18-14 0,0 18-7 16,-16-19-5-16,16 19-9 0,0 0 4 15,-33-18-2-15,17 18-6 0,0-19 7 0,-17 19 3 16,16 0-6-16,-49 0 0 0,33-19 0 0,-33 19-2 16,33 0 0-16,-33 0 2 0,17 0-2 15,-17 0-8-15,0 0-3 0,0 0-19 0,0 0-18 16,0 0-30-16,0 0-17 0,0 0-6 15,0 0 11-15,-17 0 6 0,17 19-5 0,0-19-74 16</inkml:trace>
  <inkml:trace contextRef="#ctx0" brushRef="#br0" timeOffset="39215.3">3340 7376 11 0,'0'0'14'0,"0"0"1"0,0-9-5 15,0 9-4-15,0 0-3 0,0 0 1 0,0 0 0 16,0 0-1-16,0 0 1 0,0 0-1 15,0 0 0-15,0 0 1 0,0 0-1 0,0 0-1 16,0 0 2-16,0 0 0 16,0 0 1-16,0 0 1 0,0 0-2 0,0 0 0 15,0 0 0-15,0 0-1 0,0 0 1 16,0 0 1-16,33 0 4 0,-33 0-1 0,0 0-2 16,17 0-3-16,16 0 2 0,-33 0-2 15,33 0-2-15,0 0 2 0,-33 0 4 0,33 0 2 16,0 0-2-16,0 0-1 0,17 0 2 0,-17 0 2 15,0 0-2-15,33 0-1 0,-33 0 0 16,17 0-1-16,-17 0 1 0,33 0 0 0,-33 9 2 16,17-9 8-16,16 0-3 0,0 0 3 15,0 10-4-15,-16-10-5 0,16 0-1 0,0 9-2 16,17-9-2-16,-17 9 5 0,17-9 14 0,16 0-10 16,-33 10-4-16,17-10 0 0,16 0-8 15,-33 18 5-15,50-18-2 0,-50 0 0 0,50 0 1 16,-17 0 18-16,-16 0 11 0,16 0-11 15,17 0-10-15,-17 0-4 0,17 0-3 0,16 0 0 16,-16 0-5-16,16 0 8 0,-16 0-4 0,-17-18 2 16,17 18-6-16,33 0 2 0,-50 0-1 15,17 0 1-15,16 0 4 0,-16-10-3 16,-17 10 4-16,17 0-6 0,-1-9 6 0,18 9-1 0,-34 0-6 16,17-9 5-16,-1 9-3 0,-15 0 4 15,15 0-5-15,18-10 6 0,-51 10-2 0,51-9 0 16,-51 9 5-16,17 0-6 0,1 0 0 15,15 0-2-15,-48 0 0 0,48 0 0 0,-49 0-4 16,1 0 2-16,15 0 3 0,-16 0 0 0,-16 0-5 16,16 0-1-16,0 0 5 0,-33 0 1 15,1 0-6-15,15 0 4 0,-49 0 2 0,33 0-3 16,-33 0 2-16,33 0-2 0,-33 0 3 16,0 0-3-16,0 0 3 0,0 0 4 0,0 0-3 15,0 9-6-15,-33-9 7 0,33 0-5 0,-33 10-5 16,33-1-11-16,-49-9-36 0,15 9-38 15,1 1-11-15,0 8-5 0,-33-18 0 0</inkml:trace>
  <inkml:trace contextRef="#ctx0" brushRef="#br0" timeOffset="41080.93">4415 7627 3 0,'0'0'2'0,"0"0"0"0,0 0-1 16,0 0 0 15,0-9-1-15,0 18 0 31,0-18 0-32,0 18 0 48,0-18 0-32,0 18 0 0,-33-9 0 1,33 0-2 30,0 10 0-46,0-10 1-16,0 0 0 0,0 0-1 15</inkml:trace>
  <inkml:trace contextRef="#ctx0" brushRef="#br0" timeOffset="43745.57">4233 8437 24 0,'0'0'13'15,"0"0"-5"-15,0 0-4 0,0 0-2 0,0 0 0 16,0 0-1-16,0 0 1 0,0 0-1 16,0 0 0-16,0 0-1 0,0 0 2 15,0 0 0-15,-33 0-2 31,33 0-3-15,0 0-2-16,0 0-9 16,0-19-25-16</inkml:trace>
  <inkml:trace contextRef="#ctx0" brushRef="#br0" timeOffset="45460.13">17760 7265 25 0,'0'0'32'0,"0"0"-3"16,-33 0 6-16,33 0 10 0,0 0 7 16,0 0-1-16,0 0-10 0,0 0-7 0,0 0-9 15,0 0 1-15,0 0-1 0,0 0 0 16,0 0-10-16,0 0 7 0,0 9 14 0,0-9 13 16,0 9-6-16,0-9 6 0,0 10-3 15,33-1-3-15,-33 0 2 0,0 10 6 0,0-19 10 16,0 18 7-16,17-18-22 0,-17 19 15 0,16-10 10 15,-16 1-9-15,17-1 1 0,-17 0 10 0,16 19-1 16,-16-28 6-16,0 0-2 0,17 19-1 16,-17-19-4-16,0 18 0 0,0-18 7 0,0 0 15 15,0 19-9-15,16-19-84 0,1 0 0 16,16-19 0 0,-33 19 0-16,0-18 0 0,33-1 0 0,0-9 0 15,-16 10 0-15,16-1 0 0,-17-18 0 16,17 9 0-16,17 0 0 0,-17 0 0 0,0-9 0 15,0 18 0-15,0-9 0 0,-16 10 0 16,16-1 0-16,0 1 0 0,0-1 0 0,-33 0 0 16,33 10 0-16,-33 0 0 0,0-1 0 0,17 10 0 15,-1-9 0-15,-16 0 0 0,17 9 0 16,-1 0 0-16,-16 0 0 0,17 0 0 0,-1 0 0 16,1 0 0-16,-17 0-177 15,33 0-64-15,-33 0-22 16,0 9-1-16,0 0 11 0,0 1 25 15,0-1 28-15,0 0 39 0,0 10 36 0</inkml:trace>
  <inkml:trace contextRef="#ctx0" brushRef="#br0" timeOffset="46409.67">17760 8362 10 0,'0'0'9'0,"0"0"8"0,0 0 3 16,0 0-3-16,0 0-2 0,0 0-6 0,0 0-3 15,0 0 3-15,0 0 5 0,0 0 0 16,0 0 1-16,0 0-7 0,0 0-4 0,0 0 0 15,0 0-2-15,0 0 1 0,0 10-1 16,0-10 7-16,0 0-6 0,0 0 3 0,0 0 2 16,0 0 0-16,0 0 1 0,0 0 2 0,0 0-2 15,0 9 1-15,0-9 1 0,17 0-5 16,-17 0 0-16,0 0 1 0,0 0-3 0,0 0 1 16,0 0 1-16,0 0-3 0,0 0 3 0,0 0-9 15,0 0 6-15,-17 0-3 16,34 0 0-16,-17 0 4 0,0 0-1 0,0 0-2 31,0 0-3 0,0 0 3-15,0 18-1 0,0-18 2-16,0 0-4 15,0 0 4-15,0 0-5 16,0 0 0 15,0 0 4-31,0 0 2 0,0 0-7 16,0 0 7-16,0 0-3 0,0 0-6 15,0 0 1-15,0 0-10 16,0 0-12-16,0 0-7 0,0 0-8 16,0 0-3-16,0 0-10 0</inkml:trace>
  <inkml:trace contextRef="#ctx0" brushRef="#br0" timeOffset="47759.54">17628 8474 14 0,'0'0'9'16,"0"0"4"-16,0 0-3 0,0 0-4 0,0 0-3 16,0-9-3-16,0-1 0 15,0 20 0-15,0-10 1 0,16 0-1 31,-32 0 0-31,16 9-2 16,16-9 2-16,-16 0-3 16,0 0-3-16,0 0-1 0,0 0-2 15,0 0-13-15</inkml:trace>
  <inkml:trace contextRef="#ctx0" brushRef="#br0" timeOffset="63810.71">9938 6688 11 0,'0'0'15'0,"0"0"5"0,0-9-2 15,0 9-4-15,0 0-3 0,0 0-2 0,0 0-2 16,0 9 2-16,0-9 0 0,0-9-2 0,0 9-2 16,0 0-3-16,0 0 4 0,0 0-4 15,0 0 1-15,0 0 4 0,0 0-4 0,0 0 2 16,0 0-2-16,0 0 0 0,0-10-3 0,0 10 2 15,0 0 0 1,0 0-4 15,0 0 0-15,0 0-5-16,0 0-5 16,0 0-5-16,0 0-1 0,17 0-2 15,-17 0 2-15,0-9-3 0,0 9 0 0</inkml:trace>
  <inkml:trace contextRef="#ctx0" brushRef="#br0" timeOffset="64177.05">10054 6781 68 0,'0'0'23'16,"0"0"-11"-16,-33 0-7 0,33 0-3 0,0 0 0 15,0 0-1-15,0 0-1 0,0 0 0 0,0 0-2 16,0 0-3-16,0 0-3 0,0 0 0 16,33 0-3-16,-33 0-5 0,0 0-5 0,0-19-20 15</inkml:trace>
  <inkml:trace contextRef="#ctx0" brushRef="#br0" timeOffset="64526.99">10021 6781 2 0,'0'0'1'0,"33"0"0"0,-33 0-2 16,0 0 2-16,0 0-2 15,0 0 3-15,-33 0-2 0,33 0 1 16,0 0 0-16,0 0 1 0,0 0 0 0,0 0 1 16,0 0 1-16,0 0 0 0,0 0 0 0,0 0 1 15,33-19 0-15,-33 19-1 0,0 0-1 16,0 19-1-16,-33-19-2 15,33 0 1 1,0 0-3 15,0 0-2-31,0 0-3 16,0 0-2-16,0 0-7 0,0 0 11 0</inkml:trace>
  <inkml:trace contextRef="#ctx0" brushRef="#br0" timeOffset="66091.73">10021 6725 12 0,'0'0'27'0,"0"0"-1"16,0 0-3-16,0-18-2 0,0 18 2 15,0 0 5-15,0 0 0 0,0-10 3 0,0 10-1 16,0 0-5-16,0 0 4 0,0 0 0 0,0 0 3 16,0-9 0-16,0 9 0 0,0 0-2 0,0-9-4 15,0 9 5-15,0 0 4 0,0 0 6 16,0 0 3-16,0 0-11 0,0 0 4 0,0 0-6 16,0 0-9-16,0 0-4 0,0-10-2 15,33 10-3-15,-33-9-2 0,0 9 4 0,0 0-3 16,33 0 9-16,-33-19 1 0,33 19 3 0,-33 0 7 15,0-18 1-15,33 18 4 0,-33-19-4 16,17 19 10-16,16 0 5 0,0-18 5 0,-33 8-16 0,33 1 2 16,0 0-10-16,-33-1-3 0,33 1 7 15,0 9-4-15,-33-18 8 0,17 18-6 0,-1-19 1 16,34 19-6-16,-50-19-6 0,33 19 2 16,-33 0-14-16,33-18-1 0,0 8 5 0,-33 1-2 15,33 9 4-15,-33-9 10 0,17 0-5 16,-1 9 4-16,1-10 0 0,16 10-1 0,-33 0-6 15,33-18-6-15,-33 18 1 0,33 0-8 16,-33-19 5-16,33 19-5 0,-33 0 1 0,17-19-2 16,-1 19 4-16,1 0-6 0,16-18 19 0,0 8 14 15,0 1-7-15,33 9-7 0,-49-9-10 16,49 0 10-16,0-1-1 0,0 10-3 0,-16-18 2 16,49 18 2-16,-33-19-13 0,0 19 3 0,17-19-1 15,0 19 8-15,16 0-4 0,-33-18-5 0,17 18 7 16,16-9-9-16,-16-1-5 0,16 10 0 15,-33-9 0-15,17 9 0 0,16-9 0 0,-16 9 0 16,-17 0 0-16,33-10 0 0,-49 10 0 16,49 0 0-16,-33 0 0 0,-16 0 0 0,16 0 0 15,0 0 0-15,0 0 0 0,17 10 0 0,-17-10 0 16,-17 0 0-16,18 9 0 0,-1 0 0 16,0-9 0-16,0 10 0 0,17-1 0 0,-1 9 0 15,-16-18 0-15,34 0 0 0,-34 19 0 16,17-19 0-16,-17 19 0 0,16-1 0 0,-16-18 0 15,1 10 0-15,-1 8 0 0,16-9 0 16,-48 19 0-16,32-28 0 0,0 19 0 0,17 0 0 0,-17-1 0 16,-33-8 0-16,49 8 0 0,-49 1 0 15,34-1 0-15,-18 1 0 0,17 0 0 0,-33-1 0 16,17 10 0-16,0-9 0 0,-1-1 0 0,17 1 0 16,-32 18 0-16,15-28 0 0,1 19 0 15,-1 0 0-15,17-9 0 0,-32-1 0 0,-1 10 0 16,16 0 0-16,17 0 0 0,-33-9 0 15,-16 18 0-15,33-18 0 0,-17 8 0 0,16 11 0 16,-16-20 0-16,0 1 0 0,-16 9 0 0,16 9 0 16,-16-18 0-16,16-1 0 0,-17 10 0 15,17-9 0-15,0 18 0 0,0-19 0 0,-33 1 0 16,33 0 0-16,-16-1 0 0,16 1 0 16,0 9 0-16,0-10 0 0,-33 1 0 0,33 0 0 15,0 9 0-15,-33-10 0 0,33 1 0 0,-16-1 0 16,0 1 0-16,-1 0 0 0,17-1 0 0,0 10 0 15,-33-9 0-15,33-1 0 0,-33 1 0 16,33-1 0-16,-33 1 0 0,17 9 0 0,-1-9 0 16,1-1 0-16,0-18 0 0,-1 19 0 15,1-10 0-15,-1 10 0 0,-16-10 0 0,33 19 0 16,-33-28 0-16,0 18 0 0,33-18 0 0,-33 19 0 16,0-19 0-16,0 19 0 0,33-19 0 0,-33 9 0 15,0 0 0-15,0 1 0 0,17-10 0 16,-17 9 0-16,0 0 0 0,16-9 0 0,-16 19 0 15,0-19 0-15,17 0 0 16,-17 18 0-16,16-36 0 47,1 18 0-31,-17-19 0-16,0 10 0 15,0 0-7-15,-17-1-329 0,17 1 7 16,-16 0 23-16,16 9 32 0,-17-19 28 15,17 19 36-15,-16 0 46 0</inkml:trace>
  <inkml:trace contextRef="#ctx0" brushRef="#br0" timeOffset="66843.09">16818 7432 9 0,'0'0'15'0,"0"0"10"16,0 0 3-16,0 0-3 0,0 0-3 0,0 0-1 15,16 0 1-15,-16 0-2 0,0-18 6 0,0 18 1 16,0 0 1-16,0 0-1 0,0 0-3 16,0 18-1-16,0-18 3 0,0 0-2 0,0 0-4 15,0 0-1-15,0 0-1 0,0 0-1 16,0 0 0-16,0 0-2 0,0 0 5 0,0 0 3 15,33 0-4-15,-33 0 1 0,0 0-4 0,0 19 6 16,0-19 12-16,0 0 2 0,0 18-3 16,33-18-6-16,-33 0 4 0,0 19-5 0,0-19-3 15,33 19-4-15,-33-10-4 0,0 0-6 0,0 0-1 16,0 10 6-16,17 0 6 0,-17-19 3 0,0 18 4 16,16 1-11-16,-16-19 2 0,17 9 0 15,-17 10 23-15,0-10 1 0,0 0-17 0,0 10-2 16,16-19-3-16,-16 19 14 0,0-1 10 0,0-18-10 15,-16 19-12-15,16-19-5 0,0 0-5 16,0 18 2-16,0-8-4 0,-17-10-1 0,17 9 2 16,-16 0-5-16,16-9 11 0,-17 19 24 15,17-19 13-15,0 0-4 0,-33 0-6 0,33 18-10 16,-33-18-7-16,0 0-8 0,17 0-14 0,-17 0-2 16,16 0-3-16,-16 0 2 0,-17 0 2 15,17 0-4-15,-16 0 0 0,16-18 6 0,-17 18-20 16,33 0-70-16,-49 0-78 0,33-19-40 15,0 10-38-15,0 0 5 0,16 9 18 0,-16-10 31 16,33 1 31-16</inkml:trace>
  <inkml:trace contextRef="#ctx0" brushRef="#br0" timeOffset="70504.48">6615 10195 21 0,'0'0'22'15,"0"0"-2"-15,0 0-2 0,0 0-3 0,0 0 0 16,0 0-5-16,0 0-2 0,0 0-2 16,0 0-1-16,0 0 0 0,0 0 0 0,33 0 2 15,-33 0 5-15,33 0 3 0,-33 0 5 0,33 0 1 16,0 0-7-16,-17 0-5 0,17 0-2 15,1 0 6-15,-1 18 7 0,0-18 1 0,0 0 0 16,0 0-6-16,16 0-4 0,-15 19 0 16,-1-19 10-16,33 0 5 0,-33 0 1 0,0 9-3 0,17-9-2 15,-17 10 2-15,33-10-1 0,-33 0-2 16,16 0 0-16,18 9-4 0,-1-9 5 0,0 0 9 16,17 0 6-16,-17 9-7 0,0-9-1 15,16 0 12-15,18 0-1 0,-18 9-20 0,-15-9-1 16,15 0-4-16,17 0-8 0,1 0-1 15,-18 0-3-15,18 0 5 0,-18 0 0 0,17-9 4 16,-16 9 5-16,16 0 2 0,1-9-3 0,15 9 0 16,-32 0-3-16,49 0-8 0,-49-9 5 15,16 9-9-15,17 0 6 0,-17 0-3 0,0 0 2 16,17-10 0-16,-17 20 2 0,17-10 4 16,-17-10-3-16,-16 10 6 0,16 0-8 0,17 0 4 15,-17 0-3-15,-16 10-2 0,16-10-3 0,0 0 3 16,-16 0 1-16,16 9-4 0,17-9 2 15,-50 0-4-15,17 9-3 0,16-9 0 0,-16 0 10 0,16 9-3 16,-33-9-8-16,17 10 7 0,16-1 0 16,-16-9 2-16,16 19-6 0,-33-19 6 15,17 0-2-15,16 18-1 0,-49-18-3 0,49 0 0 16,-33 19 7-16,0-19-3 0,17 0-4 0,-17 0 7 16,-16 0-5-16,49 0-1 0,-33 9 6 15,-17-9-3-15,18 9 2 0,-1-9-3 0,-17 10 14 16,18-10 13-16,-1 9 1 0,0-9-3 0,0 0-14 15,17 9-4-15,-17-9-3 0,-17 0-5 16,18 0 6-16,-1 0-5 0,0 10 0 0,17-10 1 16,-17 0 2-16,-17 0 1 0,1 0-1 15,-1 9-2-15,18-9-4 0,-18 0 7 0,1 0 11 16,-1 0 10-16,18 0 13 0,-18 0-3 0,1 0-5 16,-1 0-13-16,18 0 1 0,-18 0-10 0,1 0 0 15,-1-9-8-15,18 9 6 0,-34 0-2 16,33 0 3-16,16 0-1 0,-48-10-5 0,48 10 1 15,-16 0 1-15,1 0-6 0,15-9 4 0,17 9 0 16,-49 0-1-16,33-9 0 0,-1 9-3 16,-15-10 0-16,-1 10 0 0,16 0 7 0,-32-9-1 15,16 9-3-15,0-9-3 0,17 9 0 16,-17 0 0-16,0 0 3 0,0 0-8 0,17 0 9 16,-17-19 4-16,0 19-4 0,1 0-4 15,15 0 2-15,-16 0 1 0,0-18-7 0,17 18 9 16,0 0-1-16,-17 0-2 0,33 0 5 0,-49 0-7 15,16 0-2-15,0-19 11 0,0 19-13 0,-16 0 15 16,16 0-7-16,0 0 0 0,-33 0-2 16,17 0-2-16,16 0 0 0,-33-9 4 0,0 9-4 15,0 0 0-15,0 0-3 0,-16 0 7 16,16 0-4-16,0-10-2 0,-33 10 5 0,33 0 2 16,-33 0 12-16,0 0 41 0,0 0-12 0,0 0-10 15,0-9-11-15,0 9-6 0,0 0-3 16,0 0-8-16,0 0-4 0,0 0 1 0,0 0 7 15,0 0-6-15,0 0-8 0,0 0 4 0,0 0 5 16,0 0-3-16,0 0 5 0,0 0-10 16,0 0 1-16,0 0 1 15,-33 0-1-15,33 0-4 32,0 0 8-17,0 9-4 1,0-9-2 15,0 0 4-15,0 0-5 31,0 0 6-47,0 10-3 31,0-10-2-16,0 0 4-15,0 0-5 94,0 0 6-78,0-10-3-1,0 20 0 1,0-20 0 15,0 20 0 1,0-20 0-32,0 10 0 15,0-9 0-15,0 9-14 0,0 0-3 16,0 0-55-16,0 0-26 0,0-9-14 0,33 9-14 15,-33 0-12-15,0-9-5 0,0 9-3 16,0 0-6-16,0-10-2 0,0 10 3 0,-33 0 10 16,33-9 8-16,0 9 11 0,0 0 17 15,0 0 16-15</inkml:trace>
  <inkml:trace contextRef="#ctx0" brushRef="#br0" timeOffset="71789.12">6400 11162 16 0,'0'-18'15'0,"0"18"-6"16,0-10-2-16,0 10-1 0,-33 0-1 0,33 0-1 15,0 0 1-15,0 0 3 0,0 0 0 0,-17 0 2 16,17 0 1-16,0 0-2 0,0 0 4 16,0 0-4-16,0 0 3 0,17 0 1 0,-17 0-1 15,0 0 5-15,0 10 5 0,0-10 8 0,33 0 2 16,-33 0-4-16,0 18 0 0,33-18-5 15,0 0 3-15,-33 0 10 0,33 0 8 0,0 0 4 16,0 0 2-16,17 0 7 0,16 0 2 16,-33 0 3-16,33 0-9 0,-16 19-12 0,16-19-9 15,0 0 6-15,17 0 6 0,-17 9 4 0,16 0 11 16,-15-9 12-16,32 10-5 0,-50-1-18 0,51 0 7 16,-1 10-1-16,-17-10-3 0,18 0 0 15,-18 10-15-15,18-19-1 0,-1 19 0 0,17-19 9 16,-17 9 1-16,17 0 3 0,-17 1-8 0,16-1 6 15,1 0 13-15,17-9 6 0,-18 9-7 16,1 1-9-16,16-10-13 0,-16 9-30 0,16-9-6 16,-16 9 0-16,16-9 0 0,-16 0 0 0,16 0 0 15,-16 0 0-15,0 0 0 0,16 0 0 16,-16 19 0-16,-17-19 0 0,17 0 0 0,-17-19 0 16,17 19 0-16,-50 0 0 0,33 0 0 15,-16 0 0-15,-17 0 0 0,17 0 0 0,-17-9 0 16,0 9 0-16,-33 0 0 0,17 0 0 0,-17 0 0 15,0 0 0-15,0 0 0 0,0 0 0 0,-33-9 0 16,17 9 0-16,-1 0 0 16,-32 0 0-1,-1 0 0-15,17 0-194 0,-33 0-107 16,33 0-25-16,-33 0 16 0,33-10 30 16,-33 10 44-16,0 0 53 0</inkml:trace>
  <inkml:trace contextRef="#ctx0" brushRef="#br0" timeOffset="132717.63">1836 7488 28 0,'0'0'19'0,"0"-19"-3"16,0 19 4-16,0-18-2 0,0 18 3 0,0 0 5 16,-34-19 6-16,34 19 4 0,0 0 2 15,0 0-1-15,0 0-6 0,0 0-9 0,0 0-12 16,0 0-3-16,0 0 16 0,0 0-3 16,0 0-10-16,0 0-4 0,0 0 0 15,34 0-3-15,-34 19 7 0,0-19 42 0,0 18 19 16,33-18-13-16,-33 19 4 0,0-19 24 0,33 19-24 15,-33-1 1-15,16-9 12 0,-16 10-15 16,0 0-5-16,33 18-2 0,-33-28-1 0,0 10-6 16,0-1-6-16,33 1 5 0,-33 0-8 15,0-1-12-15,0-18-6 0,0 19 2 0,0-19-1 16,33 9 18-16,-33 0 19 0,0-9 17 16,0 10 46-16,0-10 87 0,34 0-97 0,-34-10-110 15,33 1 0-15,0 0 0 0,-17-10 0 16,17-18 0-16,33 0 0 0,1-10 0 0,-18 10 0 15,17-9 0-15,0-10 0 0,17 9 0 16,16-9 0-16,-32 10 0 0,15-1 0 0,-16 1 0 16,0 9 0-16,-16 9 0 0,-17-9 0 0,0 18 0 15,0 0 0-15,0 10 0 0,-33 0 0 16,0-1 0-16,0 1 0 0,33 9 0 16,-33 9 0-16,0 1 0 0,0-1 0 15,0 19 0-15,0-9 0 0,17-1-149 0,-17 1-149 16,0-1-28-16,33 10 3 0,-33 9 30 15,0-9 53-15,33 10 57 0</inkml:trace>
  <inkml:trace contextRef="#ctx0" brushRef="#br0" timeOffset="135231.21">1521 12018 21 0,'0'0'21'0,"33"-9"-1"16,-33 9 0-16,0 0-3 0,0 0-2 15,0 0 3-15,0 0-2 0,0 0 2 0,0 0-3 16,0-19-4-16,0 19-1 0,0 0-1 0,0 0-3 16,0 19 0-16,0-19 0 0,0 0 0 15,0 0 1-15,0 0 11 0,0 0 10 16,0 0 0-16,0 0-7 0,0 0-2 0,0 0-6 16,0 0 0-16,0 0-3 0,0 9 1 15,0-9-1-15,0 9 1 0,33-9 8 0,-33 9 14 16,0 1 6-16,0-1-3 0,34 0-17 0,-34 1 2 15,0 8-2-15,33 1 26 0,-33-19 14 16,0 18-12-16,33 1-16 0,-33 0-18 16,16-10 0-16,17 10-4 0,-33-10 3 0,0 0 1 15,33 10 10-15,-33-19 12 0,0 18 2 16,33-18-1-16,-33 0-4 0,0 10-10 0,0-10 5 16,34 0 6-16,-34 0 18 0,0 0 40 0,33-10 27 15,-33 10 12-15,0 0-18 0,33-18-27 16,-17-10-32-16,17 0-16 0,0 0-19 15,0-9-8-15,1 0-3 0,32-10 2 0,-17 10-8 16,-16-19 1-16,33 10 2 0,-16-19-6 0,16 9 0 16,0 0 2-16,1 9 9 0,-18-8-9 15,17 8-5-15,0 10 2 0,-32-10 6 0,15 19 3 16,-16 1-4-16,33 8-8 0,-66 0 6 16,33 10-4-16,0 9-3 0,-33-9-3 0,0 9-4 15,0 0 6-15,0 9 3 0,17-9-12 0,-17 9-51 16,0 10-48-16,0 0-38 0,0-10-31 15,0 9-18-15,0 1-6 0,0 0 9 16,0-1 11-16,0 19 30 0,0-27 32 0</inkml:trace>
  <inkml:trace contextRef="#ctx0" brushRef="#br0" timeOffset="136447.34">4167 12316 7 0,'0'0'4'0,"0"0"3"15,0 0 4-15,0 0-4 0,0 0-3 16,0 0-2-16,0 0-1 0,0 0 0 16,0 9-1-16,0-9 1 15,0 0 0 16,0 0 0-31,0 0 1 16,0 0-1 0,0 9-1-1,0-9 1 1,0 0-1-16,0 0-3 16,0 0 0-1,0 0-3-15,0 0-3 0,0 0-1 0,0 0-7 16</inkml:trace>
  <inkml:trace contextRef="#ctx0" brushRef="#br0" timeOffset="137181">7723 12157 36 0,'0'0'25'15,"0"0"-8"-15,33 0 27 0,-33 0 3 0,0 0-18 16,0 0-38-16,0 0-23 0,0 0 4 16,0-9 14-16,0 9 12 0,0 0 6 0,0 0 0 15,0-9-4-15,0 9-9 16,0 0 1-16,0 0 4 0,0 0 0 0,0 9 4 16,-33-9-9-16,33 0-6 0,0 9-5 0,33-9-1 15</inkml:trace>
  <inkml:trace contextRef="#ctx0" brushRef="#br0" timeOffset="140677.97">7260 13385 53 0,'0'-9'24'0,"0"9"-11"0,0 0-6 0,0-9-5 15,0 9 0-15,0-10-2 0,0 10 3 0,0 0 2 16,0 0 3-16,0-9 4 0,0 9 5 16,0 0 8-16,0 0 1 0,0 0 5 0,0 0 4 15,0 9 7-15,0-9 0 0,0 0 0 0,0 0-1 16,33 10 1-16,-33-10 5 0,0 9 1 16,0 0 8-16,33-9-1 0,-33 10 0 0,0-1 0 15,0-9 7-15,33 9 3 0,-33 0-3 16,0 10-4-16,0-19 2 0,0 9-3 0,33 1-1 15,-33-1 0-15,0 0-5 0,0 1-8 0,0-10-1 16,0 9 0-16,16-9-4 0,-16 9 9 0,0-9 5 16,0 9-1-16,17-9-3 0,-17 0 10 0,0 10-1 15,0-10-6-15,16 0 3 0,-16 0 5 16,0 0-8-16,33 0-12 0,-33-10-39 16,34 1 0-16,-34 0 0 0,33 0 0 15,-33-1 0-15,33-8 0 0,0 8 0 16,-17 1 0-16,17-19 0 0,0 0 0 0,34 10 0 15,-34-10 0-15,16 9 0 0,17-18 0 16,1 9 0-16,-1 0 0 0,16 0 0 0,-15-9 0 16,-1 9 0-16,-17-9 0 0,17 18 0 0,1-9 0 15,-1 0 0-15,-17 10 0 0,17-1 0 0,-16 10 0 16,0-10 0-16,-1 1 0 0,17 8 0 0,-32 1 0 16,-18 0 0-16,17 9 0 0,-16-9 0 15,32 9 0-15,-49 0 0 0,33-10 0 0,-33 10 0 16,33 0 0-16,-33 10 0 15,0-10 0-15,34 9 0 16,-34 0 0-16,0 0 0 16,0 1 0-16,0 8 0 15,0-18 0-15,0 0-59 0,0 19-133 16,-34-19-13-16,34 9-9 0,0 1-4 0,0 8 1 16,-33-9 12-16,33 1 17 0,-33 8 22 0,33-8 26 15,-33 8 30-15</inkml:trace>
  <inkml:trace contextRef="#ctx0" brushRef="#br0" timeOffset="143391.74">1802 14613 48 0,'-33'-9'21'0,"33"9"-3"0,0-10 3 0,0 10 3 16,0-9 5-16,0 9 5 0,0-9-1 15,0 9 0-15,0 0-2 0,0 0-10 0,0 0-12 16,0 0-5-16,0 0 1 0,0 9-2 31,0-9 15-31,0 9 29 0,0 1 10 16,33-1-1-16,-33 10-2 0,0-10-11 15,0 0-1-15,34 10 1 0,-34-10 1 0,0 0-11 16,33 1 0-16,-33 8-4 0,0-8 7 16,33-10 9-16,-33 9 2 0,16 10 7 0,-16-19 11 15,33 0 26-15,-33 0 25 0,0 0 25 16,33 0-1-16,0-19-7 0,-33 10-22 0,34-10-23 15,-1 0-26-15,0-8-3 0,16-1-33 16,-16 0-26-16,0-9 0 0,0-1 0 0,17-8 0 16,16 9 0-16,-33-1 0 0,0-8 0 15,34 9 0-15,-51 0 0 0,50-1 0 0,-33 10 0 16,0 0 0-16,0 10 0 0,-33 9 0 0,34-10 0 16,-34 0 0-16,16 10 0 0,17 0 0 15,-33-1 0-15,33 20 0 16,-33-1 0-16,33-9 0 15,-33 9 0-15,0 10 0 0,33-19-91 0,-33 19-75 16,33-19-19-16,-33 18-31 0,33 1-21 16,-33-10 2-16,0 10 19 0,17 18 20 0,16-18 32 15,-33-10 32-15,33 19-71 0</inkml:trace>
  <inkml:trace contextRef="#ctx0" brushRef="#br0" timeOffset="145490.2">3820 14901 5 0,'0'0'3'15,"0"0"0"-15,0 10 7 0,0-10 2 16,0 0-4-16,0 0-3 0,0 9-2 0,0-9-1 15,0 0 0-15,0 0 1 0,0 0 0 0,0 0 3 16,0 0 3-16,0 0 0 0,0 0-1 16,0 0 1-16,33 9 1 0,-33-9-2 15,0 0 0-15,0 0 1 0,0 0-2 0,0 0-1 16,0 0 0-16,0 0-2 0,33 10 1 0,-33-10-3 16,0 0 1-16,0 0 1 0,33 0-1 0,-33 0 6 15,33 0-3-15,-33 0 0 0,33 0-4 16,0 9 1-16,-33-9-3 0,17 0 0 0,16 0 0 15,0 0 0-15,0 0 2 0,0 0 0 16,0 0 17-16,0 0 11 0,17 0-11 0,-17 0-9 16,33-9-3-16,-33 9-7 0,50 0 2 0,-17-10 0 15,0 10 1-15,17-9-3 0,-17 9 2 16,0-9-2-16,17 9 0 0,16-10 0 0,-33 1 3 16,17 9-3-16,16-9 0 0,-16 9 2 15,16-9-2-15,-33 9 0 0,17 0 0 0,16-19 3 16,-16 19-1-16,-17-9-4 0,50 9 4 0,-50 0-2 15,33-10 1-15,-16 10-1 0,-17 0 1 16,50 0-1-16,-50 0 3 0,16 0-5 0,18 0 2 16,-34 0 3-16,16 0-3 0,18-9 0 0,-34 9 0 15,17 0 0-15,-17 0-2 0,16 0 2 16,18 0 2-16,-34 0-2 0,16 0 1 0,18 0-1 16,-34 0 2-16,16 0-2 0,18 0 0 15,-18 0 1-15,18 0-1 0,-34 0 0 0,16 9 0 16,18-9 0-16,-34 0 0 0,16 0 0 15,-15 0 0-15,15 0 0 0,-16 0 2 0,1 0-2 16,15 0 0-16,-16 0 0 0,1 10 1 0,-1-10-1 16,16 0 2-16,-15 0 0 0,-34 0 12 0,49 0 11 15,-16 0-10-15,-33 9-2 0,34-9-8 16,-18 0-2-16,17 0 0 0,-16 19 0 0,16-19-1 16,0 0 2-16,0 0-3 0,-32 0-1 15,15 0 2-15,17 0 0 0,0 9 1 0,-33-9-3 16,50 0 0-16,-50 0 1 0,33 0 1 0,-33 0-2 15,50 0 3-15,-50 9 1 0,33-9 18 0,-16 0 4 16,16 0-4-16,0 0-9 0,-33 0-2 16,17 0-5-16,16 0-1 0,0 0-5 0,-33 0 9 15,17 0 1-15,16 0 3 0,0 0 1 16,-33 0 6-16,17 0 3 0,16 0-7 0,-33 0 3 16,17 0-6-16,-1 0-5 0,34 0-1 0,-50 0-1 15,17 0-1-15,-1 0-2 0,34 0 2 0,-50 9-3 16,17-9 2-16,-1 0 1 0,1 0 1 15,16 0 4-15,-16 10 11 0,-1-10 6 0,1 0 4 16,16 9-1-16,-16-9-8 0,-1 0-5 16,34 0 1-16,-50 9-4 0,33-9 6 0,-16 0-2 15,16 0-6-15,0 10 1 0,-33-10 2 0,17 0 0 16,16 9 3-16,-33-9 7 0,17 0 2 0,-1 9-5 16,1-9-1-16,16 0-7 0,-16 0-5 15,-1 0 6-15,1 0 8 0,16 0 0 0,-33 0-1 16,17 0 0-16,16 0 0 0,-33 0-12 15,16 0 2-15,1 0 2 0,0 0 7 0,16 0-11 16,-33 0 10-16,33 0-5 0,-16 0-3 0,16 0-2 16,-33-9-1-16,33 9-2 0,-16 0 3 15,16 0-1-15,-33 0-4 0,16-9 1 0,18 9-4 16,-1-10 3-16,-33 10-2 0,0 0-3 0,16-9 6 16,-16 0-4-16,34 9-2 0,-34-10 1 15,-17 10 3-15,17-9-1 0,0 9-1 0,0-9-2 16,1 0 1-16,-1 9-1 0,0 0 3 0,-17 0-1 15,1-19-6-15,16 19 1 0,-17 0 3 0,17-9 2 16,1 9-2-16,-34 0 0 0,33-10-5 16,0 10 11-16,-33 0-11 0,0 0 7 0,16 0 3 15,1 0-5-15,-1 0 0 0,-16 0-5 16,17 0 5-16,-17 0 3 0,16 0-3 0,-16 0 4 16,0 0-8-16,33 0 5 0,-33 0 3 15,0 0-9-15,0 0 6 0,0 0-1 0,0 0 4 16,0 0-7-16,0 0-1 0,0 0 0 15,0 0 8 1,0 0-3-16,0 0-6 0,0 0 8 16,0 0-5-16,0 0 0 0,0 0 4 15,0 0-6 1,0 0 6-16,0 10-2 0,0-10-5 0,0 0 2 16,0 0-1-16,0 9-2 0,0-9-23 0,0 0-8 15,0 19 3-15,0-19-15 0,0 0-8 16,0 0-6-16,0 0-5 0,0 0-8 0,0 0-5 15,0 0-11-15,-33 0-4 0,33 0-6 16,0 0-6-16,0 0 1 0,-16 0 2 0,16 0 8 16,-17 0 14-16,1 0 12 0</inkml:trace>
  <inkml:trace contextRef="#ctx0" brushRef="#br0" timeOffset="148653.84">12336 16455 32 0,'-16'-9'25'0,"-1"-1"-6"0,17 10 2 15,-16-9 0-15,16 9 0 0,-17 0 2 0,17 0 0 16,0-19-8-16,0 19-7 0,0 0-3 0,0 19-5 16,0-19 2-16,17 9 9 0,-1 10 13 15,-16-1-8-15,17 10-3 0,-1 19-3 16,1-19 29-16,16 9-7 0,-33 19-11 0,0-19-9 15,33 9-5-15,-33-8-2 0,0 8-5 0,33-9 3 16,-33 1-3-16,0 8 3 0,0-9-2 16,0-9-1-16,0 9 0 0,0-9 0 0,0 0 0 15,0 0-4-15,0-9-26 0,0-1-35 16,0-8-12-16,0-10-2 0,0 9-70 0</inkml:trace>
  <inkml:trace contextRef="#ctx0" brushRef="#br0" timeOffset="149269.25">12353 16287 48 0,'0'0'33'0,"0"0"-16"0,0-9-6 16,0 9-3-16,0-9-2 0,0 9 6 0,33-10-2 15,-33 10-2-15,0-9-2 0,33 9 3 16,-33-9-1-16,33 0 1 0,0 9 0 0,-16-19-2 16,32 10-2-16,1-1-2 0,16 1-3 0,-33-10 3 15,33 10-3-15,17 0 0 0,-34-10 3 16,34 10-3-16,0-10-2 0,-34 10 2 16,51 0 1-16,-34-1-1 0,-33 1 3 0,33 9-1 15,17 0-2-15,-17 0 0 0,-17 0 2 16,18 0 0-16,-34 0 2 0,33 0-2 0,-33 9-2 15,0 1 0-15,17-1 0 0,-50 10 0 16,33-1 2-16,0 1 5 0,-33-1 7 0,0 10 10 16,33 0-13-16,-33 9-4 0,16-9-2 0,1 10-3 15,-1-1-2-15,1 0 2 0,-1 0-2 16,18 0 2-16,-34 1-1 0,33-1 3 0,0 0 0 16,-33 0 17-16,33 10 4 0,-33-19-6 15,16 9-8-15,1-9-7 0,-1 9 7 0,-16-9 19 16,0 0-7-16,0 0-7 0,0-10 13 15,0 10 22-15,-16-9-8 0,-1 9-14 0,1-10-7 16,-17 1-9-16,0-10-3 0,0 10-7 0,-17-1 3 16,0-8-6-16,1 8 0 0,-17-8-2 15,-1 8 2-15,-15-8 0 0,16-1 2 16,-17 9-1-16,17-8-6 0,-33 8 8 0,16-8 0 16,-16 8-5-16,16-8 2 0,-16-1 3 0,16 9-1 15,17-8-2-15,0-1-4 0,0 0 7 16,16 1-6-16,17-10 3 0,-33 9 4 15,33 0-4-15,16-9 0 0,1 0-9 0,-1 0-9 16,17 0-5-16,0-9-8 0,0 9-6 0,0-9-14 16,17-1-7-16,-1 1-7 0,1 0-4 15,16-1-3-15,0 1 1 0,0-9 6 0,0 8-48 16</inkml:trace>
  <inkml:trace contextRef="#ctx0" brushRef="#br0" timeOffset="149786.15">16040 16008 55 0,'-33'-9'31'16,"33"0"-3"-16,0-10 2 0,0 10-14 0,-33 0-7 16,33 9-2-16,0-10-6 0,0 10 3 15,0 0 1-15,0 0 4 0,-16 0-7 0,16 0 0 16,0 0 0-16,16 19 27 0,-16-1-7 16,0 10-9-16,0 0-7 0,0 19 35 0,33-1 23 15,-33 10-27-15,0-19-12 0,33 19-13 16,-33 0 27-16,0-10 16 0,33 10-25 0,-33 0-13 15,0 0-11-15,17-19-2 0,-17 19 0 16,17-10-4-16,-17 1 2 0,0-1-2 0,16-8 0 16,-16 8 0-16,0-9 0 0,0-9 1 0,0 0-1 15,17 0 2-15,-17-9 1 0,0-1-39 16,0 1-42-16,0-19-15 0,0 9-17 0,0-18-1 16,16 9-72-16</inkml:trace>
  <inkml:trace contextRef="#ctx0" brushRef="#br0" timeOffset="150901.09">16123 15962 84 0,'0'-9'21'16,"-16"9"-9"-16,16-10-6 0,0 10-2 0,0 0 4 15,0-18 1-15,0 18-3 0,16-10 4 16,-16 1-5-16,0 9-1 0,17-9-4 0,-17-1 0 16,16 1 2-16,1 9 1 0,-1-9-3 0,17-1 2 15,0 1-1-15,0 9 0 0,-16-9-1 16,16 0 0-16,17-1 1 0,-1 1 1 0,17 0-2 16,1-10 2-16,-18 10-2 0,50-1 0 15,-49 1 0-15,49-9 0 0,-33 8 1 0,17 1-1 16,16 0 0-16,-16-1 3 0,16 10 5 0,-33-9-3 15,17 9-2-15,-17-9 0 0,0 9-3 16,-16 0 3-16,16 0-3 0,-33 9 0 0,0-9 0 16,-16 0 3-16,-1 9 2 0,1-9 12 0,-1 10 6 15,-16-1 0-15,0 0-7 0,0 1-4 16,-16 8 0-16,16-9 14 0,-17 10-9 0,17 0-6 16,-16-1-2-16,16 10 0 0,-17 0-2 15,17 0 4-15,0 9 23 0,0-18-10 0,0 18-8 16,17 0-2-16,-17 0-8 0,16 10 7 15,1-10 10-15,-1 10-9 0,1-10 1 0,-1 0-8 16,1 10-4-16,16-10 1 0,-33 9 3 0,33-8 3 16,0-1-4-16,-33 0 7 0,17 0 2 15,-1 0-2-15,1 1 4 0,-1-1-1 0,1 0-4 16,-17 0 1-16,16 0-9 0,1-9 0 0,-17 0 10 16,0 0 27-16,0-9 3 0,0 9-9 15,0-10-4-15,-17 10-3 0,17-9-5 0,-16-1-3 16,-1 1 2-16,1-10-1 0,-1 10-4 15,-16-1-5-15,0-8 1 0,0 8-6 0,-17-8-6 16,1 8 4-16,-1-8-5 0,-16 8 3 16,-17-9 2-16,17 10-5 0,-50-10-4 0,17 1 7 15,0 8-3-15,-17-8-2 0,17-1 5 16,16 0-3-16,-32 0 0 0,15 1 2 0,1-1-2 16,0 0-2-16,16 1 2 0,1-1 0 0,15 0-2 15,1-9 0-15,17 10 2 0,-1-10 5 16,0 9-8-16,17-9 3 0,0 0 0 0,-33 0 0 15,33 0 8-15,17 0 14 0,-18 0 15 16,34 0 12-16,-33 0 6 0,33 0-18 0,0 0-9 16,0 0-12-16,0 0-1 0,0 0-5 15,0 0-6-15,0 0 4 0,0 0-3 0,0-9-1 16,0 9-1-16,33 0-3 16,-33 0 0-16,17 0 0 0,-17 0 3 15,17 0-8-15,-1 0 2 0,1 0 6 0,-1 0-1 16,1 0 0-16,-1 0-5 0,-16-10 4 15,33 10-1-15,-33 0 3 0,0 0-2 0,33 0-3 16,-33 0 4-16,0 0 0 0,0 0-2 16,0 0-4-16,0 0 6 0,0 0-1 15,0 0-5 1,0 0 11-16,0 0-10 0,0 0 1 0,0 0 3 16,0 0 1-16,0 0 0 15,0 0-6-15,0 0 1 0,0 0 5 16,0 0 2-1,0 0-8-15,0 0 5 0,0 0-4 16,0 0 7-16,33 0-7 16,-33 0 5-1,0 0-1-15,0 0-3 0,0 0-1 0,0 0 7 16,0-9-6-16,0 9-1 16,0 0 5-16,0 0-4 0,0 0-12 0,0 0-15 15,0 0-5-15,0 0 3 0,0 9-4 16,0-9-1-16,0 0-6 0,0 0 7 0,0 0-4 15,0-9-4-15,0 9-7 0,0 0-5 0,0-9-7 16,0 9-3-16,0 0-6 0,0 0 4 0,17 0 1 16,-17 0 4-16,0-10 1 0,0 10 3 15,0-9 0-15,0 9 5 0,0 0-2 0,0 0 2 16,17-9 3-16,-17 9 4 0,0 0-31 16</inkml:trace>
  <inkml:trace contextRef="#ctx0" brushRef="#br0" timeOffset="155747.26">13361 16083 20 0,'-16'-19'22'16,"16"19"-9"-16,0-28-8 0,-17 10 0 0,17 8 1 16,-16-8-1-16,16-1 4 0,0 1 5 15,-33 8-7-15,33-8-1 0,0-1-1 0,-33 0 4 16,33 10 0-16,-33 0-3 0,33-1 3 15,0 1 1-15,-33 0-4 0,16 0-1 0,0-1-1 16,1 10 4-16,16 0-5 0,-17 0 2 16,17 10-4-16,-16-10 1 0,16 9-2 15,0 0 1-15,0 10 1 0,-33-10 1 16,33 10-1-16,0-1 2 0,0 10 0 0,-33-9 4 16,33 9-2-16,0-10 0 0,0 10-5 0,0 0 0 15,0-9 3-15,0-1 17 0,-33 10-11 16,33-9 0-16,0 18-7 0,0-18 1 0,0-1 2 15,0 10 26-15,0 0-8 0,0 9-5 16,0-9-10-16,0 9 3 0,0 10 24 0,0-19-8 16,0 9-12-16,0 19-8 0,33-28-1 15,-33 18-2-15,0 1 1 0,0-1 4 16,0 1 0-16,0 9 2 0,33-10-4 0,-33 1-1 16,0-1-5-16,33 1-2 0,-33-1 3 0,16 1 0 15,1-10 0-15,-1 0 1 0,1 0-2 16,0 0 0-16,16-9 5 0,-33 0 1 0,33 0 2 15,-33 0-4-15,33-9 3 0,-33-1 0 16,33-8 2-16,-17 8-2 0,1-9 2 0,-1-9-6 16,1 0 5-16,0 0 3 0,16 0-5 15,0-9 1-15,-33 0-4 0,33-10-2 0,-33 1-3 16,33 8 5-16,-17-8-3 0,1-1-6 16,-1-9 4-16,1 10 0 0,0 8 3 0,16-8-2 15,-33-1 3-15,0 1-4 0,33-1 0 0,-33 10-3 16,0-10 3-16,0 0 2 0,33 10-1 15,-33-9-3-15,0-1 0 0,0 0 4 16,0-9-2-16,0 10 4 0,-33-10-4 0,33-9 0 16,0 9 0-16,0-9 0 0,-33-1 0 0,33-8 0 15,-33-1-3-15,16 1 3 0,0-1 0 16,1-8 3-16,-1 8-5 0,1 10 4 0,-17-28-6 16,33 18 5-16,-33 1 2 0,33-1-3 15,-33 10 1-15,33-10-1 0,-33 1-3 0,33 18 6 16,-17-9-2-16,0 0-3 0,1 9-2 15,-1-9 7-15,17 9-3 0,-16 0 0 0,16 9-3 16,0-9 6-16,-33 10-3 0,33-1-2 0,0 10 5 16,0-10-6-16,-33 10-1 0,33-1 7 15,0 10-1-15,0-9-5 0,0 0 3 0,-33 9-3 16,33 0 5-16,0 0-2 16,0 9-3-1,0 0 1-15,0-9 4 0,0 10-2 0,-33 8 0 16,33-8 0-16,0-1 0 0,0 10 0 15,0-1-2-15,0-8 0 0,0 8-42 16,0-9-16-16,33 1-13 0,-33 8-13 0,0-8-1 16,0-1 1-16,0 0 5 0,0 19 7 0</inkml:trace>
  <inkml:trace contextRef="#ctx0" brushRef="#br0" timeOffset="156080.6">13163 15990 5 0,'0'0'11'0,"0"0"5"0,0 0 1 16,0 0-2-16,0 0-6 0,0 0-4 0,0 0-4 16,0 0 0-16,0-10 1 0,0 10 1 15,0 0-2-15,0 0 0 16,0 0 0 0,0 10-1-16,0-10 1 31,0 0-16-31,0 0-10 0</inkml:trace>
  <inkml:trace contextRef="#ctx0" brushRef="#br0" timeOffset="157528.78">16751 15859 33 0,'0'0'14'0,"0"0"-7"0,0 0 1 0,0 10 1 16,0-10 3-16,0 0 0 0,0 0 3 0,0 0 6 15,0 0 5-15,0 0 7 0,0 0-6 16,0-10-8-16,0 10-9 0,0 0 3 0,0-9 4 16,0 9-2-16,0-9 2 0,0 0 4 0,0 9-1 15,0-10-5-15,0 1-5 0,0 0-5 16,0-1 2-16,0-8-7 0,0 8 3 0,0 1-1 15,0-9 0-15,0 8-1 0,0-8-1 16,-16-1 2-16,16 0-1 0,0-8-1 0,-17 8 0 16,17-9 2-16,0 0-1 0,0 0-3 15,-33 0 2-15,33 0 0 0,0 1 1 0,-33-1 1 16,33 0-2-16,-33 0 0 0,33 9 3 16,-16-9-6-16,-1 0 1 0,1 10 5 0,-1-1-5 15,17 1 0-15,-17 8 4 0,1-18 0 0,-1 19-2 16,17-10 0-16,-33 10 0 0,33 0 0 15,-33 0 1-15,0-1-1 0,17 1 0 0,-1 9 0 16,1-9 0-16,-1 9 1 0,-16 0-1 16,16 0 0-16,17 0-2 0,-33 0 3 0,0 0 1 15,0 0-2-15,17 9 2 0,-17-9-5 0,16 9 4 16,-16-9-1-16,16 10 1 0,-16-1 1 16,0 0-7-16,0 0 5 0,-16 1 0 0,16-1 0 15,-1 0 0-15,1 1 0 0,-33 8 3 0,17-18-3 16,-1 10-3-16,0-1 3 0,-16 0 0 15,17 0 0-15,-17 10 0 0,-1-10-3 16,18 1 4-16,-17-1 0 0,33 10 1 0,-34-1-1 16,1-18-1-16,17 10-2 0,-18 8-1 0,34-9 6 15,-33 1-1-15,17-1-2 0,-17 10-2 16,-1-10 2-16,18 0-2 0,-17 1 4 0,33 8-2 16,-34-18 0-16,1 19 0 0,17-10 2 15,-18-9-2-15,1 9 1 0,17 1-3 0,-17-1 5 16,-1 0-3-16,1-9 0 0,17 10-2 15,-17-1 2-15,-17-9-3 0,17 9 5 0,33-9-2 16,-50 9 0-16,33-9 0 0,1 10 0 0,16-10 0 16,0 9-2-16,-17-9 0 0,17 0 2 15,0 9 2-15,0-9-2 0,0 10 2 0,33-10-2 16,-33 0-3-16,0 9 3 0,16-9 2 16,-16 0-2-16,16 0 0 0,1 0-3 15,16 9 4-15,0-9-1 0,0 0-2 16,0 0 4-16,0 0-1 15,0 0-3 1,0 0 6-16,0 0-7 16,0 0 6-16,-33 0-5 31,33 0 4-15,0 0-5-16,0 0 4 0,0 0 0 15,-33 0-3-15,33 0 3 0,0 0-1 16,-33 0 3-16,16 0-5 15,1 10 4-15,-1-10-2 16,17 0-4-16,-16 9 4 0,16 0 0 16,0-9-2-1,0 9 4-15,0-9-4 0,0 10 3 0,0-1-4 16,0 0 5-16,16-9-2 0,-16 10 0 16,17-1 3-16,-17 0-3 0,16 1-5 0,-16-1 8 15,17 0-3-15,-17 0 0 0,33 1 2 0,-33-10-5 16,0 9 3-16,0 0 3 0,0 1-5 15,0-1 2-15,33 0 0 0,-33 1 0 0,0-1 1 16,0 0-1-16,0 0 2 16,0-9-1-16,0 10-3 0,0-10 3 15,0 9-24-15,-33-9-28 0,33 0-9 16,0 9-7-16,0-9 3 0,0 0 7 0</inkml:trace>
  <inkml:trace contextRef="#ctx0" brushRef="#br0" timeOffset="157862.7">12849 15794 18 0,'0'0'26'0,"0"0"-3"15,0 0-8-15,0 0-3 0,0 0-7 16,0 0-2-16,0 0-2 0,0 0 0 0,0 0 0 15,0 10 1-15,0-10 20 16,0 9-2-16,0 0 1 0,33-9-4 0,-33 10-2 16,0-1 4-16,16-9-5 0,1 9-5 15,0 0 0-15,16-9-3 0,-17 0-1 0,34 10 3 16,-50-10-7-16,33 9-1 0,0-9 4 16,-33 0-4-16,16 0 3 0,1 0-5 0,-1 0 2 15,-16 0 1-15,17 0-1 0,-17 0 2 0,17 0-2 16,-17 0 1-16,0 0 0 0,33 0-1 15,-33-9 0-15,0 9 1 0,0-10-1 16,0 10-27-16,0-9-18 0,0 0-6 0,0 9-5 16,0-9-48-16</inkml:trace>
  <inkml:trace contextRef="#ctx0" brushRef="#br0" timeOffset="-36006.92">17694 5237 25 0,'0'0'27'0,"0"-9"-3"0,-33 9-1 16,33 0 4-16,0 0 11 0,-17 0 0 15,17 0 1-15,0 0-4 0,0 0-2 0,0 0-3 16,-16 0-1-16,16 0-4 0,0 0-7 0,0 0-3 16,0 0-6-16,0 0-1 0,0 0 13 0,0 9 5 15,16-9 0-15,-16 9-2 0,0-9-2 16,0 9 2-16,0 1-1 0,17-10-2 0,-17 28-2 15,0-28 1-15,33 18-3 0,-33-18-1 16,0 0 3-16,0 19-8 0,0-19-2 0,0 19 4 16,33-19 7-16,-33 0-1 0,0 9 15 0,0 0 2 15,0-9 3-15,0 0 4 0,0 0 11 16,33 9 6-16,-33-9 12 0,0 0 4 0,0 0 0 16,0 0-2-16,0 0-1 0,0 0-21 15,17-9 6-15,-1 9-13 0,-16-9-5 0,17 0-4 16,-1 9-11-16,-16-19 3 0,17 19-9 15,-1-19-2-15,1 19-6 0,16-18 1 0,-33-1 1 16,0 10-8-16,33-10-1 0,-33 1-4 16,33-1 2-16,-33 19 2 0,17-19-2 0,-1 1-7 15,1-1 5-15,-17 10 2 0,16 0-5 0,1-1 3 16,-17 1 0-16,0 0-4 0,16 9 5 16,-16 0-3-16,0-19 4 0,0 19-7 15,0 0-3-15,0 0 4 16,0 0-6-16,0 0-18 0,17 0-18 0,-17 19-21 15,0-19-32-15,0 0-30 0,0 0-8 16,0 0-39-16,0 0-27 0,0 0-5 0,0 9 6 16,33-9 22-16,-33 9 39 0</inkml:trace>
  <inkml:trace contextRef="#ctx0" brushRef="#br0" timeOffset="-34522.72">19629 5432 25 0,'0'0'27'16,"0"0"-2"-16,0 0 0 0,0-18 1 0,0 18 4 16,0 0-1-16,33 0 0 0,-33 0 4 15,0-19 4-15,0 19-1 0,0 0-7 0,0 0-6 16,0 0-2-16,0 0-10 0,0 0 0 16,0 0-9-16,0 0 2 0,0 0-3 15,0 0 1-15,0 0-1 0,0 19 3 16,0-19 0-16,0 0 3 15,0 0 3-15,0 0 0 0,0 0-2 0,0 18 3 16,0-18 8-16,0 0 6 0,16 0 8 16,-16 0-3-16,0 19 6 0,0-19 2 0,17 0 4 15,-17 0 6-15,0 0-3 0,16 0 3 0,-16 0-5 16,17-19-2-16,0 19-10 0,-1 0-10 16,-16 0 2-16,17-18-5 0,-1 18 13 0,1-19-3 15,16 19 8-15,-33-28 2 0,33 19 2 16,-33 0-1-16,16-10 0 0,1 19-10 0,-17-19 0 15,16 1-6-15,1 18-7 0,-17-19-2 0,17 10-2 16,-17-1-8-16,0 1-1 0,16 0-3 16,-16 9 3-16,0-9 3 0,0 9-11 0,17 0 3 15,-17 0 0-15,0 0 4 16,0 0 1-16,0 0-8 16,0 0-2-1,0 0-10-15,0 0 2 0,16 0-29 0,-16 0-38 16,0 0-26-16,0 0-17 0,0 0-11 15,0 9-11-15,0-9-14 0,17 0 5 0,-17 9 15 16,0-9 26-16</inkml:trace>
  <inkml:trace contextRef="#ctx0" brushRef="#br0" timeOffset="-33009.79">1554 7451 15 0,'0'0'21'0,"0"0"-4"0,0 0-3 15,0 0-4-15,0 0 2 0,0 0 4 0,0 0-1 16,0 0 0-16,0 0-3 0,0 0-1 16,0 0 2-16,0 0 1 0,0-19-3 0,0 19-5 15,0 0 3-15,0 0-2 0,0 0-1 16,0 0 0-16,0 0 1 0,0 0-1 0,0 0-3 16,0 0 1-16,0 0-4 15,0-18 0 1,0 18 1-16,0 0-18 15,0-10-13-15,0 10-9 0,33-9-4 16,-33 0-1-16,0 9-33 0</inkml:trace>
  <inkml:trace contextRef="#ctx0" brushRef="#br0" timeOffset="-32510.84">1687 7293 5 0,'0'0'10'0,"0"0"7"0,0 0-3 16,0 0-3-16,0 0-5 0,0 0-3 0,0 0 0 16,0 9 2-16,0 0 1 0,0-9 2 15,0 19 0-15,0-1-2 0,0-18 0 0,0 19 0 16,0-10-1-16,16 10 1 0,-16-10 0 16,33 1-2-16,-33 8 2 0,0 1 3 0,0-1 3 15,33 1-4-15,-33-19-2 0,33 19 1 16,-33-10 2-16,0 9 3 0,34 1-2 15,-34 0 0-15,33-1 2 0,-33 1 0 0,33-10 1 16,-33 10-2-16,16-1 1 0,-16 1 0 0,0 0 2 16,33-1-1-16,-33 1-3 0,0-10 11 15,33 0 7-15,-33 1 10 0,0-1 11 0,0-9 21 16,33 9 17-16,-33-9 22 0,34-9-15 16,-34 0-28-16,33-10-33 0,16 10-11 15,-16-28-9-15,33 18-6 0,-33-18 9 0,50-10 2 16,-50 10-7-16,33-9 5 0,1 8 0 0,15 1-2 15,-16-19 0-15,1 10-5 0,15 9 0 16,-16-1-5-16,0 10 0 0,-16-9 0 0,-17 19-4 16,0-1 6-16,0 10-5 0,0-10-1 15,0 1 0-15,-33 18 7 0,0 0-10 0,17-19 3 16,-17 19 2-16,33 0-1 0,-33 0 2 16,0 0 2-16,0 0-3 15,0 0-4-15,0 0-1 16,0 0-16-16,0 0-33 0,0 0-36 0,0 0-17 15,0 0-13-15,0 0-9 0,0 0-12 16,0 0-5-16,0 0 13 0,-33 0-69 0</inkml:trace>
  <inkml:trace contextRef="#ctx0" brushRef="#br0" timeOffset="-30945.29">1521 12018 5 0,'0'0'11'0,"-33"0"8"0,33 0-2 16,0 0-4-16,0 0-6 0,0 0-4 0,0 0-2 16,0 0 0-16,0 0 0 15,0 0 0-15,0 0 4 0,33 9-1 16,-33-9-1-16,0 9 3 0,0-9 2 0,0 10-2 16,0-10 0-16,33 9-2 0,-33 0-2 0,0-9 1 15,0 10 0-15,33-10-3 0,-33 9 5 16,0 0-1-16,34 10 3 0,-34-19 11 15,0 18-3-15,33-8-5 0,-33-1-2 0,33 0-6 16,-33 1 0-16,16-1-2 0,17 10 3 16,-33-10 0-16,33 0 0 0,-33 10 2 0,33-19-1 15,-33 18 1-15,34-18 6 0,-34 0 3 16,33 10 5-16,-33-10 5 0,33 9 12 0,-33-9 10 16,16-9 3-16,-16 9 2 0,33-10-14 15,-33 10-6-15,33-18-11 0,0 18-6 0,-33-28-8 16,34 0 3-16,-1 0-3 0,16 9 2 15,-16-27-4-15,33 9 1 0,-33 0-1 0,17-1 0 16,16-8 0-16,0 9-1 0,-33-19-3 16,50 9 2-16,-17 10 2 0,-33-9 0 0,34 8-1 15,-18 1 0-15,-16 0 5 0,33 9-1 16,-33 9 2-16,0 1 1 0,-33-10 6 0,50 19-7 16,-50-1 1-16,0-8 0 0,33 18-5 15,-33-10-2-15,0 1 0 0,0 9-6 16,0 0 6-16,0 0-5 0,0 0-1 15,0 0 3-15,0 0 4 0,0 0-3 0,0 0 0 16,0 0-8 0,0 0 5-16,0 0 5 0,0 0 0 15,0 0-8-15,0 0-6 16,0 0-15-16,0 0-11 0,0-9-21 16,0 9-15-16,0 0-5 0,0 0-7 0,0 0-15 15,0 9 3-15</inkml:trace>
  <inkml:trace contextRef="#ctx0" brushRef="#br0" timeOffset="-28679.81">1621 14446 16 0,'0'-10'22'15,"0"10"3"-15,0 0 3 0,0-9-4 16,0 9-5-16,0-9-1 0,0 9-2 0,0 0 2 16,0-10 1-16,0 10 1 0,0-9-3 15,0 9-5-15,0 0-5 0,0 0 0 0,0 0-3 16,0 9-4 0,33-9 0-16,-33 0 3 0,0 0 3 15,0 10 6-15,0-10 0 0,0 9 0 0,33 0-1 16,-33 1-1-16,0-1-3 0,0 10 0 15,16-10 0-15,-16 19-3 0,33-19 0 0,-33 0 2 16,0 10-1-16,33 0-4 0,-33-10 3 16,0 9-1-16,33 1 1 0,-33 0-1 0,34-1-3 15,-34-8 1-15,0 8 4 0,33-9 1 16,-33 10 8-16,33-10-3 0,-17 10-5 0,-16 0 0 16,33-19-6-16,-33 9 2 0,0 0 3 15,33 0 3-15,-33-9 3 0,0 10 10 0,33-10 5 16,-33 9 2-16,0-9 7 0,34 0 9 15,-34 0 0-15,0 0 2 0,33 0-2 16,-33 0-5-16,0 0-2 0,33-9 1 0,-33 9-12 16,16 0 5-16,-16-10-3 0,0 1-8 0,33 0-4 15,-33 9-2-15,0-9 3 0,33 9-11 16,-33-19 1-16,0 0-4 0,33 10 0 16,-33 0 0-16,33-1-3 0,-33 1 3 0,0 0-3 15,34 0 0-15,-34-1 0 0,0 1 2 0,16 0-5 16,17 9 8-16,-33 0-9 0,0-19 7 15,0 19 0-15,33-9-7 0,-33-1 9 0,33 1-7 16,-33 0 2-16,0 0 0 0,33-10 2 16,0 10-2-16,-33-10-2 0,34 10 6 0,-18-28-6 15,17 18 2-15,33-9-2 0,-33 0 2 0,0-9 2 16,1 9 1-16,15-9 2 0,17 9-1 16,-33-9-9-16,33-1 5 0,-16 11 0 15,-17 8-3-15,33-28 6 0,-33 20-5 0,17 8-3 16,-17 10 5-16,0-10 5 0,0-9-9 0,0 19 8 15,-33 0-6-15,33 9 5 0,-33-10-3 16,0 10-2-16,0-9 2 0,33 9 3 0,-33 0-6 16,0 0 3-16,0 0-2 15,0 0-2-15,17 0-4 0,-17 0-8 0,0 0-9 16,0 0-10-16,0 0-9 0,33 0-12 0,-33 0-11 16,0 0-20-16,0 9-10 0,0-9-11 15,0 0-11-15,0 0-3 0,0 10 11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97A096-06CD-4A73-9065-D96F794F738A}" type="datetimeFigureOut">
              <a:rPr lang="en-IN" smtClean="0"/>
              <a:pPr/>
              <a:t>03-08-2024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ECD7DB-5D0A-45B6-A227-3738DDF89007}" type="slidenum">
              <a:rPr lang="en-IN" smtClean="0"/>
              <a:pPr/>
              <a:t>‹#›</a:t>
            </a:fld>
            <a:endParaRPr lang="en-IN"/>
          </a:p>
        </p:txBody>
      </p:sp>
    </p:spTree>
    <p:extLst>
      <p:ext uri="{BB962C8B-B14F-4D97-AF65-F5344CB8AC3E}">
        <p14:creationId xmlns="" xmlns:p14="http://schemas.microsoft.com/office/powerpoint/2010/main" val="438690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F17F31-0129-4850-B108-112B88977EDB}" type="slidenum">
              <a:rPr lang="en-US" altLang="ja-JP"/>
              <a:pPr/>
              <a:t>1</a:t>
            </a:fld>
            <a:endParaRPr lang="en-US" altLang="ja-JP" dirty="0"/>
          </a:p>
        </p:txBody>
      </p:sp>
    </p:spTree>
    <p:extLst>
      <p:ext uri="{BB962C8B-B14F-4D97-AF65-F5344CB8AC3E}">
        <p14:creationId xmlns="" xmlns:p14="http://schemas.microsoft.com/office/powerpoint/2010/main" val="1099997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F17F31-0129-4850-B108-112B88977EDB}" type="slidenum">
              <a:rPr lang="en-US" altLang="ja-JP"/>
              <a:pPr/>
              <a:t>2</a:t>
            </a:fld>
            <a:endParaRPr lang="en-US" altLang="ja-JP" dirty="0"/>
          </a:p>
        </p:txBody>
      </p:sp>
    </p:spTree>
    <p:extLst>
      <p:ext uri="{BB962C8B-B14F-4D97-AF65-F5344CB8AC3E}">
        <p14:creationId xmlns="" xmlns:p14="http://schemas.microsoft.com/office/powerpoint/2010/main" val="2632880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F17F31-0129-4850-B108-112B88977EDB}" type="slidenum">
              <a:rPr lang="en-US" altLang="ja-JP"/>
              <a:pPr/>
              <a:t>3</a:t>
            </a:fld>
            <a:endParaRPr lang="en-US" altLang="ja-JP" dirty="0"/>
          </a:p>
        </p:txBody>
      </p:sp>
    </p:spTree>
    <p:extLst>
      <p:ext uri="{BB962C8B-B14F-4D97-AF65-F5344CB8AC3E}">
        <p14:creationId xmlns="" xmlns:p14="http://schemas.microsoft.com/office/powerpoint/2010/main" val="49144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5ECD7DB-5D0A-45B6-A227-3738DDF89007}" type="slidenum">
              <a:rPr lang="en-IN" smtClean="0"/>
              <a:pPr/>
              <a:t>6</a:t>
            </a:fld>
            <a:endParaRPr lang="en-IN"/>
          </a:p>
        </p:txBody>
      </p:sp>
    </p:spTree>
    <p:extLst>
      <p:ext uri="{BB962C8B-B14F-4D97-AF65-F5344CB8AC3E}">
        <p14:creationId xmlns="" xmlns:p14="http://schemas.microsoft.com/office/powerpoint/2010/main" val="2604808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F17F31-0129-4850-B108-112B88977EDB}" type="slidenum">
              <a:rPr lang="en-US" altLang="ja-JP"/>
              <a:pPr/>
              <a:t>21</a:t>
            </a:fld>
            <a:endParaRPr lang="en-US" altLang="ja-JP" dirty="0"/>
          </a:p>
        </p:txBody>
      </p:sp>
    </p:spTree>
    <p:extLst>
      <p:ext uri="{BB962C8B-B14F-4D97-AF65-F5344CB8AC3E}">
        <p14:creationId xmlns="" xmlns:p14="http://schemas.microsoft.com/office/powerpoint/2010/main" val="2264207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https://core.ac.uk/download/pdf/81570774.pdf</a:t>
            </a:r>
          </a:p>
          <a:p>
            <a:endParaRPr lang="en-IN"/>
          </a:p>
        </p:txBody>
      </p:sp>
      <p:sp>
        <p:nvSpPr>
          <p:cNvPr id="4" name="Slide Number Placeholder 3"/>
          <p:cNvSpPr>
            <a:spLocks noGrp="1"/>
          </p:cNvSpPr>
          <p:nvPr>
            <p:ph type="sldNum" sz="quarter" idx="5"/>
          </p:nvPr>
        </p:nvSpPr>
        <p:spPr/>
        <p:txBody>
          <a:bodyPr/>
          <a:lstStyle/>
          <a:p>
            <a:fld id="{F5ECD7DB-5D0A-45B6-A227-3738DDF89007}" type="slidenum">
              <a:rPr lang="en-IN" smtClean="0"/>
              <a:pPr/>
              <a:t>50</a:t>
            </a:fld>
            <a:endParaRPr lang="en-IN"/>
          </a:p>
        </p:txBody>
      </p:sp>
    </p:spTree>
    <p:extLst>
      <p:ext uri="{BB962C8B-B14F-4D97-AF65-F5344CB8AC3E}">
        <p14:creationId xmlns="" xmlns:p14="http://schemas.microsoft.com/office/powerpoint/2010/main" val="3603967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5ECD7DB-5D0A-45B6-A227-3738DDF89007}" type="slidenum">
              <a:rPr lang="en-IN" smtClean="0"/>
              <a:pPr/>
              <a:t>73</a:t>
            </a:fld>
            <a:endParaRPr lang="en-IN"/>
          </a:p>
        </p:txBody>
      </p:sp>
    </p:spTree>
    <p:extLst>
      <p:ext uri="{BB962C8B-B14F-4D97-AF65-F5344CB8AC3E}">
        <p14:creationId xmlns="" xmlns:p14="http://schemas.microsoft.com/office/powerpoint/2010/main" val="3215760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5ECD7DB-5D0A-45B6-A227-3738DDF89007}" type="slidenum">
              <a:rPr lang="en-IN" smtClean="0"/>
              <a:pPr/>
              <a:t>74</a:t>
            </a:fld>
            <a:endParaRPr lang="en-IN"/>
          </a:p>
        </p:txBody>
      </p:sp>
    </p:spTree>
    <p:extLst>
      <p:ext uri="{BB962C8B-B14F-4D97-AF65-F5344CB8AC3E}">
        <p14:creationId xmlns="" xmlns:p14="http://schemas.microsoft.com/office/powerpoint/2010/main" val="4210526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FA3F8794-4248-45DD-9DF3-8B592591A34E}" type="datetimeFigureOut">
              <a:rPr lang="en-IN" smtClean="0"/>
              <a:pPr/>
              <a:t>03-08-2024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C868CB-6D47-4E75-8B3E-2EF97D038D2D}" type="slidenum">
              <a:rPr lang="en-IN" smtClean="0"/>
              <a:pPr/>
              <a:t>‹#›</a:t>
            </a:fld>
            <a:endParaRPr lang="en-IN"/>
          </a:p>
        </p:txBody>
      </p:sp>
    </p:spTree>
    <p:extLst>
      <p:ext uri="{BB962C8B-B14F-4D97-AF65-F5344CB8AC3E}">
        <p14:creationId xmlns="" xmlns:p14="http://schemas.microsoft.com/office/powerpoint/2010/main" val="2546708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A3F8794-4248-45DD-9DF3-8B592591A34E}" type="datetimeFigureOut">
              <a:rPr lang="en-IN" smtClean="0"/>
              <a:pPr/>
              <a:t>03-08-2024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C868CB-6D47-4E75-8B3E-2EF97D038D2D}" type="slidenum">
              <a:rPr lang="en-IN" smtClean="0"/>
              <a:pPr/>
              <a:t>‹#›</a:t>
            </a:fld>
            <a:endParaRPr lang="en-IN"/>
          </a:p>
        </p:txBody>
      </p:sp>
    </p:spTree>
    <p:extLst>
      <p:ext uri="{BB962C8B-B14F-4D97-AF65-F5344CB8AC3E}">
        <p14:creationId xmlns="" xmlns:p14="http://schemas.microsoft.com/office/powerpoint/2010/main" val="763335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A3F8794-4248-45DD-9DF3-8B592591A34E}" type="datetimeFigureOut">
              <a:rPr lang="en-IN" smtClean="0"/>
              <a:pPr/>
              <a:t>03-08-2024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C868CB-6D47-4E75-8B3E-2EF97D038D2D}" type="slidenum">
              <a:rPr lang="en-IN" smtClean="0"/>
              <a:pPr/>
              <a:t>‹#›</a:t>
            </a:fld>
            <a:endParaRPr lang="en-IN"/>
          </a:p>
        </p:txBody>
      </p:sp>
    </p:spTree>
    <p:extLst>
      <p:ext uri="{BB962C8B-B14F-4D97-AF65-F5344CB8AC3E}">
        <p14:creationId xmlns="" xmlns:p14="http://schemas.microsoft.com/office/powerpoint/2010/main" val="32911104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endParaRPr>
          </a:p>
        </p:txBody>
      </p:sp>
      <p:sp>
        <p:nvSpPr>
          <p:cNvPr id="5" name="Rectangle 4"/>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6" name="Rectangle 5"/>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8" name="Rectangle 7"/>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pic>
        <p:nvPicPr>
          <p:cNvPr id="9" name="Picture 10" descr="BITS_university_logo_whitevert.png"/>
          <p:cNvPicPr>
            <a:picLocks noChangeAspect="1"/>
          </p:cNvPicPr>
          <p:nvPr userDrawn="1"/>
        </p:nvPicPr>
        <p:blipFill>
          <a:blip r:embed="rId3">
            <a:extLst>
              <a:ext uri="{28A0092B-C50C-407E-A947-70E740481C1C}">
                <a14:useLocalDpi xmlns="" xmlns:a14="http://schemas.microsoft.com/office/drawing/2010/main" val="0"/>
              </a:ext>
            </a:extLst>
          </a:blip>
          <a:srcRect t="2" b="28592"/>
          <a:stretch>
            <a:fillRect/>
          </a:stretch>
        </p:blipFill>
        <p:spPr bwMode="auto">
          <a:xfrm>
            <a:off x="101600" y="3352801"/>
            <a:ext cx="2743200" cy="1979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Box 9"/>
          <p:cNvSpPr txBox="1"/>
          <p:nvPr userDrawn="1"/>
        </p:nvSpPr>
        <p:spPr>
          <a:xfrm>
            <a:off x="-101600" y="5257800"/>
            <a:ext cx="2946400" cy="554038"/>
          </a:xfrm>
          <a:prstGeom prst="rect">
            <a:avLst/>
          </a:prstGeom>
          <a:noFill/>
        </p:spPr>
        <p:txBody>
          <a:bodyPr>
            <a:spAutoFit/>
          </a:bodyPr>
          <a:lstStyle/>
          <a:p>
            <a:pPr algn="ctr" fontAlgn="auto">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1" name="TextBox 10"/>
          <p:cNvSpPr txBox="1"/>
          <p:nvPr userDrawn="1"/>
        </p:nvSpPr>
        <p:spPr>
          <a:xfrm>
            <a:off x="203200" y="5667376"/>
            <a:ext cx="2540000" cy="276225"/>
          </a:xfrm>
          <a:prstGeom prst="rect">
            <a:avLst/>
          </a:prstGeom>
          <a:noFill/>
        </p:spPr>
        <p:txBody>
          <a:bodyPr>
            <a:spAutoFit/>
          </a:bodyPr>
          <a:lstStyle/>
          <a:p>
            <a:pPr fontAlgn="auto">
              <a:spcBef>
                <a:spcPts val="0"/>
              </a:spcBef>
              <a:spcAft>
                <a:spcPts val="0"/>
              </a:spcAft>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 xmlns:p14="http://schemas.microsoft.com/office/powerpoint/2010/main" val="2153226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3" name="Picture 6" descr="\\Server\D\jyoti\FI023_BITS_v1\styleguide img\IMG_5627_b.jpg"/>
          <p:cNvPicPr>
            <a:picLocks noChangeAspect="1" noChangeArrowheads="1"/>
          </p:cNvPicPr>
          <p:nvPr userDrawn="1"/>
        </p:nvPicPr>
        <p:blipFill>
          <a:blip r:embed="rId2">
            <a:extLst>
              <a:ext uri="{28A0092B-C50C-407E-A947-70E740481C1C}">
                <a14:useLocalDpi xmlns=""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Rectangle 3"/>
          <p:cNvSpPr/>
          <p:nvPr userDrawn="1"/>
        </p:nvSpPr>
        <p:spPr>
          <a:xfrm>
            <a:off x="0" y="4281488"/>
            <a:ext cx="12192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pic>
        <p:nvPicPr>
          <p:cNvPr id="5" name="Picture 8" descr="Picture 7.png"/>
          <p:cNvPicPr>
            <a:picLocks noChangeAspect="1"/>
          </p:cNvPicPr>
          <p:nvPr userDrawn="1"/>
        </p:nvPicPr>
        <p:blipFill>
          <a:blip r:embed="rId3">
            <a:extLst>
              <a:ext uri="{28A0092B-C50C-407E-A947-70E740481C1C}">
                <a14:useLocalDpi xmlns=""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5"/>
          <p:cNvSpPr/>
          <p:nvPr userDrawn="1"/>
        </p:nvSpPr>
        <p:spPr>
          <a:xfrm>
            <a:off x="3843867"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7" name="Rectangle 6"/>
          <p:cNvSpPr/>
          <p:nvPr userDrawn="1"/>
        </p:nvSpPr>
        <p:spPr>
          <a:xfrm>
            <a:off x="-16933" y="677545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8" name="Rectangle 7"/>
          <p:cNvSpPr/>
          <p:nvPr userDrawn="1"/>
        </p:nvSpPr>
        <p:spPr>
          <a:xfrm>
            <a:off x="7704667"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9" name="TextBox 8"/>
          <p:cNvSpPr txBox="1"/>
          <p:nvPr userDrawn="1"/>
        </p:nvSpPr>
        <p:spPr>
          <a:xfrm>
            <a:off x="9144000" y="762000"/>
            <a:ext cx="2946400" cy="554038"/>
          </a:xfrm>
          <a:prstGeom prst="rect">
            <a:avLst/>
          </a:prstGeom>
          <a:noFill/>
        </p:spPr>
        <p:txBody>
          <a:bodyPr>
            <a:spAutoFit/>
          </a:bodyPr>
          <a:lstStyle/>
          <a:p>
            <a:pPr algn="ctr" fontAlgn="auto">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9"/>
          <p:cNvSpPr txBox="1"/>
          <p:nvPr userDrawn="1"/>
        </p:nvSpPr>
        <p:spPr>
          <a:xfrm>
            <a:off x="9448800" y="1171576"/>
            <a:ext cx="2540000" cy="276225"/>
          </a:xfrm>
          <a:prstGeom prst="rect">
            <a:avLst/>
          </a:prstGeom>
          <a:noFill/>
        </p:spPr>
        <p:txBody>
          <a:bodyPr>
            <a:spAutoFit/>
          </a:bodyPr>
          <a:lstStyle/>
          <a:p>
            <a:pPr fontAlgn="auto">
              <a:spcBef>
                <a:spcPts val="0"/>
              </a:spcBef>
              <a:spcAft>
                <a:spcPts val="0"/>
              </a:spcAft>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406400" y="4648200"/>
            <a:ext cx="112776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 xmlns:p14="http://schemas.microsoft.com/office/powerpoint/2010/main" val="398864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Box 3"/>
          <p:cNvSpPr txBox="1"/>
          <p:nvPr userDrawn="1"/>
        </p:nvSpPr>
        <p:spPr>
          <a:xfrm>
            <a:off x="4368800" y="6596064"/>
            <a:ext cx="7823200" cy="261937"/>
          </a:xfrm>
          <a:prstGeom prst="rect">
            <a:avLst/>
          </a:prstGeom>
          <a:noFill/>
        </p:spPr>
        <p:txBody>
          <a:bodyPr>
            <a:spAutoFit/>
          </a:bodyPr>
          <a:lstStyle/>
          <a:p>
            <a:pPr algn="r" fontAlgn="auto">
              <a:spcBef>
                <a:spcPts val="0"/>
              </a:spcBef>
              <a:spcAft>
                <a:spcPts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userDrawn="1"/>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grpSp>
      <p:pic>
        <p:nvPicPr>
          <p:cNvPr id="9" name="Picture 11" descr="Picture 7.png"/>
          <p:cNvPicPr>
            <a:picLocks noChangeAspect="1"/>
          </p:cNvPicPr>
          <p:nvPr userDrawn="1"/>
        </p:nvPicPr>
        <p:blipFill>
          <a:blip r:embed="rId2">
            <a:extLst>
              <a:ext uri="{28A0092B-C50C-407E-A947-70E740481C1C}">
                <a14:useLocalDpi xmlns=""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grpSp>
      <p:grpSp>
        <p:nvGrpSpPr>
          <p:cNvPr id="14" name="Group 22"/>
          <p:cNvGrpSpPr>
            <a:grpSpLocks/>
          </p:cNvGrpSpPr>
          <p:nvPr userDrawn="1"/>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 xmlns:p14="http://schemas.microsoft.com/office/powerpoint/2010/main" val="3899525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A3F8794-4248-45DD-9DF3-8B592591A34E}" type="datetimeFigureOut">
              <a:rPr lang="en-IN" smtClean="0"/>
              <a:pPr/>
              <a:t>03-08-2024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C868CB-6D47-4E75-8B3E-2EF97D038D2D}" type="slidenum">
              <a:rPr lang="en-IN" smtClean="0"/>
              <a:pPr/>
              <a:t>‹#›</a:t>
            </a:fld>
            <a:endParaRPr lang="en-IN"/>
          </a:p>
        </p:txBody>
      </p:sp>
    </p:spTree>
    <p:extLst>
      <p:ext uri="{BB962C8B-B14F-4D97-AF65-F5344CB8AC3E}">
        <p14:creationId xmlns="" xmlns:p14="http://schemas.microsoft.com/office/powerpoint/2010/main" val="4051729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A3F8794-4248-45DD-9DF3-8B592591A34E}" type="datetimeFigureOut">
              <a:rPr lang="en-IN" smtClean="0"/>
              <a:pPr/>
              <a:t>03-08-2024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C868CB-6D47-4E75-8B3E-2EF97D038D2D}" type="slidenum">
              <a:rPr lang="en-IN" smtClean="0"/>
              <a:pPr/>
              <a:t>‹#›</a:t>
            </a:fld>
            <a:endParaRPr lang="en-IN"/>
          </a:p>
        </p:txBody>
      </p:sp>
    </p:spTree>
    <p:extLst>
      <p:ext uri="{BB962C8B-B14F-4D97-AF65-F5344CB8AC3E}">
        <p14:creationId xmlns="" xmlns:p14="http://schemas.microsoft.com/office/powerpoint/2010/main" val="12458494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FA3F8794-4248-45DD-9DF3-8B592591A34E}" type="datetimeFigureOut">
              <a:rPr lang="en-IN" smtClean="0"/>
              <a:pPr/>
              <a:t>03-08-2024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FC868CB-6D47-4E75-8B3E-2EF97D038D2D}" type="slidenum">
              <a:rPr lang="en-IN" smtClean="0"/>
              <a:pPr/>
              <a:t>‹#›</a:t>
            </a:fld>
            <a:endParaRPr lang="en-IN"/>
          </a:p>
        </p:txBody>
      </p:sp>
    </p:spTree>
    <p:extLst>
      <p:ext uri="{BB962C8B-B14F-4D97-AF65-F5344CB8AC3E}">
        <p14:creationId xmlns="" xmlns:p14="http://schemas.microsoft.com/office/powerpoint/2010/main" val="3818958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FA3F8794-4248-45DD-9DF3-8B592591A34E}" type="datetimeFigureOut">
              <a:rPr lang="en-IN" smtClean="0"/>
              <a:pPr/>
              <a:t>03-08-2024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FC868CB-6D47-4E75-8B3E-2EF97D038D2D}" type="slidenum">
              <a:rPr lang="en-IN" smtClean="0"/>
              <a:pPr/>
              <a:t>‹#›</a:t>
            </a:fld>
            <a:endParaRPr lang="en-IN"/>
          </a:p>
        </p:txBody>
      </p:sp>
    </p:spTree>
    <p:extLst>
      <p:ext uri="{BB962C8B-B14F-4D97-AF65-F5344CB8AC3E}">
        <p14:creationId xmlns="" xmlns:p14="http://schemas.microsoft.com/office/powerpoint/2010/main" val="626705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FA3F8794-4248-45DD-9DF3-8B592591A34E}" type="datetimeFigureOut">
              <a:rPr lang="en-IN" smtClean="0"/>
              <a:pPr/>
              <a:t>03-08-2024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FC868CB-6D47-4E75-8B3E-2EF97D038D2D}" type="slidenum">
              <a:rPr lang="en-IN" smtClean="0"/>
              <a:pPr/>
              <a:t>‹#›</a:t>
            </a:fld>
            <a:endParaRPr lang="en-IN"/>
          </a:p>
        </p:txBody>
      </p:sp>
    </p:spTree>
    <p:extLst>
      <p:ext uri="{BB962C8B-B14F-4D97-AF65-F5344CB8AC3E}">
        <p14:creationId xmlns="" xmlns:p14="http://schemas.microsoft.com/office/powerpoint/2010/main" val="1191623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3F8794-4248-45DD-9DF3-8B592591A34E}" type="datetimeFigureOut">
              <a:rPr lang="en-IN" smtClean="0"/>
              <a:pPr/>
              <a:t>03-08-2024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FC868CB-6D47-4E75-8B3E-2EF97D038D2D}" type="slidenum">
              <a:rPr lang="en-IN" smtClean="0"/>
              <a:pPr/>
              <a:t>‹#›</a:t>
            </a:fld>
            <a:endParaRPr lang="en-IN"/>
          </a:p>
        </p:txBody>
      </p:sp>
    </p:spTree>
    <p:extLst>
      <p:ext uri="{BB962C8B-B14F-4D97-AF65-F5344CB8AC3E}">
        <p14:creationId xmlns="" xmlns:p14="http://schemas.microsoft.com/office/powerpoint/2010/main" val="5053127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A3F8794-4248-45DD-9DF3-8B592591A34E}" type="datetimeFigureOut">
              <a:rPr lang="en-IN" smtClean="0"/>
              <a:pPr/>
              <a:t>03-08-2024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FC868CB-6D47-4E75-8B3E-2EF97D038D2D}" type="slidenum">
              <a:rPr lang="en-IN" smtClean="0"/>
              <a:pPr/>
              <a:t>‹#›</a:t>
            </a:fld>
            <a:endParaRPr lang="en-IN"/>
          </a:p>
        </p:txBody>
      </p:sp>
    </p:spTree>
    <p:extLst>
      <p:ext uri="{BB962C8B-B14F-4D97-AF65-F5344CB8AC3E}">
        <p14:creationId xmlns="" xmlns:p14="http://schemas.microsoft.com/office/powerpoint/2010/main" val="3384678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A3F8794-4248-45DD-9DF3-8B592591A34E}" type="datetimeFigureOut">
              <a:rPr lang="en-IN" smtClean="0"/>
              <a:pPr/>
              <a:t>03-08-2024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FC868CB-6D47-4E75-8B3E-2EF97D038D2D}" type="slidenum">
              <a:rPr lang="en-IN" smtClean="0"/>
              <a:pPr/>
              <a:t>‹#›</a:t>
            </a:fld>
            <a:endParaRPr lang="en-IN"/>
          </a:p>
        </p:txBody>
      </p:sp>
    </p:spTree>
    <p:extLst>
      <p:ext uri="{BB962C8B-B14F-4D97-AF65-F5344CB8AC3E}">
        <p14:creationId xmlns="" xmlns:p14="http://schemas.microsoft.com/office/powerpoint/2010/main" val="2292770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3F8794-4248-45DD-9DF3-8B592591A34E}" type="datetimeFigureOut">
              <a:rPr lang="en-IN" smtClean="0"/>
              <a:pPr/>
              <a:t>03-08-2024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C868CB-6D47-4E75-8B3E-2EF97D038D2D}" type="slidenum">
              <a:rPr lang="en-IN" smtClean="0"/>
              <a:pPr/>
              <a:t>‹#›</a:t>
            </a:fld>
            <a:endParaRPr lang="en-IN"/>
          </a:p>
        </p:txBody>
      </p:sp>
    </p:spTree>
    <p:extLst>
      <p:ext uri="{BB962C8B-B14F-4D97-AF65-F5344CB8AC3E}">
        <p14:creationId xmlns="" xmlns:p14="http://schemas.microsoft.com/office/powerpoint/2010/main" val="23640764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customXml" Target="../ink/ink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17.png"/><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19.png"/><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21.png"/><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23.png"/><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25.png"/><Relationship Id="rId1" Type="http://schemas.openxmlformats.org/officeDocument/2006/relationships/slideLayout" Target="../slideLayouts/slideLayout14.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14.xml"/><Relationship Id="rId5" Type="http://schemas.openxmlformats.org/officeDocument/2006/relationships/image" Target="../media/image29.png"/><Relationship Id="rId4" Type="http://schemas.openxmlformats.org/officeDocument/2006/relationships/customXml" Target="../ink/ink15.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4.xml"/><Relationship Id="rId5" Type="http://schemas.openxmlformats.org/officeDocument/2006/relationships/image" Target="../media/image32.png"/><Relationship Id="rId4" Type="http://schemas.openxmlformats.org/officeDocument/2006/relationships/customXml" Target="../ink/ink16.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14.xml"/><Relationship Id="rId5" Type="http://schemas.openxmlformats.org/officeDocument/2006/relationships/image" Target="../media/image33.png"/><Relationship Id="rId4" Type="http://schemas.openxmlformats.org/officeDocument/2006/relationships/customXml" Target="../ink/ink17.xml"/></Relationships>
</file>

<file path=ppt/slides/_rels/slide19.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34.png"/><Relationship Id="rId1" Type="http://schemas.openxmlformats.org/officeDocument/2006/relationships/slideLayout" Target="../slideLayouts/slideLayout14.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customXml" Target="../ink/ink1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38.jpeg"/><Relationship Id="rId1" Type="http://schemas.openxmlformats.org/officeDocument/2006/relationships/slideLayout" Target="../slideLayouts/slideLayout14.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40.png"/><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image" Target="../media/image42.jpeg"/><Relationship Id="rId1" Type="http://schemas.openxmlformats.org/officeDocument/2006/relationships/slideLayout" Target="../slideLayouts/slideLayout14.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44.jpeg"/><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customXml" Target="../ink/ink25.xml"/><Relationship Id="rId7" Type="http://schemas.openxmlformats.org/officeDocument/2006/relationships/customXml" Target="../ink/ink27.xml"/><Relationship Id="rId2" Type="http://schemas.openxmlformats.org/officeDocument/2006/relationships/image" Target="../media/image46.jpeg"/><Relationship Id="rId1" Type="http://schemas.openxmlformats.org/officeDocument/2006/relationships/slideLayout" Target="../slideLayouts/slideLayout14.xml"/><Relationship Id="rId6" Type="http://schemas.openxmlformats.org/officeDocument/2006/relationships/image" Target="../media/image48.png"/><Relationship Id="rId5" Type="http://schemas.openxmlformats.org/officeDocument/2006/relationships/customXml" Target="../ink/ink26.xml"/><Relationship Id="rId10" Type="http://schemas.openxmlformats.org/officeDocument/2006/relationships/image" Target="../media/image50.png"/><Relationship Id="rId4" Type="http://schemas.openxmlformats.org/officeDocument/2006/relationships/image" Target="../media/image47.png"/><Relationship Id="rId9" Type="http://schemas.openxmlformats.org/officeDocument/2006/relationships/customXml" Target="../ink/ink28.xml"/></Relationships>
</file>

<file path=ppt/slides/_rels/slide2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image" Target="../media/image52.jpeg"/><Relationship Id="rId1" Type="http://schemas.openxmlformats.org/officeDocument/2006/relationships/slideLayout" Target="../slideLayouts/slideLayout14.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54.jpeg"/><Relationship Id="rId1" Type="http://schemas.openxmlformats.org/officeDocument/2006/relationships/slideLayout" Target="../slideLayouts/slideLayout14.xml"/><Relationship Id="rId6" Type="http://schemas.openxmlformats.org/officeDocument/2006/relationships/image" Target="../media/image56.png"/><Relationship Id="rId5" Type="http://schemas.openxmlformats.org/officeDocument/2006/relationships/customXml" Target="../ink/ink31.xml"/><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image" Target="../media/image58.jpeg"/><Relationship Id="rId1" Type="http://schemas.openxmlformats.org/officeDocument/2006/relationships/slideLayout" Target="../slideLayouts/slideLayout14.xml"/><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image" Target="../media/image61.jpeg"/><Relationship Id="rId1" Type="http://schemas.openxmlformats.org/officeDocument/2006/relationships/slideLayout" Target="../slideLayouts/slideLayout14.xml"/><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customXml" Target="../ink/ink34.xml"/><Relationship Id="rId2" Type="http://schemas.openxmlformats.org/officeDocument/2006/relationships/image" Target="../media/image64.jpeg"/><Relationship Id="rId1" Type="http://schemas.openxmlformats.org/officeDocument/2006/relationships/slideLayout" Target="../slideLayouts/slideLayout14.xml"/><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image" Target="../media/image67.jpeg"/><Relationship Id="rId1" Type="http://schemas.openxmlformats.org/officeDocument/2006/relationships/slideLayout" Target="../slideLayouts/slideLayout14.xml"/><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customXml" Target="../ink/ink36.xml"/><Relationship Id="rId2" Type="http://schemas.openxmlformats.org/officeDocument/2006/relationships/image" Target="../media/image70.jpeg"/><Relationship Id="rId1" Type="http://schemas.openxmlformats.org/officeDocument/2006/relationships/slideLayout" Target="../slideLayouts/slideLayout14.xml"/><Relationship Id="rId4" Type="http://schemas.openxmlformats.org/officeDocument/2006/relationships/image" Target="../media/image71.png"/></Relationships>
</file>

<file path=ppt/slides/_rels/slide4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image" Target="../media/image73.jpeg"/><Relationship Id="rId1" Type="http://schemas.openxmlformats.org/officeDocument/2006/relationships/slideLayout" Target="../slideLayouts/slideLayout14.xml"/><Relationship Id="rId4" Type="http://schemas.openxmlformats.org/officeDocument/2006/relationships/image" Target="../media/image74.png"/></Relationships>
</file>

<file path=ppt/slides/_rels/slide43.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customXml" Target="../ink/ink38.xml"/><Relationship Id="rId2" Type="http://schemas.openxmlformats.org/officeDocument/2006/relationships/image" Target="../media/image76.jpeg"/><Relationship Id="rId1" Type="http://schemas.openxmlformats.org/officeDocument/2006/relationships/slideLayout" Target="../slideLayouts/slideLayout14.xml"/><Relationship Id="rId4" Type="http://schemas.openxmlformats.org/officeDocument/2006/relationships/image" Target="../media/image77.png"/></Relationships>
</file>

<file path=ppt/slides/_rels/slide45.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customXml" Target="../ink/ink39.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customXml" Target="../ink/ink40.xml"/><Relationship Id="rId2" Type="http://schemas.openxmlformats.org/officeDocument/2006/relationships/image" Target="../media/image80.png"/><Relationship Id="rId1" Type="http://schemas.openxmlformats.org/officeDocument/2006/relationships/slideLayout" Target="../slideLayouts/slideLayout14.xml"/><Relationship Id="rId4" Type="http://schemas.openxmlformats.org/officeDocument/2006/relationships/image" Target="../media/image81.png"/></Relationships>
</file>

<file path=ppt/slides/_rels/slide49.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png"/><Relationship Id="rId1" Type="http://schemas.openxmlformats.org/officeDocument/2006/relationships/slideLayout" Target="../slideLayouts/slideLayout14.xml"/><Relationship Id="rId5" Type="http://schemas.openxmlformats.org/officeDocument/2006/relationships/image" Target="../media/image84.png"/><Relationship Id="rId4" Type="http://schemas.openxmlformats.org/officeDocument/2006/relationships/customXml" Target="../ink/ink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87.png"/><Relationship Id="rId4" Type="http://schemas.openxmlformats.org/officeDocument/2006/relationships/image" Target="../media/image86.png"/></Relationships>
</file>

<file path=ppt/slides/_rels/slide51.xml.rels><?xml version="1.0" encoding="UTF-8" standalone="yes"?>
<Relationships xmlns="http://schemas.openxmlformats.org/package/2006/relationships"><Relationship Id="rId3" Type="http://schemas.openxmlformats.org/officeDocument/2006/relationships/customXml" Target="../ink/ink42.xml"/><Relationship Id="rId2" Type="http://schemas.openxmlformats.org/officeDocument/2006/relationships/image" Target="../media/image88.png"/><Relationship Id="rId1" Type="http://schemas.openxmlformats.org/officeDocument/2006/relationships/slideLayout" Target="../slideLayouts/slideLayout14.xml"/><Relationship Id="rId4" Type="http://schemas.openxmlformats.org/officeDocument/2006/relationships/image" Target="../media/image8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4.xml"/><Relationship Id="rId5" Type="http://schemas.openxmlformats.org/officeDocument/2006/relationships/image" Target="../media/image92.png"/><Relationship Id="rId4" Type="http://schemas.openxmlformats.org/officeDocument/2006/relationships/customXml" Target="../ink/ink43.xml"/></Relationships>
</file>

<file path=ppt/slides/_rels/slide5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0.png"/><Relationship Id="rId1" Type="http://schemas.openxmlformats.org/officeDocument/2006/relationships/slideLayout" Target="../slideLayouts/slideLayout14.xml"/><Relationship Id="rId5" Type="http://schemas.openxmlformats.org/officeDocument/2006/relationships/image" Target="../media/image94.png"/><Relationship Id="rId4" Type="http://schemas.openxmlformats.org/officeDocument/2006/relationships/customXml" Target="../ink/ink44.xml"/></Relationships>
</file>

<file path=ppt/slides/_rels/slide5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4.xml"/><Relationship Id="rId5" Type="http://schemas.openxmlformats.org/officeDocument/2006/relationships/image" Target="../media/image97.png"/><Relationship Id="rId4" Type="http://schemas.openxmlformats.org/officeDocument/2006/relationships/customXml" Target="../ink/ink45.xml"/></Relationships>
</file>

<file path=ppt/slides/_rels/slide5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4.xml"/><Relationship Id="rId5" Type="http://schemas.openxmlformats.org/officeDocument/2006/relationships/image" Target="../media/image100.png"/><Relationship Id="rId4" Type="http://schemas.openxmlformats.org/officeDocument/2006/relationships/customXml" Target="../ink/ink46.xml"/></Relationships>
</file>

<file path=ppt/slides/_rels/slide5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01.emf"/><Relationship Id="rId1" Type="http://schemas.openxmlformats.org/officeDocument/2006/relationships/slideLayout" Target="../slideLayouts/slideLayout14.xml"/><Relationship Id="rId5" Type="http://schemas.openxmlformats.org/officeDocument/2006/relationships/image" Target="../media/image102.png"/><Relationship Id="rId4" Type="http://schemas.openxmlformats.org/officeDocument/2006/relationships/customXml" Target="../ink/ink47.xml"/></Relationships>
</file>

<file path=ppt/slides/_rels/slide5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4.xml"/><Relationship Id="rId5" Type="http://schemas.openxmlformats.org/officeDocument/2006/relationships/image" Target="../media/image105.png"/><Relationship Id="rId4" Type="http://schemas.openxmlformats.org/officeDocument/2006/relationships/customXml" Target="../ink/ink48.xml"/></Relationships>
</file>

<file path=ppt/slides/_rels/slide5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3.png"/><Relationship Id="rId1" Type="http://schemas.openxmlformats.org/officeDocument/2006/relationships/slideLayout" Target="../slideLayouts/slideLayout14.xml"/><Relationship Id="rId5" Type="http://schemas.openxmlformats.org/officeDocument/2006/relationships/image" Target="../media/image107.png"/><Relationship Id="rId4" Type="http://schemas.openxmlformats.org/officeDocument/2006/relationships/customXml" Target="../ink/ink49.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customXml" Target="../ink/ink5.xml"/></Relationships>
</file>

<file path=ppt/slides/_rels/slide6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4.xml"/><Relationship Id="rId5" Type="http://schemas.openxmlformats.org/officeDocument/2006/relationships/image" Target="../media/image110.png"/><Relationship Id="rId4" Type="http://schemas.openxmlformats.org/officeDocument/2006/relationships/customXml" Target="../ink/ink50.xml"/></Relationships>
</file>

<file path=ppt/slides/_rels/slide6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11.png"/><Relationship Id="rId1" Type="http://schemas.openxmlformats.org/officeDocument/2006/relationships/slideLayout" Target="../slideLayouts/slideLayout14.xml"/><Relationship Id="rId5" Type="http://schemas.openxmlformats.org/officeDocument/2006/relationships/image" Target="../media/image112.png"/><Relationship Id="rId4" Type="http://schemas.openxmlformats.org/officeDocument/2006/relationships/customXml" Target="../ink/ink51.xml"/></Relationships>
</file>

<file path=ppt/slides/_rels/slide62.xml.rels><?xml version="1.0" encoding="UTF-8" standalone="yes"?>
<Relationships xmlns="http://schemas.openxmlformats.org/package/2006/relationships"><Relationship Id="rId3" Type="http://schemas.openxmlformats.org/officeDocument/2006/relationships/customXml" Target="../ink/ink52.xml"/><Relationship Id="rId2" Type="http://schemas.openxmlformats.org/officeDocument/2006/relationships/image" Target="../media/image113.png"/><Relationship Id="rId1" Type="http://schemas.openxmlformats.org/officeDocument/2006/relationships/slideLayout" Target="../slideLayouts/slideLayout14.xml"/><Relationship Id="rId4" Type="http://schemas.openxmlformats.org/officeDocument/2006/relationships/image" Target="../media/image114.png"/></Relationships>
</file>

<file path=ppt/slides/_rels/slide63.xml.rels><?xml version="1.0" encoding="UTF-8" standalone="yes"?>
<Relationships xmlns="http://schemas.openxmlformats.org/package/2006/relationships"><Relationship Id="rId3" Type="http://schemas.openxmlformats.org/officeDocument/2006/relationships/customXml" Target="../ink/ink53.xml"/><Relationship Id="rId2" Type="http://schemas.openxmlformats.org/officeDocument/2006/relationships/image" Target="../media/image115.jpeg"/><Relationship Id="rId1" Type="http://schemas.openxmlformats.org/officeDocument/2006/relationships/slideLayout" Target="../slideLayouts/slideLayout14.xml"/><Relationship Id="rId4" Type="http://schemas.openxmlformats.org/officeDocument/2006/relationships/image" Target="../media/image11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4.xml"/><Relationship Id="rId5" Type="http://schemas.openxmlformats.org/officeDocument/2006/relationships/image" Target="../media/image119.png"/><Relationship Id="rId4" Type="http://schemas.openxmlformats.org/officeDocument/2006/relationships/customXml" Target="../ink/ink54.xml"/></Relationships>
</file>

<file path=ppt/slides/_rels/slide6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11.png"/><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32.png"/></Relationships>
</file>

<file path=ppt/slides/_rels/slide7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4.png"/><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13.png"/><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28.png"/><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28.png"/><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customXml" Target="../ink/ink55.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customXml" Target="../ink/ink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299637" y="3512288"/>
            <a:ext cx="7993224" cy="2105608"/>
          </a:xfrm>
        </p:spPr>
        <p:txBody>
          <a:bodyPr/>
          <a:lstStyle/>
          <a:p>
            <a:pPr>
              <a:defRPr/>
            </a:pPr>
            <a:r>
              <a:rPr lang="en-US" sz="2800" dirty="0">
                <a:latin typeface="Arial" charset="0"/>
                <a:cs typeface="Arial" charset="0"/>
              </a:rPr>
              <a:t>Database design  and Applications</a:t>
            </a:r>
            <a:br>
              <a:rPr lang="en-US" sz="2800" dirty="0">
                <a:latin typeface="Arial" charset="0"/>
                <a:cs typeface="Arial" charset="0"/>
              </a:rPr>
            </a:br>
            <a:r>
              <a:rPr lang="en-US" sz="2800" dirty="0">
                <a:latin typeface="Arial" charset="0"/>
                <a:cs typeface="Arial" charset="0"/>
              </a:rPr>
              <a:t> </a:t>
            </a:r>
            <a:br>
              <a:rPr lang="en-US" sz="2800" dirty="0">
                <a:latin typeface="Arial" charset="0"/>
                <a:cs typeface="Arial" charset="0"/>
              </a:rPr>
            </a:br>
            <a:r>
              <a:rPr lang="en-US" sz="2800" b="1" i="0" dirty="0">
                <a:effectLst/>
                <a:latin typeface="Helvetica Neue"/>
              </a:rPr>
              <a:t>Prof</a:t>
            </a:r>
            <a:r>
              <a:rPr lang="en-US" sz="2800" b="1" i="0" dirty="0">
                <a:solidFill>
                  <a:srgbClr val="333333"/>
                </a:solidFill>
                <a:effectLst/>
                <a:latin typeface="Helvetica Neue"/>
              </a:rPr>
              <a:t> </a:t>
            </a:r>
            <a:r>
              <a:rPr lang="en-US" sz="3200" dirty="0" smtClean="0">
                <a:latin typeface="Arial" charset="0"/>
                <a:cs typeface="Arial" charset="0"/>
              </a:rPr>
              <a:t> </a:t>
            </a:r>
            <a:r>
              <a:rPr lang="en-US" sz="3200" dirty="0" err="1" smtClean="0">
                <a:latin typeface="Arial" charset="0"/>
                <a:cs typeface="Arial" charset="0"/>
              </a:rPr>
              <a:t>Manjunath</a:t>
            </a:r>
            <a:r>
              <a:rPr lang="en-US" sz="3200" dirty="0" smtClean="0">
                <a:latin typeface="Arial" charset="0"/>
                <a:cs typeface="Arial" charset="0"/>
              </a:rPr>
              <a:t> N</a:t>
            </a:r>
            <a:endParaRPr lang="en-US" sz="2400" b="1" dirty="0"/>
          </a:p>
        </p:txBody>
      </p:sp>
      <mc:AlternateContent xmlns:mc="http://schemas.openxmlformats.org/markup-compatibility/2006">
        <mc:Choice xmlns="" xmlns:p14="http://schemas.microsoft.com/office/powerpoint/2010/main" Requires="p14">
          <p:contentPart p14:bwMode="auto" r:id="rId3">
            <p14:nvContentPartPr>
              <p14:cNvPr id="2" name="Ink 1">
                <a:extLst>
                  <a:ext uri="{FF2B5EF4-FFF2-40B4-BE49-F238E27FC236}">
                    <a16:creationId xmlns:a16="http://schemas.microsoft.com/office/drawing/2014/main" id="{9471A512-0A66-E9A2-F036-4612260AC871}"/>
                  </a:ext>
                </a:extLst>
              </p14:cNvPr>
              <p14:cNvContentPartPr/>
              <p14:nvPr/>
            </p14:nvContentPartPr>
            <p14:xfrm>
              <a:off x="5203080" y="3834360"/>
              <a:ext cx="6120" cy="16920"/>
            </p14:xfrm>
          </p:contentPart>
        </mc:Choice>
        <mc:Fallback>
          <p:pic>
            <p:nvPicPr>
              <p:cNvPr id="2" name="Ink 1">
                <a:extLst>
                  <a:ext uri="{FF2B5EF4-FFF2-40B4-BE49-F238E27FC236}">
                    <a16:creationId xmlns:p14="http://schemas.microsoft.com/office/powerpoint/2010/main" xmlns="" xmlns:a16="http://schemas.microsoft.com/office/drawing/2014/main" id="{9471A512-0A66-E9A2-F036-4612260AC871}"/>
                  </a:ext>
                </a:extLst>
              </p:cNvPr>
              <p:cNvPicPr/>
              <p:nvPr/>
            </p:nvPicPr>
            <p:blipFill>
              <a:blip r:embed="rId4"/>
              <a:stretch>
                <a:fillRect/>
              </a:stretch>
            </p:blipFill>
            <p:spPr>
              <a:xfrm>
                <a:off x="5193720" y="3825000"/>
                <a:ext cx="24840" cy="35640"/>
              </a:xfrm>
              <a:prstGeom prst="rect">
                <a:avLst/>
              </a:prstGeom>
            </p:spPr>
          </p:pic>
        </mc:Fallback>
      </mc:AlternateContent>
    </p:spTree>
    <p:extLst>
      <p:ext uri="{BB962C8B-B14F-4D97-AF65-F5344CB8AC3E}">
        <p14:creationId xmlns="" xmlns:p14="http://schemas.microsoft.com/office/powerpoint/2010/main" val="2991399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8D237E"/>
                </a:solidFill>
              </a:rPr>
              <a:t>Explicit  or Schema-based constraints</a:t>
            </a:r>
          </a:p>
        </p:txBody>
      </p:sp>
      <p:sp>
        <p:nvSpPr>
          <p:cNvPr id="4" name="Rectangle 3"/>
          <p:cNvSpPr>
            <a:spLocks noGrp="1" noChangeArrowheads="1"/>
          </p:cNvSpPr>
          <p:nvPr>
            <p:ph idx="1"/>
          </p:nvPr>
        </p:nvSpPr>
        <p:spPr/>
        <p:txBody>
          <a:bodyPr>
            <a:normAutofit/>
          </a:bodyPr>
          <a:lstStyle/>
          <a:p>
            <a:pPr marL="609600" indent="-609600"/>
            <a:r>
              <a:rPr lang="en-US" altLang="en-US" sz="1800" dirty="0">
                <a:solidFill>
                  <a:srgbClr val="CC0066"/>
                </a:solidFill>
                <a:cs typeface="Times New Roman" panose="02020603050405020304" pitchFamily="18" charset="0"/>
              </a:rPr>
              <a:t>Constraints are </a:t>
            </a:r>
            <a:r>
              <a:rPr lang="en-US" altLang="en-US" sz="1800" i="1" dirty="0">
                <a:solidFill>
                  <a:srgbClr val="CC0066"/>
                </a:solidFill>
                <a:cs typeface="Times New Roman" panose="02020603050405020304" pitchFamily="18" charset="0"/>
              </a:rPr>
              <a:t>conditions</a:t>
            </a:r>
            <a:r>
              <a:rPr lang="en-US" altLang="en-US" sz="1800" dirty="0">
                <a:solidFill>
                  <a:srgbClr val="CC0066"/>
                </a:solidFill>
                <a:cs typeface="Times New Roman" panose="02020603050405020304" pitchFamily="18" charset="0"/>
              </a:rPr>
              <a:t>  that must hold on </a:t>
            </a:r>
            <a:r>
              <a:rPr lang="en-US" altLang="en-US" sz="1800" i="1" dirty="0">
                <a:solidFill>
                  <a:srgbClr val="CC0066"/>
                </a:solidFill>
                <a:cs typeface="Times New Roman" panose="02020603050405020304" pitchFamily="18" charset="0"/>
              </a:rPr>
              <a:t>all</a:t>
            </a:r>
            <a:r>
              <a:rPr lang="en-US" altLang="en-US" sz="1800" dirty="0">
                <a:solidFill>
                  <a:srgbClr val="CC0066"/>
                </a:solidFill>
                <a:cs typeface="Times New Roman" panose="02020603050405020304" pitchFamily="18" charset="0"/>
              </a:rPr>
              <a:t>  valid relation instances. </a:t>
            </a:r>
          </a:p>
          <a:p>
            <a:pPr marL="609600" indent="-609600"/>
            <a:r>
              <a:rPr lang="en-US" altLang="en-US" sz="1800" dirty="0">
                <a:solidFill>
                  <a:srgbClr val="CC0066"/>
                </a:solidFill>
                <a:cs typeface="Times New Roman" panose="02020603050405020304" pitchFamily="18" charset="0"/>
              </a:rPr>
              <a:t>There are three main types of constraints:</a:t>
            </a:r>
          </a:p>
          <a:p>
            <a:pPr marL="457200" lvl="1" indent="0">
              <a:buNone/>
            </a:pPr>
            <a:r>
              <a:rPr lang="en-US" altLang="en-US" sz="2600" b="1" dirty="0">
                <a:solidFill>
                  <a:srgbClr val="CC0066"/>
                </a:solidFill>
                <a:cs typeface="Times New Roman" panose="02020603050405020304" pitchFamily="18" charset="0"/>
              </a:rPr>
              <a:t>1.Key</a:t>
            </a:r>
            <a:r>
              <a:rPr lang="en-US" altLang="en-US" sz="2600" dirty="0">
                <a:solidFill>
                  <a:srgbClr val="CC0066"/>
                </a:solidFill>
                <a:cs typeface="Times New Roman" panose="02020603050405020304" pitchFamily="18" charset="0"/>
              </a:rPr>
              <a:t> constraints</a:t>
            </a:r>
          </a:p>
          <a:p>
            <a:pPr marL="1371600" lvl="2" indent="-514350">
              <a:buAutoNum type="alphaLcPeriod"/>
            </a:pPr>
            <a:r>
              <a:rPr lang="en-IN" sz="2300" dirty="0">
                <a:solidFill>
                  <a:srgbClr val="CC0066"/>
                </a:solidFill>
              </a:rPr>
              <a:t>Each attribute value must </a:t>
            </a:r>
            <a:r>
              <a:rPr lang="en-IN" sz="2300" dirty="0">
                <a:solidFill>
                  <a:srgbClr val="CC0066"/>
                </a:solidFill>
                <a:highlight>
                  <a:srgbClr val="FFFF00"/>
                </a:highlight>
              </a:rPr>
              <a:t>be either </a:t>
            </a:r>
            <a:r>
              <a:rPr lang="en-IN" sz="2300" b="1" dirty="0">
                <a:solidFill>
                  <a:srgbClr val="CC0066"/>
                </a:solidFill>
                <a:highlight>
                  <a:srgbClr val="FFFF00"/>
                </a:highlight>
              </a:rPr>
              <a:t>null</a:t>
            </a:r>
            <a:r>
              <a:rPr lang="en-IN" sz="2300" dirty="0">
                <a:solidFill>
                  <a:srgbClr val="CC0066"/>
                </a:solidFill>
                <a:highlight>
                  <a:srgbClr val="FFFF00"/>
                </a:highlight>
              </a:rPr>
              <a:t> (which is really a </a:t>
            </a:r>
            <a:r>
              <a:rPr lang="en-IN" sz="2300" i="1" dirty="0">
                <a:solidFill>
                  <a:srgbClr val="CC0066"/>
                </a:solidFill>
                <a:highlight>
                  <a:srgbClr val="FFFF00"/>
                </a:highlight>
              </a:rPr>
              <a:t>non-value</a:t>
            </a:r>
            <a:r>
              <a:rPr lang="en-IN" sz="2300" dirty="0">
                <a:solidFill>
                  <a:srgbClr val="CC0066"/>
                </a:solidFill>
                <a:highlight>
                  <a:srgbClr val="FFFF00"/>
                </a:highlight>
              </a:rPr>
              <a:t>) or drawn from the domain of that attribute</a:t>
            </a:r>
            <a:r>
              <a:rPr lang="en-IN" sz="2300" dirty="0">
                <a:solidFill>
                  <a:srgbClr val="CC0066"/>
                </a:solidFill>
              </a:rPr>
              <a:t>. </a:t>
            </a:r>
          </a:p>
          <a:p>
            <a:pPr marL="1371600" lvl="2" indent="-514350">
              <a:buAutoNum type="alphaLcPeriod"/>
            </a:pPr>
            <a:r>
              <a:rPr lang="en-US" sz="2300" dirty="0">
                <a:solidFill>
                  <a:srgbClr val="7030A0"/>
                </a:solidFill>
              </a:rPr>
              <a:t>for any two distinct tuples t1 and t2 in a relation state r of R, we have the constraint that:   </a:t>
            </a:r>
            <a:r>
              <a:rPr lang="en-US" sz="1700" b="1" dirty="0">
                <a:solidFill>
                  <a:srgbClr val="00B050"/>
                </a:solidFill>
              </a:rPr>
              <a:t>t1[SK] ≠ t2[SK]</a:t>
            </a:r>
          </a:p>
          <a:p>
            <a:pPr marL="457200" lvl="1" indent="0">
              <a:buNone/>
            </a:pPr>
            <a:r>
              <a:rPr lang="en-US" altLang="en-US" sz="2400" b="1" dirty="0">
                <a:solidFill>
                  <a:srgbClr val="CC0066"/>
                </a:solidFill>
                <a:cs typeface="Times New Roman" panose="02020603050405020304" pitchFamily="18" charset="0"/>
              </a:rPr>
              <a:t>2. Entity integrity</a:t>
            </a:r>
            <a:r>
              <a:rPr lang="en-US" altLang="en-US" sz="2400" dirty="0">
                <a:solidFill>
                  <a:srgbClr val="CC0066"/>
                </a:solidFill>
                <a:cs typeface="Times New Roman" panose="02020603050405020304" pitchFamily="18" charset="0"/>
              </a:rPr>
              <a:t> constraints </a:t>
            </a:r>
            <a:r>
              <a:rPr lang="en-US" altLang="en-US" sz="2000" dirty="0">
                <a:solidFill>
                  <a:schemeClr val="accent5">
                    <a:lumMod val="75000"/>
                  </a:schemeClr>
                </a:solidFill>
                <a:cs typeface="Times New Roman" panose="02020603050405020304" pitchFamily="18" charset="0"/>
              </a:rPr>
              <a:t>The </a:t>
            </a:r>
            <a:r>
              <a:rPr lang="en-US" altLang="en-US" sz="2000" i="1" dirty="0">
                <a:solidFill>
                  <a:schemeClr val="accent5">
                    <a:lumMod val="75000"/>
                  </a:schemeClr>
                </a:solidFill>
                <a:cs typeface="Times New Roman" panose="02020603050405020304" pitchFamily="18" charset="0"/>
              </a:rPr>
              <a:t>primary key attributes</a:t>
            </a:r>
            <a:r>
              <a:rPr lang="en-US" altLang="en-US" sz="2000" dirty="0">
                <a:solidFill>
                  <a:schemeClr val="accent5">
                    <a:lumMod val="75000"/>
                  </a:schemeClr>
                </a:solidFill>
                <a:cs typeface="Times New Roman" panose="02020603050405020304" pitchFamily="18" charset="0"/>
              </a:rPr>
              <a:t>  PK of each relation schema </a:t>
            </a:r>
            <a:r>
              <a:rPr lang="en-US" altLang="en-US" sz="2000" u="sng" dirty="0">
                <a:solidFill>
                  <a:schemeClr val="accent2">
                    <a:lumMod val="75000"/>
                  </a:schemeClr>
                </a:solidFill>
                <a:cs typeface="Times New Roman" panose="02020603050405020304" pitchFamily="18" charset="0"/>
              </a:rPr>
              <a:t>cannot have null values in any tuple. </a:t>
            </a:r>
          </a:p>
          <a:p>
            <a:pPr marL="457200" lvl="1" indent="0">
              <a:buNone/>
            </a:pPr>
            <a:r>
              <a:rPr lang="en-US" altLang="en-US" sz="2400" b="1" dirty="0">
                <a:solidFill>
                  <a:srgbClr val="CC0066"/>
                </a:solidFill>
                <a:cs typeface="Times New Roman" panose="02020603050405020304" pitchFamily="18" charset="0"/>
              </a:rPr>
              <a:t>3. Referential integrity</a:t>
            </a:r>
            <a:r>
              <a:rPr lang="en-US" altLang="en-US" sz="2400" dirty="0">
                <a:solidFill>
                  <a:srgbClr val="CC0066"/>
                </a:solidFill>
                <a:cs typeface="Times New Roman" panose="02020603050405020304" pitchFamily="18" charset="0"/>
              </a:rPr>
              <a:t> constraints</a:t>
            </a:r>
            <a:r>
              <a:rPr lang="en-US" altLang="en-US" sz="3200" dirty="0">
                <a:solidFill>
                  <a:srgbClr val="0070C0"/>
                </a:solidFill>
              </a:rPr>
              <a:t> </a:t>
            </a:r>
            <a:r>
              <a:rPr lang="en-US" altLang="en-US" sz="1800" dirty="0">
                <a:solidFill>
                  <a:srgbClr val="0070C0"/>
                </a:solidFill>
              </a:rPr>
              <a:t>tuple in one relation is related to tuple in  another relation.</a:t>
            </a:r>
            <a:endParaRPr lang="en-US" altLang="en-US" sz="3200" dirty="0">
              <a:solidFill>
                <a:srgbClr val="0070C0"/>
              </a:solidFill>
            </a:endParaRPr>
          </a:p>
        </p:txBody>
      </p:sp>
      <mc:AlternateContent xmlns:mc="http://schemas.openxmlformats.org/markup-compatibility/2006">
        <mc:Choice xmlns="" xmlns:p14="http://schemas.microsoft.com/office/powerpoint/2010/main" Requires="p14">
          <p:contentPart p14:bwMode="auto" r:id="rId2">
            <p14:nvContentPartPr>
              <p14:cNvPr id="2" name="Ink 1">
                <a:extLst>
                  <a:ext uri="{FF2B5EF4-FFF2-40B4-BE49-F238E27FC236}">
                    <a16:creationId xmlns:a16="http://schemas.microsoft.com/office/drawing/2014/main" id="{CFB7A734-39FE-D6FE-5149-890C85E65F49}"/>
                  </a:ext>
                </a:extLst>
              </p14:cNvPr>
              <p14:cNvContentPartPr/>
              <p14:nvPr/>
            </p14:nvContentPartPr>
            <p14:xfrm>
              <a:off x="535680" y="984600"/>
              <a:ext cx="7495560" cy="5290920"/>
            </p14:xfrm>
          </p:contentPart>
        </mc:Choice>
        <mc:Fallback>
          <p:pic>
            <p:nvPicPr>
              <p:cNvPr id="2" name="Ink 1">
                <a:extLst>
                  <a:ext uri="{FF2B5EF4-FFF2-40B4-BE49-F238E27FC236}">
                    <a16:creationId xmlns:p14="http://schemas.microsoft.com/office/powerpoint/2010/main" xmlns="" xmlns:a16="http://schemas.microsoft.com/office/drawing/2014/main" id="{CFB7A734-39FE-D6FE-5149-890C85E65F49}"/>
                  </a:ext>
                </a:extLst>
              </p:cNvPr>
              <p:cNvPicPr/>
              <p:nvPr/>
            </p:nvPicPr>
            <p:blipFill>
              <a:blip r:embed="rId3"/>
              <a:stretch>
                <a:fillRect/>
              </a:stretch>
            </p:blipFill>
            <p:spPr>
              <a:xfrm>
                <a:off x="526320" y="975240"/>
                <a:ext cx="7514280" cy="5309640"/>
              </a:xfrm>
              <a:prstGeom prst="rect">
                <a:avLst/>
              </a:prstGeom>
            </p:spPr>
          </p:pic>
        </mc:Fallback>
      </mc:AlternateContent>
    </p:spTree>
    <p:extLst>
      <p:ext uri="{BB962C8B-B14F-4D97-AF65-F5344CB8AC3E}">
        <p14:creationId xmlns="" xmlns:p14="http://schemas.microsoft.com/office/powerpoint/2010/main" val="3306580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6400" y="1390152"/>
            <a:ext cx="11640288" cy="2493371"/>
          </a:xfrm>
        </p:spPr>
        <p:txBody>
          <a:bodyPr>
            <a:normAutofit/>
          </a:bodyPr>
          <a:lstStyle/>
          <a:p>
            <a:pPr>
              <a:lnSpc>
                <a:spcPct val="90000"/>
              </a:lnSpc>
            </a:pPr>
            <a:r>
              <a:rPr lang="en-US" altLang="en-US" sz="1600" b="1" u="sng" dirty="0">
                <a:solidFill>
                  <a:srgbClr val="669900"/>
                </a:solidFill>
              </a:rPr>
              <a:t>Statement of the constraint</a:t>
            </a:r>
          </a:p>
          <a:p>
            <a:pPr>
              <a:lnSpc>
                <a:spcPct val="90000"/>
              </a:lnSpc>
            </a:pPr>
            <a:r>
              <a:rPr lang="en-US" altLang="en-US" sz="1600" b="1" dirty="0">
                <a:solidFill>
                  <a:srgbClr val="669900"/>
                </a:solidFill>
              </a:rPr>
              <a:t>    The value in the foreign key column (or columns) FK of the </a:t>
            </a:r>
            <a:r>
              <a:rPr lang="en-US" altLang="en-US" sz="1600" b="1" dirty="0" err="1">
                <a:solidFill>
                  <a:srgbClr val="669900"/>
                </a:solidFill>
              </a:rPr>
              <a:t>the</a:t>
            </a:r>
            <a:r>
              <a:rPr lang="en-US" altLang="en-US" sz="1600" b="1" dirty="0">
                <a:solidFill>
                  <a:srgbClr val="669900"/>
                </a:solidFill>
              </a:rPr>
              <a:t> referencing relation R</a:t>
            </a:r>
            <a:r>
              <a:rPr lang="en-US" altLang="en-US" sz="1600" b="1" baseline="-25000" dirty="0">
                <a:solidFill>
                  <a:srgbClr val="669900"/>
                </a:solidFill>
              </a:rPr>
              <a:t>1</a:t>
            </a:r>
            <a:r>
              <a:rPr lang="en-US" altLang="en-US" sz="1600" b="1" dirty="0">
                <a:solidFill>
                  <a:srgbClr val="669900"/>
                </a:solidFill>
              </a:rPr>
              <a:t> can be </a:t>
            </a:r>
            <a:r>
              <a:rPr lang="en-US" altLang="en-US" sz="1600" b="1" u="sng" dirty="0">
                <a:solidFill>
                  <a:srgbClr val="669900"/>
                </a:solidFill>
              </a:rPr>
              <a:t>either</a:t>
            </a:r>
            <a:r>
              <a:rPr lang="en-US" altLang="en-US" sz="1600" b="1" dirty="0">
                <a:solidFill>
                  <a:srgbClr val="669900"/>
                </a:solidFill>
              </a:rPr>
              <a:t>:</a:t>
            </a:r>
          </a:p>
          <a:p>
            <a:pPr>
              <a:lnSpc>
                <a:spcPct val="90000"/>
              </a:lnSpc>
            </a:pPr>
            <a:endParaRPr lang="en-US" altLang="en-US" sz="1600" b="1" dirty="0">
              <a:solidFill>
                <a:srgbClr val="669900"/>
              </a:solidFill>
            </a:endParaRPr>
          </a:p>
          <a:p>
            <a:pPr>
              <a:lnSpc>
                <a:spcPct val="90000"/>
              </a:lnSpc>
            </a:pPr>
            <a:r>
              <a:rPr lang="en-US" altLang="en-US" sz="1600" b="1" dirty="0">
                <a:solidFill>
                  <a:srgbClr val="669900"/>
                </a:solidFill>
              </a:rPr>
              <a:t>	  (1) a value of an existing primary key value of the corresponding  primary key PK in the referenced relation R</a:t>
            </a:r>
            <a:r>
              <a:rPr lang="en-US" altLang="en-US" sz="1600" b="1" baseline="-25000" dirty="0">
                <a:solidFill>
                  <a:srgbClr val="669900"/>
                </a:solidFill>
              </a:rPr>
              <a:t>2,</a:t>
            </a:r>
            <a:r>
              <a:rPr lang="en-US" altLang="en-US" sz="1600" b="1" dirty="0">
                <a:solidFill>
                  <a:srgbClr val="669900"/>
                </a:solidFill>
              </a:rPr>
              <a:t>, or..</a:t>
            </a:r>
          </a:p>
          <a:p>
            <a:pPr>
              <a:lnSpc>
                <a:spcPct val="90000"/>
              </a:lnSpc>
            </a:pPr>
            <a:r>
              <a:rPr lang="en-US" altLang="en-US" sz="1600" b="1" dirty="0">
                <a:solidFill>
                  <a:srgbClr val="669900"/>
                </a:solidFill>
              </a:rPr>
              <a:t>  	 (2) a null.</a:t>
            </a:r>
          </a:p>
          <a:p>
            <a:pPr>
              <a:lnSpc>
                <a:spcPct val="90000"/>
              </a:lnSpc>
            </a:pPr>
            <a:endParaRPr lang="en-US" altLang="en-US" sz="1600" b="1" dirty="0">
              <a:solidFill>
                <a:srgbClr val="669900"/>
              </a:solidFill>
            </a:endParaRPr>
          </a:p>
          <a:p>
            <a:pPr>
              <a:lnSpc>
                <a:spcPct val="90000"/>
              </a:lnSpc>
            </a:pPr>
            <a:r>
              <a:rPr lang="en-US" altLang="en-US" sz="1600" b="1" dirty="0">
                <a:solidFill>
                  <a:srgbClr val="669900"/>
                </a:solidFill>
              </a:rPr>
              <a:t>      In case (2), the FK in R</a:t>
            </a:r>
            <a:r>
              <a:rPr lang="en-US" altLang="en-US" sz="1600" b="1" baseline="-25000" dirty="0">
                <a:solidFill>
                  <a:srgbClr val="669900"/>
                </a:solidFill>
              </a:rPr>
              <a:t>1 </a:t>
            </a:r>
            <a:r>
              <a:rPr lang="en-US" altLang="en-US" sz="1600" b="1" dirty="0">
                <a:solidFill>
                  <a:srgbClr val="669900"/>
                </a:solidFill>
              </a:rPr>
              <a:t>should </a:t>
            </a:r>
            <a:r>
              <a:rPr lang="en-US" altLang="en-US" sz="1600" b="1" u="sng" dirty="0">
                <a:solidFill>
                  <a:srgbClr val="669900"/>
                </a:solidFill>
              </a:rPr>
              <a:t>not</a:t>
            </a:r>
            <a:r>
              <a:rPr lang="en-US" altLang="en-US" sz="1600" b="1" dirty="0">
                <a:solidFill>
                  <a:srgbClr val="669900"/>
                </a:solidFill>
              </a:rPr>
              <a:t> be a part of its own primary key.</a:t>
            </a:r>
          </a:p>
          <a:p>
            <a:endParaRPr lang="en-IN" dirty="0"/>
          </a:p>
        </p:txBody>
      </p:sp>
      <p:sp>
        <p:nvSpPr>
          <p:cNvPr id="3" name="Content Placeholder 2"/>
          <p:cNvSpPr>
            <a:spLocks noGrp="1"/>
          </p:cNvSpPr>
          <p:nvPr>
            <p:ph sz="quarter" idx="10"/>
          </p:nvPr>
        </p:nvSpPr>
        <p:spPr/>
        <p:txBody>
          <a:bodyPr/>
          <a:lstStyle/>
          <a:p>
            <a:r>
              <a:rPr lang="en-US" altLang="en-US" dirty="0">
                <a:solidFill>
                  <a:schemeClr val="accent1">
                    <a:lumMod val="75000"/>
                  </a:schemeClr>
                </a:solidFill>
              </a:rPr>
              <a:t>Referential Integrity Constraint</a:t>
            </a:r>
            <a:endParaRPr lang="en-IN" dirty="0">
              <a:solidFill>
                <a:schemeClr val="accent1">
                  <a:lumMod val="75000"/>
                </a:schemeClr>
              </a:solidFill>
            </a:endParaRPr>
          </a:p>
        </p:txBody>
      </p:sp>
      <p:pic>
        <p:nvPicPr>
          <p:cNvPr id="4" name="Picture 3">
            <a:extLst>
              <a:ext uri="{FF2B5EF4-FFF2-40B4-BE49-F238E27FC236}">
                <a16:creationId xmlns="" xmlns:a16="http://schemas.microsoft.com/office/drawing/2014/main" id="{CD031CD8-D1F8-B9A9-3CDB-7FC23778CEAD}"/>
              </a:ext>
            </a:extLst>
          </p:cNvPr>
          <p:cNvPicPr>
            <a:picLocks noChangeAspect="1"/>
          </p:cNvPicPr>
          <p:nvPr/>
        </p:nvPicPr>
        <p:blipFill>
          <a:blip r:embed="rId2"/>
          <a:stretch>
            <a:fillRect/>
          </a:stretch>
        </p:blipFill>
        <p:spPr>
          <a:xfrm>
            <a:off x="1509823" y="3523756"/>
            <a:ext cx="8683256" cy="3026910"/>
          </a:xfrm>
          <a:prstGeom prst="rect">
            <a:avLst/>
          </a:prstGeom>
        </p:spPr>
      </p:pic>
      <mc:AlternateContent xmlns:mc="http://schemas.openxmlformats.org/markup-compatibility/2006">
        <mc:Choice xmlns="" xmlns:p14="http://schemas.microsoft.com/office/powerpoint/2010/main" Requires="p14">
          <p:contentPart p14:bwMode="auto" r:id="rId3">
            <p14:nvContentPartPr>
              <p14:cNvPr id="5" name="Ink 4">
                <a:extLst>
                  <a:ext uri="{FF2B5EF4-FFF2-40B4-BE49-F238E27FC236}">
                    <a16:creationId xmlns:a16="http://schemas.microsoft.com/office/drawing/2014/main" id="{EECC748F-EA24-5115-0C67-BF016344B0C3}"/>
                  </a:ext>
                </a:extLst>
              </p14:cNvPr>
              <p14:cNvContentPartPr/>
              <p14:nvPr/>
            </p14:nvContentPartPr>
            <p14:xfrm>
              <a:off x="250200" y="736560"/>
              <a:ext cx="11305080" cy="5736600"/>
            </p14:xfrm>
          </p:contentPart>
        </mc:Choice>
        <mc:Fallback>
          <p:pic>
            <p:nvPicPr>
              <p:cNvPr id="5" name="Ink 4">
                <a:extLst>
                  <a:ext uri="{FF2B5EF4-FFF2-40B4-BE49-F238E27FC236}">
                    <a16:creationId xmlns:p14="http://schemas.microsoft.com/office/powerpoint/2010/main" xmlns="" xmlns:a16="http://schemas.microsoft.com/office/drawing/2014/main" id="{EECC748F-EA24-5115-0C67-BF016344B0C3}"/>
                  </a:ext>
                </a:extLst>
              </p:cNvPr>
              <p:cNvPicPr/>
              <p:nvPr/>
            </p:nvPicPr>
            <p:blipFill>
              <a:blip r:embed="rId4"/>
              <a:stretch>
                <a:fillRect/>
              </a:stretch>
            </p:blipFill>
            <p:spPr>
              <a:xfrm>
                <a:off x="240840" y="727200"/>
                <a:ext cx="11323800" cy="5755320"/>
              </a:xfrm>
              <a:prstGeom prst="rect">
                <a:avLst/>
              </a:prstGeom>
            </p:spPr>
          </p:pic>
        </mc:Fallback>
      </mc:AlternateContent>
    </p:spTree>
    <p:extLst>
      <p:ext uri="{BB962C8B-B14F-4D97-AF65-F5344CB8AC3E}">
        <p14:creationId xmlns="" xmlns:p14="http://schemas.microsoft.com/office/powerpoint/2010/main" val="3465505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174171" y="152400"/>
            <a:ext cx="8665029" cy="1143000"/>
          </a:xfrm>
        </p:spPr>
        <p:txBody>
          <a:bodyPr/>
          <a:lstStyle/>
          <a:p>
            <a:r>
              <a:rPr lang="en-IN" dirty="0">
                <a:solidFill>
                  <a:srgbClr val="8D237E"/>
                </a:solidFill>
              </a:rPr>
              <a:t>Relational DB and Relational DB Schemas</a:t>
            </a:r>
          </a:p>
        </p:txBody>
      </p:sp>
      <p:pic>
        <p:nvPicPr>
          <p:cNvPr id="5" name="Picture 4"/>
          <p:cNvPicPr>
            <a:picLocks noChangeAspect="1"/>
          </p:cNvPicPr>
          <p:nvPr/>
        </p:nvPicPr>
        <p:blipFill>
          <a:blip r:embed="rId2"/>
          <a:stretch>
            <a:fillRect/>
          </a:stretch>
        </p:blipFill>
        <p:spPr>
          <a:xfrm>
            <a:off x="732971" y="1634217"/>
            <a:ext cx="10632381" cy="4723039"/>
          </a:xfrm>
          <a:prstGeom prst="rect">
            <a:avLst/>
          </a:prstGeom>
        </p:spPr>
      </p:pic>
      <mc:AlternateContent xmlns:mc="http://schemas.openxmlformats.org/markup-compatibility/2006">
        <mc:Choice xmlns="" xmlns:p14="http://schemas.microsoft.com/office/powerpoint/2010/main" Requires="p14">
          <p:contentPart p14:bwMode="auto" r:id="rId3">
            <p14:nvContentPartPr>
              <p14:cNvPr id="2" name="Ink 1">
                <a:extLst>
                  <a:ext uri="{FF2B5EF4-FFF2-40B4-BE49-F238E27FC236}">
                    <a16:creationId xmlns:a16="http://schemas.microsoft.com/office/drawing/2014/main" id="{D5FA97FE-9ACC-98A8-2A54-51B6DCFBD1FF}"/>
                  </a:ext>
                </a:extLst>
              </p14:cNvPr>
              <p14:cNvContentPartPr/>
              <p14:nvPr/>
            </p14:nvContentPartPr>
            <p14:xfrm>
              <a:off x="327600" y="341640"/>
              <a:ext cx="10525320" cy="6305760"/>
            </p14:xfrm>
          </p:contentPart>
        </mc:Choice>
        <mc:Fallback>
          <p:pic>
            <p:nvPicPr>
              <p:cNvPr id="2" name="Ink 1">
                <a:extLst>
                  <a:ext uri="{FF2B5EF4-FFF2-40B4-BE49-F238E27FC236}">
                    <a16:creationId xmlns:p14="http://schemas.microsoft.com/office/powerpoint/2010/main" xmlns="" xmlns:a16="http://schemas.microsoft.com/office/drawing/2014/main" id="{D5FA97FE-9ACC-98A8-2A54-51B6DCFBD1FF}"/>
                  </a:ext>
                </a:extLst>
              </p:cNvPr>
              <p:cNvPicPr/>
              <p:nvPr/>
            </p:nvPicPr>
            <p:blipFill>
              <a:blip r:embed="rId4"/>
              <a:stretch>
                <a:fillRect/>
              </a:stretch>
            </p:blipFill>
            <p:spPr>
              <a:xfrm>
                <a:off x="318240" y="332280"/>
                <a:ext cx="10544040" cy="6324480"/>
              </a:xfrm>
              <a:prstGeom prst="rect">
                <a:avLst/>
              </a:prstGeom>
            </p:spPr>
          </p:pic>
        </mc:Fallback>
      </mc:AlternateContent>
    </p:spTree>
    <p:extLst>
      <p:ext uri="{BB962C8B-B14F-4D97-AF65-F5344CB8AC3E}">
        <p14:creationId xmlns="" xmlns:p14="http://schemas.microsoft.com/office/powerpoint/2010/main" val="3273332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23900" y="1419225"/>
            <a:ext cx="9258300" cy="5086350"/>
          </a:xfrm>
          <a:prstGeom prst="rect">
            <a:avLst/>
          </a:prstGeom>
        </p:spPr>
      </p:pic>
      <p:sp>
        <p:nvSpPr>
          <p:cNvPr id="6" name="Rectangle 5"/>
          <p:cNvSpPr/>
          <p:nvPr/>
        </p:nvSpPr>
        <p:spPr>
          <a:xfrm>
            <a:off x="440871" y="352425"/>
            <a:ext cx="7772400" cy="523220"/>
          </a:xfrm>
          <a:prstGeom prst="rect">
            <a:avLst/>
          </a:prstGeom>
        </p:spPr>
        <p:txBody>
          <a:bodyPr wrap="square">
            <a:spAutoFit/>
          </a:bodyPr>
          <a:lstStyle/>
          <a:p>
            <a:r>
              <a:rPr lang="en-IN" sz="2800" b="1" dirty="0">
                <a:solidFill>
                  <a:srgbClr val="8D237E"/>
                </a:solidFill>
              </a:rPr>
              <a:t>Relational DB and Relational DB Schemas</a:t>
            </a:r>
          </a:p>
        </p:txBody>
      </p:sp>
      <mc:AlternateContent xmlns:mc="http://schemas.openxmlformats.org/markup-compatibility/2006">
        <mc:Choice xmlns="" xmlns:p14="http://schemas.microsoft.com/office/powerpoint/2010/main" Requires="p14">
          <p:contentPart p14:bwMode="auto" r:id="rId3">
            <p14:nvContentPartPr>
              <p14:cNvPr id="2" name="Ink 1">
                <a:extLst>
                  <a:ext uri="{FF2B5EF4-FFF2-40B4-BE49-F238E27FC236}">
                    <a16:creationId xmlns:a16="http://schemas.microsoft.com/office/drawing/2014/main" id="{49C34671-6C99-2130-D942-CB3E6077A994}"/>
                  </a:ext>
                </a:extLst>
              </p14:cNvPr>
              <p14:cNvContentPartPr/>
              <p14:nvPr/>
            </p14:nvContentPartPr>
            <p14:xfrm>
              <a:off x="613080" y="2116440"/>
              <a:ext cx="6531120" cy="3623400"/>
            </p14:xfrm>
          </p:contentPart>
        </mc:Choice>
        <mc:Fallback>
          <p:pic>
            <p:nvPicPr>
              <p:cNvPr id="2" name="Ink 1">
                <a:extLst>
                  <a:ext uri="{FF2B5EF4-FFF2-40B4-BE49-F238E27FC236}">
                    <a16:creationId xmlns:p14="http://schemas.microsoft.com/office/powerpoint/2010/main" xmlns="" xmlns:a16="http://schemas.microsoft.com/office/drawing/2014/main" id="{49C34671-6C99-2130-D942-CB3E6077A994}"/>
                  </a:ext>
                </a:extLst>
              </p:cNvPr>
              <p:cNvPicPr/>
              <p:nvPr/>
            </p:nvPicPr>
            <p:blipFill>
              <a:blip r:embed="rId4"/>
              <a:stretch>
                <a:fillRect/>
              </a:stretch>
            </p:blipFill>
            <p:spPr>
              <a:xfrm>
                <a:off x="603720" y="2107080"/>
                <a:ext cx="6549840" cy="3642120"/>
              </a:xfrm>
              <a:prstGeom prst="rect">
                <a:avLst/>
              </a:prstGeom>
            </p:spPr>
          </p:pic>
        </mc:Fallback>
      </mc:AlternateContent>
    </p:spTree>
    <p:extLst>
      <p:ext uri="{BB962C8B-B14F-4D97-AF65-F5344CB8AC3E}">
        <p14:creationId xmlns="" xmlns:p14="http://schemas.microsoft.com/office/powerpoint/2010/main" val="1711414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23887" y="1714500"/>
            <a:ext cx="7553325" cy="4533900"/>
          </a:xfrm>
          <a:prstGeom prst="rect">
            <a:avLst/>
          </a:prstGeom>
        </p:spPr>
      </p:pic>
      <p:sp>
        <p:nvSpPr>
          <p:cNvPr id="7" name="Content Placeholder 6"/>
          <p:cNvSpPr>
            <a:spLocks noGrp="1"/>
          </p:cNvSpPr>
          <p:nvPr>
            <p:ph sz="quarter" idx="10"/>
          </p:nvPr>
        </p:nvSpPr>
        <p:spPr>
          <a:prstGeom prst="rect">
            <a:avLst/>
          </a:prstGeom>
        </p:spPr>
        <p:txBody>
          <a:bodyPr wrap="square">
            <a:spAutoFit/>
          </a:bodyPr>
          <a:lstStyle/>
          <a:p>
            <a:r>
              <a:rPr lang="en-IN" sz="2800" b="1" dirty="0">
                <a:solidFill>
                  <a:srgbClr val="8D237E"/>
                </a:solidFill>
                <a:latin typeface="AkzidenzGroteskBE-Light"/>
              </a:rPr>
              <a:t>One possible database state for the COMPANY relational database schema.</a:t>
            </a:r>
            <a:endParaRPr lang="en-IN" sz="2800" b="1" dirty="0">
              <a:solidFill>
                <a:srgbClr val="8D237E"/>
              </a:solidFill>
            </a:endParaRPr>
          </a:p>
        </p:txBody>
      </p:sp>
      <mc:AlternateContent xmlns:mc="http://schemas.openxmlformats.org/markup-compatibility/2006">
        <mc:Choice xmlns="" xmlns:p14="http://schemas.microsoft.com/office/powerpoint/2010/main" Requires="p14">
          <p:contentPart p14:bwMode="auto" r:id="rId3">
            <p14:nvContentPartPr>
              <p14:cNvPr id="2" name="Ink 1">
                <a:extLst>
                  <a:ext uri="{FF2B5EF4-FFF2-40B4-BE49-F238E27FC236}">
                    <a16:creationId xmlns:a16="http://schemas.microsoft.com/office/drawing/2014/main" id="{1C0C675D-2BAD-0A8A-61D0-7C87E3605D28}"/>
                  </a:ext>
                </a:extLst>
              </p14:cNvPr>
              <p14:cNvContentPartPr/>
              <p14:nvPr/>
            </p14:nvContentPartPr>
            <p14:xfrm>
              <a:off x="297720" y="3050640"/>
              <a:ext cx="4131720" cy="2639160"/>
            </p14:xfrm>
          </p:contentPart>
        </mc:Choice>
        <mc:Fallback>
          <p:pic>
            <p:nvPicPr>
              <p:cNvPr id="2" name="Ink 1">
                <a:extLst>
                  <a:ext uri="{FF2B5EF4-FFF2-40B4-BE49-F238E27FC236}">
                    <a16:creationId xmlns:p14="http://schemas.microsoft.com/office/powerpoint/2010/main" xmlns="" xmlns:a16="http://schemas.microsoft.com/office/drawing/2014/main" id="{1C0C675D-2BAD-0A8A-61D0-7C87E3605D28}"/>
                  </a:ext>
                </a:extLst>
              </p:cNvPr>
              <p:cNvPicPr/>
              <p:nvPr/>
            </p:nvPicPr>
            <p:blipFill>
              <a:blip r:embed="rId4"/>
              <a:stretch>
                <a:fillRect/>
              </a:stretch>
            </p:blipFill>
            <p:spPr>
              <a:xfrm>
                <a:off x="288360" y="3041280"/>
                <a:ext cx="4150440" cy="2657880"/>
              </a:xfrm>
              <a:prstGeom prst="rect">
                <a:avLst/>
              </a:prstGeom>
            </p:spPr>
          </p:pic>
        </mc:Fallback>
      </mc:AlternateContent>
    </p:spTree>
    <p:extLst>
      <p:ext uri="{BB962C8B-B14F-4D97-AF65-F5344CB8AC3E}">
        <p14:creationId xmlns="" xmlns:p14="http://schemas.microsoft.com/office/powerpoint/2010/main" val="1145707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28700" y="1628775"/>
            <a:ext cx="8305800" cy="4819650"/>
          </a:xfrm>
          <a:prstGeom prst="rect">
            <a:avLst/>
          </a:prstGeom>
        </p:spPr>
      </p:pic>
      <p:sp>
        <p:nvSpPr>
          <p:cNvPr id="6" name="Rectangle 5"/>
          <p:cNvSpPr/>
          <p:nvPr/>
        </p:nvSpPr>
        <p:spPr>
          <a:xfrm>
            <a:off x="0" y="520184"/>
            <a:ext cx="10367710" cy="646331"/>
          </a:xfrm>
          <a:prstGeom prst="rect">
            <a:avLst/>
          </a:prstGeom>
        </p:spPr>
        <p:txBody>
          <a:bodyPr wrap="none">
            <a:spAutoFit/>
          </a:bodyPr>
          <a:lstStyle/>
          <a:p>
            <a:r>
              <a:rPr lang="en-IN" sz="3600" b="1" dirty="0">
                <a:solidFill>
                  <a:srgbClr val="8D237E"/>
                </a:solidFill>
              </a:rPr>
              <a:t>Relations together with a set of integrity constraints. </a:t>
            </a:r>
          </a:p>
        </p:txBody>
      </p:sp>
      <mc:AlternateContent xmlns:mc="http://schemas.openxmlformats.org/markup-compatibility/2006">
        <mc:Choice xmlns="" xmlns:p14="http://schemas.microsoft.com/office/powerpoint/2010/main" Requires="p14">
          <p:contentPart p14:bwMode="auto" r:id="rId3">
            <p14:nvContentPartPr>
              <p14:cNvPr id="2" name="Ink 1">
                <a:extLst>
                  <a:ext uri="{FF2B5EF4-FFF2-40B4-BE49-F238E27FC236}">
                    <a16:creationId xmlns:a16="http://schemas.microsoft.com/office/drawing/2014/main" id="{17244221-BA1B-5266-5298-4B489F9E0ABB}"/>
                  </a:ext>
                </a:extLst>
              </p14:cNvPr>
              <p14:cNvContentPartPr/>
              <p14:nvPr/>
            </p14:nvContentPartPr>
            <p14:xfrm>
              <a:off x="762120" y="1172160"/>
              <a:ext cx="8977680" cy="5307840"/>
            </p14:xfrm>
          </p:contentPart>
        </mc:Choice>
        <mc:Fallback>
          <p:pic>
            <p:nvPicPr>
              <p:cNvPr id="2" name="Ink 1">
                <a:extLst>
                  <a:ext uri="{FF2B5EF4-FFF2-40B4-BE49-F238E27FC236}">
                    <a16:creationId xmlns:p14="http://schemas.microsoft.com/office/powerpoint/2010/main" xmlns="" xmlns:a16="http://schemas.microsoft.com/office/drawing/2014/main" id="{17244221-BA1B-5266-5298-4B489F9E0ABB}"/>
                  </a:ext>
                </a:extLst>
              </p:cNvPr>
              <p:cNvPicPr/>
              <p:nvPr/>
            </p:nvPicPr>
            <p:blipFill>
              <a:blip r:embed="rId4"/>
              <a:stretch>
                <a:fillRect/>
              </a:stretch>
            </p:blipFill>
            <p:spPr>
              <a:xfrm>
                <a:off x="752760" y="1162800"/>
                <a:ext cx="8996400" cy="5326560"/>
              </a:xfrm>
              <a:prstGeom prst="rect">
                <a:avLst/>
              </a:prstGeom>
            </p:spPr>
          </p:pic>
        </mc:Fallback>
      </mc:AlternateContent>
    </p:spTree>
    <p:extLst>
      <p:ext uri="{BB962C8B-B14F-4D97-AF65-F5344CB8AC3E}">
        <p14:creationId xmlns="" xmlns:p14="http://schemas.microsoft.com/office/powerpoint/2010/main" val="644035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98C158DA-B94B-4FB6-AA20-4FD67844B3EB}"/>
              </a:ext>
            </a:extLst>
          </p:cNvPr>
          <p:cNvSpPr>
            <a:spLocks noGrp="1"/>
          </p:cNvSpPr>
          <p:nvPr>
            <p:ph sz="quarter" idx="10"/>
          </p:nvPr>
        </p:nvSpPr>
        <p:spPr/>
        <p:txBody>
          <a:bodyPr/>
          <a:lstStyle/>
          <a:p>
            <a:r>
              <a:rPr lang="en-IN" dirty="0">
                <a:solidFill>
                  <a:srgbClr val="7030A0"/>
                </a:solidFill>
              </a:rPr>
              <a:t>Operations and Constraint violation</a:t>
            </a:r>
          </a:p>
        </p:txBody>
      </p:sp>
      <p:pic>
        <p:nvPicPr>
          <p:cNvPr id="4" name="Picture 3">
            <a:extLst>
              <a:ext uri="{FF2B5EF4-FFF2-40B4-BE49-F238E27FC236}">
                <a16:creationId xmlns="" xmlns:a16="http://schemas.microsoft.com/office/drawing/2014/main" id="{D317FBAD-AE9C-4B8C-99AA-07A5C8BE9AE8}"/>
              </a:ext>
            </a:extLst>
          </p:cNvPr>
          <p:cNvPicPr>
            <a:picLocks noChangeAspect="1"/>
          </p:cNvPicPr>
          <p:nvPr/>
        </p:nvPicPr>
        <p:blipFill>
          <a:blip r:embed="rId2"/>
          <a:stretch>
            <a:fillRect/>
          </a:stretch>
        </p:blipFill>
        <p:spPr>
          <a:xfrm>
            <a:off x="406400" y="1639229"/>
            <a:ext cx="5832088" cy="2145962"/>
          </a:xfrm>
          <a:prstGeom prst="rect">
            <a:avLst/>
          </a:prstGeom>
        </p:spPr>
      </p:pic>
      <p:pic>
        <p:nvPicPr>
          <p:cNvPr id="1028" name="Picture 4">
            <a:extLst>
              <a:ext uri="{FF2B5EF4-FFF2-40B4-BE49-F238E27FC236}">
                <a16:creationId xmlns="" xmlns:a16="http://schemas.microsoft.com/office/drawing/2014/main" id="{E6684D6D-5F29-4BDF-B972-AD9D772A7410}"/>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9058940" y="4041960"/>
            <a:ext cx="2444304" cy="1822715"/>
          </a:xfrm>
          <a:prstGeom prst="rect">
            <a:avLst/>
          </a:prstGeom>
          <a:noFill/>
          <a:extLst>
            <a:ext uri="{909E8E84-426E-40DD-AFC4-6F175D3DCCD1}">
              <a14:hiddenFill xmlns=""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B18286D6-D0E5-455A-ABEB-4A818049AB56}"/>
              </a:ext>
            </a:extLst>
          </p:cNvPr>
          <p:cNvSpPr txBox="1"/>
          <p:nvPr/>
        </p:nvSpPr>
        <p:spPr>
          <a:xfrm>
            <a:off x="574097" y="4618606"/>
            <a:ext cx="4829840" cy="1200329"/>
          </a:xfrm>
          <a:prstGeom prst="rect">
            <a:avLst/>
          </a:prstGeom>
          <a:noFill/>
        </p:spPr>
        <p:txBody>
          <a:bodyPr wrap="square">
            <a:spAutoFit/>
          </a:bodyPr>
          <a:lstStyle/>
          <a:p>
            <a:r>
              <a:rPr lang="en-US" altLang="en-US" sz="1800" dirty="0">
                <a:solidFill>
                  <a:srgbClr val="8D237E"/>
                </a:solidFill>
                <a:cs typeface="Times New Roman" panose="02020603050405020304" pitchFamily="18" charset="0"/>
              </a:rPr>
              <a:t>We now see how </a:t>
            </a:r>
            <a:r>
              <a:rPr lang="en-US" altLang="en-US" dirty="0">
                <a:solidFill>
                  <a:srgbClr val="8D237E"/>
                </a:solidFill>
                <a:cs typeface="Times New Roman" panose="02020603050405020304" pitchFamily="18" charset="0"/>
              </a:rPr>
              <a:t> violations happens </a:t>
            </a:r>
          </a:p>
          <a:p>
            <a:pPr marL="342900" indent="-342900">
              <a:buFont typeface="Wingdings" panose="05000000000000000000" pitchFamily="2" charset="2"/>
              <a:buChar char="Ø"/>
            </a:pPr>
            <a:r>
              <a:rPr lang="en-US" altLang="en-US" sz="1800" dirty="0">
                <a:solidFill>
                  <a:srgbClr val="8D237E"/>
                </a:solidFill>
                <a:cs typeface="Times New Roman" panose="02020603050405020304" pitchFamily="18" charset="0"/>
              </a:rPr>
              <a:t>INSERT a tuple.</a:t>
            </a:r>
          </a:p>
          <a:p>
            <a:pPr marL="342900" indent="-342900">
              <a:buFont typeface="Wingdings" panose="05000000000000000000" pitchFamily="2" charset="2"/>
              <a:buChar char="Ø"/>
            </a:pPr>
            <a:r>
              <a:rPr lang="en-US" altLang="en-US" sz="1800" dirty="0">
                <a:solidFill>
                  <a:srgbClr val="8D237E"/>
                </a:solidFill>
                <a:cs typeface="Times New Roman" panose="02020603050405020304" pitchFamily="18" charset="0"/>
              </a:rPr>
              <a:t>DELETE a tuple.</a:t>
            </a:r>
          </a:p>
          <a:p>
            <a:pPr marL="342900" indent="-342900">
              <a:buFont typeface="Wingdings" panose="05000000000000000000" pitchFamily="2" charset="2"/>
              <a:buChar char="Ø"/>
            </a:pPr>
            <a:r>
              <a:rPr lang="en-US" altLang="en-US" sz="1800" dirty="0">
                <a:solidFill>
                  <a:srgbClr val="8D237E"/>
                </a:solidFill>
                <a:cs typeface="Times New Roman" panose="02020603050405020304" pitchFamily="18" charset="0"/>
              </a:rPr>
              <a:t>MODIFY/Update  a tuple.</a:t>
            </a:r>
          </a:p>
        </p:txBody>
      </p:sp>
      <mc:AlternateContent xmlns:mc="http://schemas.openxmlformats.org/markup-compatibility/2006">
        <mc:Choice xmlns="" xmlns:p14="http://schemas.microsoft.com/office/powerpoint/2010/main" Requires="p14">
          <p:contentPart p14:bwMode="auto" r:id="rId4">
            <p14:nvContentPartPr>
              <p14:cNvPr id="2" name="Ink 1">
                <a:extLst>
                  <a:ext uri="{FF2B5EF4-FFF2-40B4-BE49-F238E27FC236}">
                    <a16:creationId xmlns:a16="http://schemas.microsoft.com/office/drawing/2014/main" id="{E6795EE2-FB99-0491-5BF0-8D1A318D6B67}"/>
                  </a:ext>
                </a:extLst>
              </p14:cNvPr>
              <p14:cNvContentPartPr/>
              <p14:nvPr/>
            </p14:nvContentPartPr>
            <p14:xfrm>
              <a:off x="922680" y="3596400"/>
              <a:ext cx="6596640" cy="2210400"/>
            </p14:xfrm>
          </p:contentPart>
        </mc:Choice>
        <mc:Fallback>
          <p:pic>
            <p:nvPicPr>
              <p:cNvPr id="2" name="Ink 1">
                <a:extLst>
                  <a:ext uri="{FF2B5EF4-FFF2-40B4-BE49-F238E27FC236}">
                    <a16:creationId xmlns:p14="http://schemas.microsoft.com/office/powerpoint/2010/main" xmlns="" xmlns:a16="http://schemas.microsoft.com/office/drawing/2014/main" id="{E6795EE2-FB99-0491-5BF0-8D1A318D6B67}"/>
                  </a:ext>
                </a:extLst>
              </p:cNvPr>
              <p:cNvPicPr/>
              <p:nvPr/>
            </p:nvPicPr>
            <p:blipFill>
              <a:blip r:embed="rId5"/>
              <a:stretch>
                <a:fillRect/>
              </a:stretch>
            </p:blipFill>
            <p:spPr>
              <a:xfrm>
                <a:off x="913320" y="3587040"/>
                <a:ext cx="6615360" cy="2229120"/>
              </a:xfrm>
              <a:prstGeom prst="rect">
                <a:avLst/>
              </a:prstGeom>
            </p:spPr>
          </p:pic>
        </mc:Fallback>
      </mc:AlternateContent>
    </p:spTree>
    <p:extLst>
      <p:ext uri="{BB962C8B-B14F-4D97-AF65-F5344CB8AC3E}">
        <p14:creationId xmlns="" xmlns:p14="http://schemas.microsoft.com/office/powerpoint/2010/main" val="1963502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6C2E6775-72FB-4927-9F9D-F0DD888D83D0}"/>
              </a:ext>
            </a:extLst>
          </p:cNvPr>
          <p:cNvSpPr>
            <a:spLocks noGrp="1"/>
          </p:cNvSpPr>
          <p:nvPr>
            <p:ph idx="1"/>
          </p:nvPr>
        </p:nvSpPr>
        <p:spPr>
          <a:xfrm>
            <a:off x="406401" y="1493838"/>
            <a:ext cx="5165060" cy="5034553"/>
          </a:xfrm>
        </p:spPr>
        <p:txBody>
          <a:bodyPr>
            <a:normAutofit fontScale="92500" lnSpcReduction="10000"/>
          </a:bodyPr>
          <a:lstStyle/>
          <a:p>
            <a:r>
              <a:rPr lang="en-US" sz="2200" dirty="0"/>
              <a:t>■ Operation:</a:t>
            </a:r>
          </a:p>
          <a:p>
            <a:r>
              <a:rPr lang="en-US" sz="1900" dirty="0"/>
              <a:t>Update the salary of the EMPLOYEE tuple with </a:t>
            </a:r>
            <a:r>
              <a:rPr lang="en-US" sz="1900" dirty="0" err="1"/>
              <a:t>Ssn</a:t>
            </a:r>
            <a:r>
              <a:rPr lang="en-US" sz="1900" dirty="0"/>
              <a:t> = ‘999887777’ to 28000.</a:t>
            </a:r>
          </a:p>
          <a:p>
            <a:endParaRPr lang="en-US" sz="2200" dirty="0">
              <a:solidFill>
                <a:srgbClr val="00B050"/>
              </a:solidFill>
            </a:endParaRPr>
          </a:p>
          <a:p>
            <a:r>
              <a:rPr lang="en-US" sz="2200" dirty="0"/>
              <a:t>■ Operation:</a:t>
            </a:r>
          </a:p>
          <a:p>
            <a:r>
              <a:rPr lang="en-US" sz="2200" dirty="0"/>
              <a:t>Update the </a:t>
            </a:r>
            <a:r>
              <a:rPr lang="en-US" sz="2200" dirty="0" err="1"/>
              <a:t>Dno</a:t>
            </a:r>
            <a:r>
              <a:rPr lang="en-US" sz="2200" dirty="0"/>
              <a:t> of the EMPLOYEE tuple with </a:t>
            </a:r>
            <a:r>
              <a:rPr lang="en-US" sz="2200" dirty="0" err="1"/>
              <a:t>Ssn</a:t>
            </a:r>
            <a:r>
              <a:rPr lang="en-US" sz="2200" dirty="0"/>
              <a:t> = ‘999887777’ to 1.</a:t>
            </a:r>
          </a:p>
          <a:p>
            <a:endParaRPr lang="en-US" sz="2200" dirty="0"/>
          </a:p>
          <a:p>
            <a:r>
              <a:rPr lang="en-US" sz="2200" dirty="0"/>
              <a:t>■ Operation:</a:t>
            </a:r>
          </a:p>
          <a:p>
            <a:r>
              <a:rPr lang="en-US" sz="2200" dirty="0"/>
              <a:t>Update the </a:t>
            </a:r>
            <a:r>
              <a:rPr lang="en-US" sz="2200" dirty="0" err="1"/>
              <a:t>Dno</a:t>
            </a:r>
            <a:r>
              <a:rPr lang="en-US" sz="2200" dirty="0"/>
              <a:t> of the EMPLOYEE tuple with </a:t>
            </a:r>
            <a:r>
              <a:rPr lang="en-US" sz="2200" dirty="0" err="1"/>
              <a:t>Ssn</a:t>
            </a:r>
            <a:r>
              <a:rPr lang="en-US" sz="2200" dirty="0"/>
              <a:t> = ‘999887777’ to 7.</a:t>
            </a:r>
          </a:p>
          <a:p>
            <a:endParaRPr lang="en-US" sz="2200" dirty="0"/>
          </a:p>
          <a:p>
            <a:r>
              <a:rPr lang="en-US" sz="2200" dirty="0"/>
              <a:t>■ Operation:</a:t>
            </a:r>
          </a:p>
          <a:p>
            <a:r>
              <a:rPr lang="en-US" sz="2200" dirty="0"/>
              <a:t>Update the </a:t>
            </a:r>
            <a:r>
              <a:rPr lang="en-US" sz="2200" dirty="0" err="1"/>
              <a:t>Ssn</a:t>
            </a:r>
            <a:r>
              <a:rPr lang="en-US" sz="2200" dirty="0"/>
              <a:t> of the EMPLOYEE tuple with </a:t>
            </a:r>
            <a:r>
              <a:rPr lang="en-US" sz="2200" dirty="0" err="1"/>
              <a:t>Ssn</a:t>
            </a:r>
            <a:r>
              <a:rPr lang="en-US" sz="2200" dirty="0"/>
              <a:t> = ‘999887777’ to ‘987654321’.</a:t>
            </a:r>
          </a:p>
          <a:p>
            <a:endParaRPr lang="en-US" dirty="0"/>
          </a:p>
        </p:txBody>
      </p:sp>
      <p:sp>
        <p:nvSpPr>
          <p:cNvPr id="3" name="Content Placeholder 2">
            <a:extLst>
              <a:ext uri="{FF2B5EF4-FFF2-40B4-BE49-F238E27FC236}">
                <a16:creationId xmlns="" xmlns:a16="http://schemas.microsoft.com/office/drawing/2014/main" id="{6CE37067-401E-4276-93E0-35373D9037AE}"/>
              </a:ext>
            </a:extLst>
          </p:cNvPr>
          <p:cNvSpPr>
            <a:spLocks noGrp="1"/>
          </p:cNvSpPr>
          <p:nvPr>
            <p:ph sz="quarter" idx="10"/>
          </p:nvPr>
        </p:nvSpPr>
        <p:spPr/>
        <p:txBody>
          <a:bodyPr/>
          <a:lstStyle/>
          <a:p>
            <a:r>
              <a:rPr lang="en-US" altLang="en-US" dirty="0">
                <a:solidFill>
                  <a:srgbClr val="8D237E"/>
                </a:solidFill>
              </a:rPr>
              <a:t>Update Operations on Relations and violations</a:t>
            </a:r>
            <a:endParaRPr lang="en-IN" dirty="0">
              <a:solidFill>
                <a:srgbClr val="8D237E"/>
              </a:solidFill>
            </a:endParaRPr>
          </a:p>
          <a:p>
            <a:endParaRPr lang="en-US" dirty="0"/>
          </a:p>
        </p:txBody>
      </p:sp>
      <p:pic>
        <p:nvPicPr>
          <p:cNvPr id="5" name="Picture 4" descr="Table&#10;&#10;Description automatically generated">
            <a:extLst>
              <a:ext uri="{FF2B5EF4-FFF2-40B4-BE49-F238E27FC236}">
                <a16:creationId xmlns="" xmlns:a16="http://schemas.microsoft.com/office/drawing/2014/main" id="{EC82A907-2688-420C-8217-CE265A049D70}"/>
              </a:ext>
            </a:extLst>
          </p:cNvPr>
          <p:cNvPicPr>
            <a:picLocks noChangeAspect="1"/>
          </p:cNvPicPr>
          <p:nvPr/>
        </p:nvPicPr>
        <p:blipFill>
          <a:blip r:embed="rId2"/>
          <a:stretch>
            <a:fillRect/>
          </a:stretch>
        </p:blipFill>
        <p:spPr>
          <a:xfrm>
            <a:off x="8077240" y="1193177"/>
            <a:ext cx="3975990" cy="1120701"/>
          </a:xfrm>
          <a:prstGeom prst="rect">
            <a:avLst/>
          </a:prstGeom>
        </p:spPr>
      </p:pic>
      <p:pic>
        <p:nvPicPr>
          <p:cNvPr id="7" name="Picture 6" descr="Table&#10;&#10;Description automatically generated">
            <a:extLst>
              <a:ext uri="{FF2B5EF4-FFF2-40B4-BE49-F238E27FC236}">
                <a16:creationId xmlns="" xmlns:a16="http://schemas.microsoft.com/office/drawing/2014/main" id="{ED15B310-53C2-48C6-A956-9318E594F6DB}"/>
              </a:ext>
            </a:extLst>
          </p:cNvPr>
          <p:cNvPicPr>
            <a:picLocks noChangeAspect="1"/>
          </p:cNvPicPr>
          <p:nvPr/>
        </p:nvPicPr>
        <p:blipFill>
          <a:blip r:embed="rId3"/>
          <a:stretch>
            <a:fillRect/>
          </a:stretch>
        </p:blipFill>
        <p:spPr>
          <a:xfrm>
            <a:off x="7304050" y="2614539"/>
            <a:ext cx="4749180" cy="2074275"/>
          </a:xfrm>
          <a:prstGeom prst="rect">
            <a:avLst/>
          </a:prstGeom>
        </p:spPr>
      </p:pic>
      <p:sp>
        <p:nvSpPr>
          <p:cNvPr id="6" name="TextBox 5">
            <a:extLst>
              <a:ext uri="{FF2B5EF4-FFF2-40B4-BE49-F238E27FC236}">
                <a16:creationId xmlns="" xmlns:a16="http://schemas.microsoft.com/office/drawing/2014/main" id="{D02000CE-2B1C-9373-7B6A-38E59E062EEA}"/>
              </a:ext>
            </a:extLst>
          </p:cNvPr>
          <p:cNvSpPr txBox="1"/>
          <p:nvPr/>
        </p:nvSpPr>
        <p:spPr>
          <a:xfrm>
            <a:off x="5691725" y="1493304"/>
            <a:ext cx="1435395" cy="923330"/>
          </a:xfrm>
          <a:prstGeom prst="rect">
            <a:avLst/>
          </a:prstGeom>
          <a:noFill/>
        </p:spPr>
        <p:txBody>
          <a:bodyPr wrap="square" rtlCol="0">
            <a:spAutoFit/>
          </a:bodyPr>
          <a:lstStyle/>
          <a:p>
            <a:r>
              <a:rPr lang="en-US" sz="1800" dirty="0">
                <a:effectLst/>
                <a:latin typeface="Calibri" panose="020F0502020204030204" pitchFamily="34" charset="0"/>
                <a:ea typeface="Calibri" panose="020F0502020204030204" pitchFamily="34" charset="0"/>
                <a:cs typeface="Latha" panose="020B0604020202020204" pitchFamily="34" charset="0"/>
              </a:rPr>
              <a:t>Result: </a:t>
            </a:r>
            <a:r>
              <a:rPr lang="en-US" sz="1800" dirty="0">
                <a:solidFill>
                  <a:srgbClr val="00B050"/>
                </a:solidFill>
                <a:effectLst/>
                <a:latin typeface="Calibri" panose="020F0502020204030204" pitchFamily="34" charset="0"/>
                <a:ea typeface="Calibri" panose="020F0502020204030204" pitchFamily="34" charset="0"/>
                <a:cs typeface="Latha" panose="020B0604020202020204" pitchFamily="34" charset="0"/>
              </a:rPr>
              <a:t>Acceptable.</a:t>
            </a:r>
            <a:endParaRPr lang="en-US" sz="1800" dirty="0">
              <a:effectLst/>
              <a:latin typeface="Calibri" panose="020F0502020204030204" pitchFamily="34" charset="0"/>
              <a:ea typeface="Calibri" panose="020F0502020204030204" pitchFamily="34" charset="0"/>
              <a:cs typeface="Latha" panose="020B0604020202020204" pitchFamily="34" charset="0"/>
            </a:endParaRPr>
          </a:p>
          <a:p>
            <a:endParaRPr lang="en-US" dirty="0"/>
          </a:p>
        </p:txBody>
      </p:sp>
      <p:sp>
        <p:nvSpPr>
          <p:cNvPr id="8" name="TextBox 7">
            <a:extLst>
              <a:ext uri="{FF2B5EF4-FFF2-40B4-BE49-F238E27FC236}">
                <a16:creationId xmlns="" xmlns:a16="http://schemas.microsoft.com/office/drawing/2014/main" id="{44156FF4-EEEE-63F6-B78F-1F45BE026D0D}"/>
              </a:ext>
            </a:extLst>
          </p:cNvPr>
          <p:cNvSpPr txBox="1"/>
          <p:nvPr/>
        </p:nvSpPr>
        <p:spPr>
          <a:xfrm>
            <a:off x="5507406" y="2863706"/>
            <a:ext cx="1435395" cy="923330"/>
          </a:xfrm>
          <a:prstGeom prst="rect">
            <a:avLst/>
          </a:prstGeom>
          <a:noFill/>
        </p:spPr>
        <p:txBody>
          <a:bodyPr wrap="square" rtlCol="0">
            <a:spAutoFit/>
          </a:bodyPr>
          <a:lstStyle/>
          <a:p>
            <a:r>
              <a:rPr lang="en-US" sz="1800" dirty="0">
                <a:effectLst/>
                <a:latin typeface="Calibri" panose="020F0502020204030204" pitchFamily="34" charset="0"/>
                <a:ea typeface="Calibri" panose="020F0502020204030204" pitchFamily="34" charset="0"/>
                <a:cs typeface="Latha" panose="020B0604020202020204" pitchFamily="34" charset="0"/>
              </a:rPr>
              <a:t>Result: </a:t>
            </a:r>
            <a:r>
              <a:rPr lang="en-US" sz="1800" dirty="0">
                <a:solidFill>
                  <a:srgbClr val="00B050"/>
                </a:solidFill>
                <a:effectLst/>
                <a:latin typeface="Calibri" panose="020F0502020204030204" pitchFamily="34" charset="0"/>
                <a:ea typeface="Calibri" panose="020F0502020204030204" pitchFamily="34" charset="0"/>
                <a:cs typeface="Latha" panose="020B0604020202020204" pitchFamily="34" charset="0"/>
              </a:rPr>
              <a:t>Acceptable.</a:t>
            </a:r>
            <a:endParaRPr lang="en-US" sz="1800" dirty="0">
              <a:effectLst/>
              <a:latin typeface="Calibri" panose="020F0502020204030204" pitchFamily="34" charset="0"/>
              <a:ea typeface="Calibri" panose="020F0502020204030204" pitchFamily="34" charset="0"/>
              <a:cs typeface="Latha" panose="020B0604020202020204" pitchFamily="34" charset="0"/>
            </a:endParaRPr>
          </a:p>
          <a:p>
            <a:endParaRPr lang="en-US" dirty="0"/>
          </a:p>
        </p:txBody>
      </p:sp>
      <p:sp>
        <p:nvSpPr>
          <p:cNvPr id="9" name="TextBox 8">
            <a:extLst>
              <a:ext uri="{FF2B5EF4-FFF2-40B4-BE49-F238E27FC236}">
                <a16:creationId xmlns="" xmlns:a16="http://schemas.microsoft.com/office/drawing/2014/main" id="{3E03C997-F576-F5FC-5E74-56530D5736CC}"/>
              </a:ext>
            </a:extLst>
          </p:cNvPr>
          <p:cNvSpPr txBox="1"/>
          <p:nvPr/>
        </p:nvSpPr>
        <p:spPr>
          <a:xfrm>
            <a:off x="5507406" y="4022522"/>
            <a:ext cx="1648047" cy="1015663"/>
          </a:xfrm>
          <a:prstGeom prst="rect">
            <a:avLst/>
          </a:prstGeom>
          <a:noFill/>
        </p:spPr>
        <p:txBody>
          <a:bodyPr wrap="square" rtlCol="0">
            <a:spAutoFit/>
          </a:bodyPr>
          <a:lstStyle/>
          <a:p>
            <a:r>
              <a:rPr lang="en-US" sz="1800" dirty="0">
                <a:effectLst/>
                <a:latin typeface="Calibri" panose="020F0502020204030204" pitchFamily="34" charset="0"/>
                <a:ea typeface="Calibri" panose="020F0502020204030204" pitchFamily="34" charset="0"/>
                <a:cs typeface="Latha" panose="020B0604020202020204" pitchFamily="34" charset="0"/>
              </a:rPr>
              <a:t>Result: </a:t>
            </a:r>
            <a:r>
              <a:rPr lang="en-US" sz="1200" kern="1200" dirty="0">
                <a:solidFill>
                  <a:srgbClr val="FF0000"/>
                </a:solidFill>
                <a:effectLst/>
                <a:latin typeface="Arial" panose="020B0604020202020204" pitchFamily="34" charset="0"/>
                <a:ea typeface="+mn-ea"/>
              </a:rPr>
              <a:t>Unacceptable, because it violates referential integrity</a:t>
            </a:r>
            <a:r>
              <a:rPr lang="en-US" sz="1800" kern="1200" dirty="0">
                <a:solidFill>
                  <a:srgbClr val="FF0000"/>
                </a:solidFill>
                <a:effectLst/>
                <a:latin typeface="Arial" panose="020B0604020202020204" pitchFamily="34" charset="0"/>
                <a:ea typeface="+mn-ea"/>
              </a:rPr>
              <a:t>.</a:t>
            </a:r>
            <a:endParaRPr lang="en-US" dirty="0"/>
          </a:p>
        </p:txBody>
      </p:sp>
      <p:sp>
        <p:nvSpPr>
          <p:cNvPr id="10" name="TextBox 9">
            <a:extLst>
              <a:ext uri="{FF2B5EF4-FFF2-40B4-BE49-F238E27FC236}">
                <a16:creationId xmlns="" xmlns:a16="http://schemas.microsoft.com/office/drawing/2014/main" id="{D3CEA184-FB8E-053A-E789-97E72E6BB6D4}"/>
              </a:ext>
            </a:extLst>
          </p:cNvPr>
          <p:cNvSpPr txBox="1"/>
          <p:nvPr/>
        </p:nvSpPr>
        <p:spPr>
          <a:xfrm>
            <a:off x="5902843" y="5387557"/>
            <a:ext cx="5882756" cy="954107"/>
          </a:xfrm>
          <a:prstGeom prst="rect">
            <a:avLst/>
          </a:prstGeom>
          <a:noFill/>
        </p:spPr>
        <p:txBody>
          <a:bodyPr wrap="square" rtlCol="0">
            <a:spAutoFit/>
          </a:bodyPr>
          <a:lstStyle/>
          <a:p>
            <a:pPr marL="347345" indent="-347345">
              <a:spcBef>
                <a:spcPts val="410"/>
              </a:spcBef>
            </a:pPr>
            <a:r>
              <a:rPr lang="en-US" sz="1800" dirty="0">
                <a:effectLst/>
                <a:latin typeface="Calibri" panose="020F0502020204030204" pitchFamily="34" charset="0"/>
                <a:ea typeface="Calibri" panose="020F0502020204030204" pitchFamily="34" charset="0"/>
                <a:cs typeface="Latha" panose="020B0604020202020204" pitchFamily="34" charset="0"/>
              </a:rPr>
              <a:t>Result:</a:t>
            </a:r>
            <a:r>
              <a:rPr lang="en-US" sz="1800" kern="1200" dirty="0">
                <a:solidFill>
                  <a:srgbClr val="000000"/>
                </a:solidFill>
                <a:effectLst/>
                <a:latin typeface="Arial" panose="020B0604020202020204" pitchFamily="34" charset="0"/>
                <a:ea typeface="+mn-ea"/>
              </a:rPr>
              <a:t>: </a:t>
            </a:r>
            <a:r>
              <a:rPr lang="en-US" sz="1000" kern="1200" dirty="0">
                <a:solidFill>
                  <a:srgbClr val="FF0000"/>
                </a:solidFill>
                <a:effectLst/>
                <a:latin typeface="Arial" panose="020B0604020202020204" pitchFamily="34" charset="0"/>
                <a:ea typeface="+mn-ea"/>
              </a:rPr>
              <a:t>Unacceptable, because it violates primary key constraint by repeating  a value that already exists as a primary key in another tuple; it violates referential integrity constraints because there are other relations that refer to the existing value of </a:t>
            </a:r>
            <a:r>
              <a:rPr lang="en-US" sz="1000" kern="1200" dirty="0" err="1">
                <a:solidFill>
                  <a:srgbClr val="FF0000"/>
                </a:solidFill>
                <a:effectLst/>
                <a:latin typeface="Arial" panose="020B0604020202020204" pitchFamily="34" charset="0"/>
                <a:ea typeface="+mn-ea"/>
              </a:rPr>
              <a:t>Ssn</a:t>
            </a:r>
            <a:endParaRPr lang="en-US" sz="1800" dirty="0">
              <a:effectLst/>
              <a:latin typeface="Calibri" panose="020F0502020204030204" pitchFamily="34" charset="0"/>
              <a:ea typeface="Calibri" panose="020F0502020204030204" pitchFamily="34" charset="0"/>
              <a:cs typeface="Latha" panose="020B0604020202020204" pitchFamily="34" charset="0"/>
            </a:endParaRPr>
          </a:p>
          <a:p>
            <a:endParaRPr lang="en-US" dirty="0"/>
          </a:p>
        </p:txBody>
      </p:sp>
      <mc:AlternateContent xmlns:mc="http://schemas.openxmlformats.org/markup-compatibility/2006">
        <mc:Choice xmlns="" xmlns:p14="http://schemas.microsoft.com/office/powerpoint/2010/main" Requires="p14">
          <p:contentPart p14:bwMode="auto" r:id="rId4">
            <p14:nvContentPartPr>
              <p14:cNvPr id="4" name="Ink 3">
                <a:extLst>
                  <a:ext uri="{FF2B5EF4-FFF2-40B4-BE49-F238E27FC236}">
                    <a16:creationId xmlns:a16="http://schemas.microsoft.com/office/drawing/2014/main" id="{CA5331ED-A591-5D54-42B5-C45023FF0EDF}"/>
                  </a:ext>
                </a:extLst>
              </p14:cNvPr>
              <p14:cNvContentPartPr/>
              <p14:nvPr/>
            </p14:nvContentPartPr>
            <p14:xfrm>
              <a:off x="142920" y="465480"/>
              <a:ext cx="12025800" cy="6024600"/>
            </p14:xfrm>
          </p:contentPart>
        </mc:Choice>
        <mc:Fallback>
          <p:pic>
            <p:nvPicPr>
              <p:cNvPr id="4" name="Ink 3">
                <a:extLst>
                  <a:ext uri="{FF2B5EF4-FFF2-40B4-BE49-F238E27FC236}">
                    <a16:creationId xmlns:p14="http://schemas.microsoft.com/office/powerpoint/2010/main" xmlns="" xmlns:a16="http://schemas.microsoft.com/office/drawing/2014/main" id="{CA5331ED-A591-5D54-42B5-C45023FF0EDF}"/>
                  </a:ext>
                </a:extLst>
              </p:cNvPr>
              <p:cNvPicPr/>
              <p:nvPr/>
            </p:nvPicPr>
            <p:blipFill>
              <a:blip r:embed="rId5"/>
              <a:stretch>
                <a:fillRect/>
              </a:stretch>
            </p:blipFill>
            <p:spPr>
              <a:xfrm>
                <a:off x="133560" y="456120"/>
                <a:ext cx="12044520" cy="6043320"/>
              </a:xfrm>
              <a:prstGeom prst="rect">
                <a:avLst/>
              </a:prstGeom>
            </p:spPr>
          </p:pic>
        </mc:Fallback>
      </mc:AlternateContent>
    </p:spTree>
    <p:extLst>
      <p:ext uri="{BB962C8B-B14F-4D97-AF65-F5344CB8AC3E}">
        <p14:creationId xmlns="" xmlns:p14="http://schemas.microsoft.com/office/powerpoint/2010/main" val="410979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 calcmode="lin" valueType="num">
                                      <p:cBhvr additive="base">
                                        <p:cTn id="26"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
                                            <p:txEl>
                                              <p:pRg st="4" end="4"/>
                                            </p:txEl>
                                          </p:spTgt>
                                        </p:tgtEl>
                                        <p:attrNameLst>
                                          <p:attrName>style.visibility</p:attrName>
                                        </p:attrNameLst>
                                      </p:cBhvr>
                                      <p:to>
                                        <p:strVal val="visible"/>
                                      </p:to>
                                    </p:set>
                                    <p:anim calcmode="lin" valueType="num">
                                      <p:cBhvr additive="base">
                                        <p:cTn id="32"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1000"/>
                                        <p:tgtEl>
                                          <p:spTgt spid="8"/>
                                        </p:tgtEl>
                                      </p:cBhvr>
                                    </p:animEffect>
                                    <p:anim calcmode="lin" valueType="num">
                                      <p:cBhvr>
                                        <p:cTn id="39" dur="1000" fill="hold"/>
                                        <p:tgtEl>
                                          <p:spTgt spid="8"/>
                                        </p:tgtEl>
                                        <p:attrNameLst>
                                          <p:attrName>ppt_x</p:attrName>
                                        </p:attrNameLst>
                                      </p:cBhvr>
                                      <p:tavLst>
                                        <p:tav tm="0">
                                          <p:val>
                                            <p:strVal val="#ppt_x"/>
                                          </p:val>
                                        </p:tav>
                                        <p:tav tm="100000">
                                          <p:val>
                                            <p:strVal val="#ppt_x"/>
                                          </p:val>
                                        </p:tav>
                                      </p:tavLst>
                                    </p:anim>
                                    <p:anim calcmode="lin" valueType="num">
                                      <p:cBhvr>
                                        <p:cTn id="4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2">
                                            <p:txEl>
                                              <p:pRg st="6" end="6"/>
                                            </p:txEl>
                                          </p:spTgt>
                                        </p:tgtEl>
                                        <p:attrNameLst>
                                          <p:attrName>style.visibility</p:attrName>
                                        </p:attrNameLst>
                                      </p:cBhvr>
                                      <p:to>
                                        <p:strVal val="visible"/>
                                      </p:to>
                                    </p:set>
                                    <p:anim calcmode="lin" valueType="num">
                                      <p:cBhvr additive="base">
                                        <p:cTn id="4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2">
                                            <p:txEl>
                                              <p:pRg st="7" end="7"/>
                                            </p:txEl>
                                          </p:spTgt>
                                        </p:tgtEl>
                                        <p:attrNameLst>
                                          <p:attrName>style.visibility</p:attrName>
                                        </p:attrNameLst>
                                      </p:cBhvr>
                                      <p:to>
                                        <p:strVal val="visible"/>
                                      </p:to>
                                    </p:set>
                                    <p:anim calcmode="lin" valueType="num">
                                      <p:cBhvr additive="base">
                                        <p:cTn id="51"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1000"/>
                                        <p:tgtEl>
                                          <p:spTgt spid="9"/>
                                        </p:tgtEl>
                                      </p:cBhvr>
                                    </p:animEffect>
                                    <p:anim calcmode="lin" valueType="num">
                                      <p:cBhvr>
                                        <p:cTn id="58" dur="1000" fill="hold"/>
                                        <p:tgtEl>
                                          <p:spTgt spid="9"/>
                                        </p:tgtEl>
                                        <p:attrNameLst>
                                          <p:attrName>ppt_x</p:attrName>
                                        </p:attrNameLst>
                                      </p:cBhvr>
                                      <p:tavLst>
                                        <p:tav tm="0">
                                          <p:val>
                                            <p:strVal val="#ppt_x"/>
                                          </p:val>
                                        </p:tav>
                                        <p:tav tm="100000">
                                          <p:val>
                                            <p:strVal val="#ppt_x"/>
                                          </p:val>
                                        </p:tav>
                                      </p:tavLst>
                                    </p:anim>
                                    <p:anim calcmode="lin" valueType="num">
                                      <p:cBhvr>
                                        <p:cTn id="5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2">
                                            <p:txEl>
                                              <p:pRg st="9" end="9"/>
                                            </p:txEl>
                                          </p:spTgt>
                                        </p:tgtEl>
                                        <p:attrNameLst>
                                          <p:attrName>style.visibility</p:attrName>
                                        </p:attrNameLst>
                                      </p:cBhvr>
                                      <p:to>
                                        <p:strVal val="visible"/>
                                      </p:to>
                                    </p:set>
                                    <p:anim calcmode="lin" valueType="num">
                                      <p:cBhvr additive="base">
                                        <p:cTn id="64"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2">
                                            <p:txEl>
                                              <p:pRg st="10" end="10"/>
                                            </p:txEl>
                                          </p:spTgt>
                                        </p:tgtEl>
                                        <p:attrNameLst>
                                          <p:attrName>style.visibility</p:attrName>
                                        </p:attrNameLst>
                                      </p:cBhvr>
                                      <p:to>
                                        <p:strVal val="visible"/>
                                      </p:to>
                                    </p:set>
                                    <p:anim calcmode="lin" valueType="num">
                                      <p:cBhvr additive="base">
                                        <p:cTn id="70"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2">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grpId="0" nodeType="clickEffect">
                                  <p:stCondLst>
                                    <p:cond delay="0"/>
                                  </p:stCondLst>
                                  <p:childTnLst>
                                    <p:set>
                                      <p:cBhvr>
                                        <p:cTn id="75" dur="1" fill="hold">
                                          <p:stCondLst>
                                            <p:cond delay="0"/>
                                          </p:stCondLst>
                                        </p:cTn>
                                        <p:tgtEl>
                                          <p:spTgt spid="10"/>
                                        </p:tgtEl>
                                        <p:attrNameLst>
                                          <p:attrName>style.visibility</p:attrName>
                                        </p:attrNameLst>
                                      </p:cBhvr>
                                      <p:to>
                                        <p:strVal val="visible"/>
                                      </p:to>
                                    </p:set>
                                    <p:anim calcmode="lin" valueType="num">
                                      <p:cBhvr additive="base">
                                        <p:cTn id="76" dur="500" fill="hold"/>
                                        <p:tgtEl>
                                          <p:spTgt spid="10"/>
                                        </p:tgtEl>
                                        <p:attrNameLst>
                                          <p:attrName>ppt_x</p:attrName>
                                        </p:attrNameLst>
                                      </p:cBhvr>
                                      <p:tavLst>
                                        <p:tav tm="0">
                                          <p:val>
                                            <p:strVal val="#ppt_x"/>
                                          </p:val>
                                        </p:tav>
                                        <p:tav tm="100000">
                                          <p:val>
                                            <p:strVal val="#ppt_x"/>
                                          </p:val>
                                        </p:tav>
                                      </p:tavLst>
                                    </p:anim>
                                    <p:anim calcmode="lin" valueType="num">
                                      <p:cBhvr additive="base">
                                        <p:cTn id="7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6" grpId="0"/>
      <p:bldP spid="8" grpId="0"/>
      <p:bldP spid="9"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125FBA3-A55F-487A-AE59-482579BE1C4A}"/>
              </a:ext>
            </a:extLst>
          </p:cNvPr>
          <p:cNvSpPr>
            <a:spLocks noGrp="1"/>
          </p:cNvSpPr>
          <p:nvPr>
            <p:ph sz="quarter" idx="10"/>
          </p:nvPr>
        </p:nvSpPr>
        <p:spPr/>
        <p:txBody>
          <a:bodyPr/>
          <a:lstStyle/>
          <a:p>
            <a:r>
              <a:rPr lang="en-IN" dirty="0">
                <a:solidFill>
                  <a:srgbClr val="8D237E"/>
                </a:solidFill>
              </a:rPr>
              <a:t>Insert operation and handle violation</a:t>
            </a:r>
          </a:p>
          <a:p>
            <a:endParaRPr lang="en-US" dirty="0"/>
          </a:p>
        </p:txBody>
      </p:sp>
      <p:sp>
        <p:nvSpPr>
          <p:cNvPr id="7" name="TextBox 6">
            <a:extLst>
              <a:ext uri="{FF2B5EF4-FFF2-40B4-BE49-F238E27FC236}">
                <a16:creationId xmlns="" xmlns:a16="http://schemas.microsoft.com/office/drawing/2014/main" id="{2AF482EF-7B7A-4CD4-9278-295E9DA28A73}"/>
              </a:ext>
            </a:extLst>
          </p:cNvPr>
          <p:cNvSpPr txBox="1"/>
          <p:nvPr/>
        </p:nvSpPr>
        <p:spPr>
          <a:xfrm>
            <a:off x="130252" y="1339448"/>
            <a:ext cx="4027078" cy="1200329"/>
          </a:xfrm>
          <a:prstGeom prst="rect">
            <a:avLst/>
          </a:prstGeom>
          <a:noFill/>
        </p:spPr>
        <p:txBody>
          <a:bodyPr wrap="square">
            <a:spAutoFit/>
          </a:bodyPr>
          <a:lstStyle/>
          <a:p>
            <a:r>
              <a:rPr lang="en-US" dirty="0"/>
              <a:t>■ Operation:</a:t>
            </a:r>
          </a:p>
          <a:p>
            <a:r>
              <a:rPr lang="en-US" dirty="0"/>
              <a:t>Insert &lt;‘Cecilia’, ‘F’, ‘</a:t>
            </a:r>
            <a:r>
              <a:rPr lang="en-US" dirty="0" err="1"/>
              <a:t>Kolonsky</a:t>
            </a:r>
            <a:r>
              <a:rPr lang="en-US" dirty="0"/>
              <a:t>’, NULL, ‘1960-04-05’, ‘6357 Windy Lane, Katy, </a:t>
            </a:r>
          </a:p>
          <a:p>
            <a:r>
              <a:rPr lang="en-US" dirty="0"/>
              <a:t>TX’, F, 28000, NULL, 4&gt; into EMPLOYEE.</a:t>
            </a:r>
          </a:p>
        </p:txBody>
      </p:sp>
      <p:pic>
        <p:nvPicPr>
          <p:cNvPr id="2" name="Picture 1" descr="Table&#10;&#10;Description automatically generated">
            <a:extLst>
              <a:ext uri="{FF2B5EF4-FFF2-40B4-BE49-F238E27FC236}">
                <a16:creationId xmlns="" xmlns:a16="http://schemas.microsoft.com/office/drawing/2014/main" id="{21AB911A-A323-C27F-CF87-F344D176CC10}"/>
              </a:ext>
            </a:extLst>
          </p:cNvPr>
          <p:cNvPicPr>
            <a:picLocks noChangeAspect="1"/>
          </p:cNvPicPr>
          <p:nvPr/>
        </p:nvPicPr>
        <p:blipFill>
          <a:blip r:embed="rId2"/>
          <a:stretch>
            <a:fillRect/>
          </a:stretch>
        </p:blipFill>
        <p:spPr>
          <a:xfrm>
            <a:off x="8548040" y="3693619"/>
            <a:ext cx="3505190" cy="1609758"/>
          </a:xfrm>
          <a:prstGeom prst="rect">
            <a:avLst/>
          </a:prstGeom>
        </p:spPr>
      </p:pic>
      <p:pic>
        <p:nvPicPr>
          <p:cNvPr id="4" name="Picture 3" descr="Table&#10;&#10;Description automatically generated">
            <a:extLst>
              <a:ext uri="{FF2B5EF4-FFF2-40B4-BE49-F238E27FC236}">
                <a16:creationId xmlns="" xmlns:a16="http://schemas.microsoft.com/office/drawing/2014/main" id="{09887382-9943-A89F-A373-F68E921F9F58}"/>
              </a:ext>
            </a:extLst>
          </p:cNvPr>
          <p:cNvPicPr>
            <a:picLocks noChangeAspect="1"/>
          </p:cNvPicPr>
          <p:nvPr/>
        </p:nvPicPr>
        <p:blipFill>
          <a:blip r:embed="rId3"/>
          <a:stretch>
            <a:fillRect/>
          </a:stretch>
        </p:blipFill>
        <p:spPr>
          <a:xfrm>
            <a:off x="8686810" y="1339448"/>
            <a:ext cx="3366420" cy="1378213"/>
          </a:xfrm>
          <a:prstGeom prst="rect">
            <a:avLst/>
          </a:prstGeom>
        </p:spPr>
      </p:pic>
      <p:sp>
        <p:nvSpPr>
          <p:cNvPr id="6" name="TextBox 5">
            <a:extLst>
              <a:ext uri="{FF2B5EF4-FFF2-40B4-BE49-F238E27FC236}">
                <a16:creationId xmlns="" xmlns:a16="http://schemas.microsoft.com/office/drawing/2014/main" id="{FEC011C2-7E1A-4BC5-EB36-A94E61BD4E76}"/>
              </a:ext>
            </a:extLst>
          </p:cNvPr>
          <p:cNvSpPr txBox="1"/>
          <p:nvPr/>
        </p:nvSpPr>
        <p:spPr>
          <a:xfrm>
            <a:off x="4299272" y="1531940"/>
            <a:ext cx="4106826" cy="738664"/>
          </a:xfrm>
          <a:prstGeom prst="rect">
            <a:avLst/>
          </a:prstGeom>
          <a:noFill/>
        </p:spPr>
        <p:txBody>
          <a:bodyPr wrap="square">
            <a:spAutoFit/>
          </a:bodyPr>
          <a:lstStyle/>
          <a:p>
            <a:r>
              <a:rPr lang="en-US" sz="1400" dirty="0"/>
              <a:t>Result: </a:t>
            </a:r>
            <a:r>
              <a:rPr lang="en-US" sz="1400" dirty="0">
                <a:solidFill>
                  <a:srgbClr val="FF0000"/>
                </a:solidFill>
              </a:rPr>
              <a:t>This insertion violates the entity integrity constraint (NULL for the </a:t>
            </a:r>
          </a:p>
          <a:p>
            <a:r>
              <a:rPr lang="en-US" sz="1400" dirty="0">
                <a:solidFill>
                  <a:srgbClr val="FF0000"/>
                </a:solidFill>
              </a:rPr>
              <a:t>primary key </a:t>
            </a:r>
            <a:r>
              <a:rPr lang="en-US" sz="1400" dirty="0" err="1">
                <a:solidFill>
                  <a:srgbClr val="FF0000"/>
                </a:solidFill>
              </a:rPr>
              <a:t>Ssn</a:t>
            </a:r>
            <a:r>
              <a:rPr lang="en-US" sz="1400" dirty="0">
                <a:solidFill>
                  <a:srgbClr val="FF0000"/>
                </a:solidFill>
              </a:rPr>
              <a:t>), so it is rejected.</a:t>
            </a:r>
            <a:endParaRPr lang="en-US" dirty="0">
              <a:solidFill>
                <a:srgbClr val="FF0000"/>
              </a:solidFill>
            </a:endParaRPr>
          </a:p>
        </p:txBody>
      </p:sp>
      <p:sp>
        <p:nvSpPr>
          <p:cNvPr id="9" name="TextBox 8">
            <a:extLst>
              <a:ext uri="{FF2B5EF4-FFF2-40B4-BE49-F238E27FC236}">
                <a16:creationId xmlns="" xmlns:a16="http://schemas.microsoft.com/office/drawing/2014/main" id="{7FE41149-2683-E102-34D3-281923D4641E}"/>
              </a:ext>
            </a:extLst>
          </p:cNvPr>
          <p:cNvSpPr txBox="1"/>
          <p:nvPr/>
        </p:nvSpPr>
        <p:spPr>
          <a:xfrm>
            <a:off x="4299272" y="2596190"/>
            <a:ext cx="4766044" cy="954107"/>
          </a:xfrm>
          <a:prstGeom prst="rect">
            <a:avLst/>
          </a:prstGeom>
          <a:noFill/>
        </p:spPr>
        <p:txBody>
          <a:bodyPr wrap="square">
            <a:spAutoFit/>
          </a:bodyPr>
          <a:lstStyle/>
          <a:p>
            <a:r>
              <a:rPr lang="en-US" sz="1400" dirty="0"/>
              <a:t>Result:</a:t>
            </a:r>
            <a:r>
              <a:rPr lang="en-US" sz="1400" dirty="0">
                <a:solidFill>
                  <a:srgbClr val="FF0000"/>
                </a:solidFill>
              </a:rPr>
              <a:t> This insertion violates the key constraint because another tuple with  the same </a:t>
            </a:r>
            <a:r>
              <a:rPr lang="en-US" sz="1400" dirty="0" err="1">
                <a:solidFill>
                  <a:srgbClr val="FF0000"/>
                </a:solidFill>
              </a:rPr>
              <a:t>Ssn</a:t>
            </a:r>
            <a:r>
              <a:rPr lang="en-US" sz="1400" dirty="0">
                <a:solidFill>
                  <a:srgbClr val="FF0000"/>
                </a:solidFill>
              </a:rPr>
              <a:t> value already exists in the EMPLOYEE relation, and so it is </a:t>
            </a:r>
          </a:p>
          <a:p>
            <a:r>
              <a:rPr lang="en-US" sz="1400" dirty="0">
                <a:solidFill>
                  <a:srgbClr val="FF0000"/>
                </a:solidFill>
              </a:rPr>
              <a:t>rejected</a:t>
            </a:r>
            <a:r>
              <a:rPr lang="en-US" sz="1200" dirty="0">
                <a:solidFill>
                  <a:srgbClr val="FF0000"/>
                </a:solidFill>
              </a:rPr>
              <a:t>.</a:t>
            </a:r>
          </a:p>
        </p:txBody>
      </p:sp>
      <p:sp>
        <p:nvSpPr>
          <p:cNvPr id="12" name="TextBox 11">
            <a:extLst>
              <a:ext uri="{FF2B5EF4-FFF2-40B4-BE49-F238E27FC236}">
                <a16:creationId xmlns="" xmlns:a16="http://schemas.microsoft.com/office/drawing/2014/main" id="{F7BE8FDB-8E65-0079-F0D5-9874F67DC5F6}"/>
              </a:ext>
            </a:extLst>
          </p:cNvPr>
          <p:cNvSpPr txBox="1"/>
          <p:nvPr/>
        </p:nvSpPr>
        <p:spPr>
          <a:xfrm>
            <a:off x="138769" y="3993110"/>
            <a:ext cx="4454495" cy="1477328"/>
          </a:xfrm>
          <a:prstGeom prst="rect">
            <a:avLst/>
          </a:prstGeom>
          <a:noFill/>
        </p:spPr>
        <p:txBody>
          <a:bodyPr wrap="square">
            <a:spAutoFit/>
          </a:bodyPr>
          <a:lstStyle/>
          <a:p>
            <a:r>
              <a:rPr lang="en-US" dirty="0"/>
              <a:t>■ Operation:</a:t>
            </a:r>
          </a:p>
          <a:p>
            <a:r>
              <a:rPr lang="en-US" dirty="0"/>
              <a:t>Insert &lt;‘Cecilia’, ‘F’, ‘</a:t>
            </a:r>
            <a:r>
              <a:rPr lang="en-US" dirty="0" err="1"/>
              <a:t>Kolonsky</a:t>
            </a:r>
            <a:r>
              <a:rPr lang="en-US" dirty="0"/>
              <a:t>’, ‘677678989’, ‘1960-04-05’, ‘6357 Windswept, </a:t>
            </a:r>
          </a:p>
          <a:p>
            <a:r>
              <a:rPr lang="en-US" dirty="0"/>
              <a:t>Katy, TX’, F, 28000, ‘987654321’, 7&gt; into EMPLOYEE.</a:t>
            </a:r>
          </a:p>
        </p:txBody>
      </p:sp>
      <p:sp>
        <p:nvSpPr>
          <p:cNvPr id="14" name="TextBox 13">
            <a:extLst>
              <a:ext uri="{FF2B5EF4-FFF2-40B4-BE49-F238E27FC236}">
                <a16:creationId xmlns="" xmlns:a16="http://schemas.microsoft.com/office/drawing/2014/main" id="{EEC89F72-E4F7-6C3E-4C39-95813DD1AE71}"/>
              </a:ext>
            </a:extLst>
          </p:cNvPr>
          <p:cNvSpPr txBox="1"/>
          <p:nvPr/>
        </p:nvSpPr>
        <p:spPr>
          <a:xfrm>
            <a:off x="130252" y="2545200"/>
            <a:ext cx="4018560" cy="1477328"/>
          </a:xfrm>
          <a:prstGeom prst="rect">
            <a:avLst/>
          </a:prstGeom>
          <a:noFill/>
        </p:spPr>
        <p:txBody>
          <a:bodyPr wrap="square">
            <a:spAutoFit/>
          </a:bodyPr>
          <a:lstStyle/>
          <a:p>
            <a:r>
              <a:rPr lang="en-US" dirty="0"/>
              <a:t>■ Operation:</a:t>
            </a:r>
          </a:p>
          <a:p>
            <a:r>
              <a:rPr lang="en-US" dirty="0"/>
              <a:t>Insert &lt;‘Alicia’, ‘J’, ‘Zelaya’, ‘999887777’, ‘1960-04-05’, ‘6357 Windy Lane, Katy, </a:t>
            </a:r>
          </a:p>
          <a:p>
            <a:r>
              <a:rPr lang="en-US" dirty="0"/>
              <a:t>TX’, F, 28000, ‘987654321’, 4&gt; into EMPLOYEE.</a:t>
            </a:r>
          </a:p>
        </p:txBody>
      </p:sp>
      <p:sp>
        <p:nvSpPr>
          <p:cNvPr id="16" name="TextBox 15">
            <a:extLst>
              <a:ext uri="{FF2B5EF4-FFF2-40B4-BE49-F238E27FC236}">
                <a16:creationId xmlns="" xmlns:a16="http://schemas.microsoft.com/office/drawing/2014/main" id="{33A0423B-6A6E-007E-BB83-8A0E55B5DB6D}"/>
              </a:ext>
            </a:extLst>
          </p:cNvPr>
          <p:cNvSpPr txBox="1"/>
          <p:nvPr/>
        </p:nvSpPr>
        <p:spPr>
          <a:xfrm>
            <a:off x="147286" y="5382191"/>
            <a:ext cx="4454495" cy="1200329"/>
          </a:xfrm>
          <a:prstGeom prst="rect">
            <a:avLst/>
          </a:prstGeom>
          <a:noFill/>
        </p:spPr>
        <p:txBody>
          <a:bodyPr wrap="square">
            <a:spAutoFit/>
          </a:bodyPr>
          <a:lstStyle/>
          <a:p>
            <a:r>
              <a:rPr lang="en-US" dirty="0"/>
              <a:t>■ Operation:</a:t>
            </a:r>
          </a:p>
          <a:p>
            <a:r>
              <a:rPr lang="en-US" dirty="0"/>
              <a:t>Insert &lt;‘Cecilia’, ‘F’, ‘</a:t>
            </a:r>
            <a:r>
              <a:rPr lang="en-US" dirty="0" err="1"/>
              <a:t>Kolonsky</a:t>
            </a:r>
            <a:r>
              <a:rPr lang="en-US" dirty="0"/>
              <a:t>’, ‘677678989’, ‘1960-04-05’, ‘6357 Windy Lane, </a:t>
            </a:r>
          </a:p>
          <a:p>
            <a:r>
              <a:rPr lang="en-US" dirty="0"/>
              <a:t>Katy, TX’, F, 28000, NULL, 4&gt; into EMPLOYEE.</a:t>
            </a:r>
          </a:p>
        </p:txBody>
      </p:sp>
      <p:sp>
        <p:nvSpPr>
          <p:cNvPr id="18" name="TextBox 17">
            <a:extLst>
              <a:ext uri="{FF2B5EF4-FFF2-40B4-BE49-F238E27FC236}">
                <a16:creationId xmlns="" xmlns:a16="http://schemas.microsoft.com/office/drawing/2014/main" id="{A1DC695E-47AC-6A49-BD1F-C5B0F612C266}"/>
              </a:ext>
            </a:extLst>
          </p:cNvPr>
          <p:cNvSpPr txBox="1"/>
          <p:nvPr/>
        </p:nvSpPr>
        <p:spPr>
          <a:xfrm>
            <a:off x="4409316" y="3858074"/>
            <a:ext cx="4203056" cy="954107"/>
          </a:xfrm>
          <a:prstGeom prst="rect">
            <a:avLst/>
          </a:prstGeom>
          <a:noFill/>
        </p:spPr>
        <p:txBody>
          <a:bodyPr wrap="square">
            <a:spAutoFit/>
          </a:bodyPr>
          <a:lstStyle/>
          <a:p>
            <a:r>
              <a:rPr lang="en-US" sz="1400" dirty="0"/>
              <a:t>Result: </a:t>
            </a:r>
            <a:r>
              <a:rPr lang="en-US" sz="1400" dirty="0">
                <a:solidFill>
                  <a:srgbClr val="FF0000"/>
                </a:solidFill>
              </a:rPr>
              <a:t>This insertion violates the referential integrity constraint specified on </a:t>
            </a:r>
            <a:r>
              <a:rPr lang="en-US" sz="1400" dirty="0" err="1">
                <a:solidFill>
                  <a:srgbClr val="FF0000"/>
                </a:solidFill>
              </a:rPr>
              <a:t>Dno</a:t>
            </a:r>
            <a:r>
              <a:rPr lang="en-US" sz="1400" dirty="0">
                <a:solidFill>
                  <a:srgbClr val="FF0000"/>
                </a:solidFill>
              </a:rPr>
              <a:t> in EMPLOYEE because no corresponding referenced tuple exists in </a:t>
            </a:r>
          </a:p>
          <a:p>
            <a:r>
              <a:rPr lang="en-US" sz="1400" dirty="0">
                <a:solidFill>
                  <a:srgbClr val="FF0000"/>
                </a:solidFill>
              </a:rPr>
              <a:t>DEPARTMENT with </a:t>
            </a:r>
            <a:r>
              <a:rPr lang="en-US" sz="1400" dirty="0" err="1">
                <a:solidFill>
                  <a:srgbClr val="FF0000"/>
                </a:solidFill>
              </a:rPr>
              <a:t>Dnumber</a:t>
            </a:r>
            <a:r>
              <a:rPr lang="en-US" sz="1400" dirty="0">
                <a:solidFill>
                  <a:srgbClr val="FF0000"/>
                </a:solidFill>
              </a:rPr>
              <a:t> = 7</a:t>
            </a:r>
          </a:p>
        </p:txBody>
      </p:sp>
      <p:sp>
        <p:nvSpPr>
          <p:cNvPr id="20" name="TextBox 19">
            <a:extLst>
              <a:ext uri="{FF2B5EF4-FFF2-40B4-BE49-F238E27FC236}">
                <a16:creationId xmlns="" xmlns:a16="http://schemas.microsoft.com/office/drawing/2014/main" id="{01B67E02-8676-2A24-59F0-D84ED9F99177}"/>
              </a:ext>
            </a:extLst>
          </p:cNvPr>
          <p:cNvSpPr txBox="1"/>
          <p:nvPr/>
        </p:nvSpPr>
        <p:spPr>
          <a:xfrm>
            <a:off x="4541335" y="5525513"/>
            <a:ext cx="4145475" cy="523220"/>
          </a:xfrm>
          <a:prstGeom prst="rect">
            <a:avLst/>
          </a:prstGeom>
          <a:noFill/>
        </p:spPr>
        <p:txBody>
          <a:bodyPr wrap="square">
            <a:spAutoFit/>
          </a:bodyPr>
          <a:lstStyle/>
          <a:p>
            <a:r>
              <a:rPr lang="en-US" sz="1400" dirty="0"/>
              <a:t>Result: </a:t>
            </a:r>
            <a:r>
              <a:rPr lang="en-US" sz="1400" b="1" dirty="0">
                <a:solidFill>
                  <a:srgbClr val="00B050"/>
                </a:solidFill>
              </a:rPr>
              <a:t>This insertion satisfies all constraints, so it is acceptable</a:t>
            </a:r>
          </a:p>
        </p:txBody>
      </p:sp>
      <mc:AlternateContent xmlns:mc="http://schemas.openxmlformats.org/markup-compatibility/2006">
        <mc:Choice xmlns="" xmlns:p14="http://schemas.microsoft.com/office/powerpoint/2010/main" Requires="p14">
          <p:contentPart p14:bwMode="auto" r:id="rId4">
            <p14:nvContentPartPr>
              <p14:cNvPr id="5" name="Ink 4">
                <a:extLst>
                  <a:ext uri="{FF2B5EF4-FFF2-40B4-BE49-F238E27FC236}">
                    <a16:creationId xmlns:a16="http://schemas.microsoft.com/office/drawing/2014/main" id="{806F80D8-3316-C9F1-D704-D9509E28CDA3}"/>
                  </a:ext>
                </a:extLst>
              </p14:cNvPr>
              <p14:cNvContentPartPr/>
              <p14:nvPr/>
            </p14:nvContentPartPr>
            <p14:xfrm>
              <a:off x="1267920" y="1563840"/>
              <a:ext cx="10876680" cy="4983120"/>
            </p14:xfrm>
          </p:contentPart>
        </mc:Choice>
        <mc:Fallback>
          <p:pic>
            <p:nvPicPr>
              <p:cNvPr id="5" name="Ink 4">
                <a:extLst>
                  <a:ext uri="{FF2B5EF4-FFF2-40B4-BE49-F238E27FC236}">
                    <a16:creationId xmlns:p14="http://schemas.microsoft.com/office/powerpoint/2010/main" xmlns="" xmlns:a16="http://schemas.microsoft.com/office/drawing/2014/main" id="{806F80D8-3316-C9F1-D704-D9509E28CDA3}"/>
                  </a:ext>
                </a:extLst>
              </p:cNvPr>
              <p:cNvPicPr/>
              <p:nvPr/>
            </p:nvPicPr>
            <p:blipFill>
              <a:blip r:embed="rId5"/>
              <a:stretch>
                <a:fillRect/>
              </a:stretch>
            </p:blipFill>
            <p:spPr>
              <a:xfrm>
                <a:off x="1258560" y="1554480"/>
                <a:ext cx="10895400" cy="5001840"/>
              </a:xfrm>
              <a:prstGeom prst="rect">
                <a:avLst/>
              </a:prstGeom>
            </p:spPr>
          </p:pic>
        </mc:Fallback>
      </mc:AlternateContent>
    </p:spTree>
    <p:extLst>
      <p:ext uri="{BB962C8B-B14F-4D97-AF65-F5344CB8AC3E}">
        <p14:creationId xmlns="" xmlns:p14="http://schemas.microsoft.com/office/powerpoint/2010/main" val="1647369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0"/>
                                        <p:tgtEl>
                                          <p:spTgt spid="16"/>
                                        </p:tgtEl>
                                      </p:cBhvr>
                                    </p:animEffect>
                                    <p:anim calcmode="lin" valueType="num">
                                      <p:cBhvr>
                                        <p:cTn id="42" dur="1000" fill="hold"/>
                                        <p:tgtEl>
                                          <p:spTgt spid="16"/>
                                        </p:tgtEl>
                                        <p:attrNameLst>
                                          <p:attrName>ppt_x</p:attrName>
                                        </p:attrNameLst>
                                      </p:cBhvr>
                                      <p:tavLst>
                                        <p:tav tm="0">
                                          <p:val>
                                            <p:strVal val="#ppt_x"/>
                                          </p:val>
                                        </p:tav>
                                        <p:tav tm="100000">
                                          <p:val>
                                            <p:strVal val="#ppt_x"/>
                                          </p:val>
                                        </p:tav>
                                      </p:tavLst>
                                    </p:anim>
                                    <p:anim calcmode="lin" valueType="num">
                                      <p:cBhvr>
                                        <p:cTn id="4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1000"/>
                                        <p:tgtEl>
                                          <p:spTgt spid="20"/>
                                        </p:tgtEl>
                                      </p:cBhvr>
                                    </p:animEffect>
                                    <p:anim calcmode="lin" valueType="num">
                                      <p:cBhvr>
                                        <p:cTn id="49" dur="1000" fill="hold"/>
                                        <p:tgtEl>
                                          <p:spTgt spid="20"/>
                                        </p:tgtEl>
                                        <p:attrNameLst>
                                          <p:attrName>ppt_x</p:attrName>
                                        </p:attrNameLst>
                                      </p:cBhvr>
                                      <p:tavLst>
                                        <p:tav tm="0">
                                          <p:val>
                                            <p:strVal val="#ppt_x"/>
                                          </p:val>
                                        </p:tav>
                                        <p:tav tm="100000">
                                          <p:val>
                                            <p:strVal val="#ppt_x"/>
                                          </p:val>
                                        </p:tav>
                                      </p:tavLst>
                                    </p:anim>
                                    <p:anim calcmode="lin" valueType="num">
                                      <p:cBhvr>
                                        <p:cTn id="5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P spid="9" grpId="0"/>
      <p:bldP spid="12" grpId="0"/>
      <p:bldP spid="14" grpId="0"/>
      <p:bldP spid="16" grpId="0"/>
      <p:bldP spid="18" grpId="0"/>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270EC50F-4BF6-45FB-8BB9-5016BF4FA56F}"/>
              </a:ext>
            </a:extLst>
          </p:cNvPr>
          <p:cNvSpPr>
            <a:spLocks noGrp="1"/>
          </p:cNvSpPr>
          <p:nvPr>
            <p:ph idx="1"/>
          </p:nvPr>
        </p:nvSpPr>
        <p:spPr>
          <a:xfrm>
            <a:off x="406400" y="1493838"/>
            <a:ext cx="2910958" cy="1143001"/>
          </a:xfrm>
        </p:spPr>
        <p:txBody>
          <a:bodyPr>
            <a:normAutofit/>
          </a:bodyPr>
          <a:lstStyle/>
          <a:p>
            <a:r>
              <a:rPr lang="en-US" sz="1600" dirty="0"/>
              <a:t>■ Operation:</a:t>
            </a:r>
          </a:p>
          <a:p>
            <a:r>
              <a:rPr lang="en-US" sz="1600" dirty="0"/>
              <a:t>Delete the WORKS_ON tuple with </a:t>
            </a:r>
            <a:r>
              <a:rPr lang="en-US" sz="1600" dirty="0" err="1"/>
              <a:t>Essn</a:t>
            </a:r>
            <a:r>
              <a:rPr lang="en-US" sz="1600" dirty="0"/>
              <a:t> = ‘999887777’ and </a:t>
            </a:r>
            <a:r>
              <a:rPr lang="en-US" sz="1600" dirty="0" err="1"/>
              <a:t>Pno</a:t>
            </a:r>
            <a:r>
              <a:rPr lang="en-US" sz="1600" dirty="0"/>
              <a:t> = 10.</a:t>
            </a:r>
          </a:p>
          <a:p>
            <a:endParaRPr lang="en-US" sz="1600" dirty="0"/>
          </a:p>
          <a:p>
            <a:endParaRPr lang="en-US" sz="1600" dirty="0"/>
          </a:p>
        </p:txBody>
      </p:sp>
      <p:sp>
        <p:nvSpPr>
          <p:cNvPr id="3" name="Content Placeholder 2">
            <a:extLst>
              <a:ext uri="{FF2B5EF4-FFF2-40B4-BE49-F238E27FC236}">
                <a16:creationId xmlns="" xmlns:a16="http://schemas.microsoft.com/office/drawing/2014/main" id="{628A926F-9B8C-47CB-A5C2-4798D3666314}"/>
              </a:ext>
            </a:extLst>
          </p:cNvPr>
          <p:cNvSpPr>
            <a:spLocks noGrp="1"/>
          </p:cNvSpPr>
          <p:nvPr>
            <p:ph sz="quarter" idx="10"/>
          </p:nvPr>
        </p:nvSpPr>
        <p:spPr/>
        <p:txBody>
          <a:bodyPr/>
          <a:lstStyle/>
          <a:p>
            <a:r>
              <a:rPr lang="en-IN" dirty="0">
                <a:solidFill>
                  <a:srgbClr val="7030A0"/>
                </a:solidFill>
              </a:rPr>
              <a:t>Delete operations and constraint violations</a:t>
            </a:r>
            <a:endParaRPr lang="en-US" dirty="0">
              <a:solidFill>
                <a:srgbClr val="7030A0"/>
              </a:solidFill>
            </a:endParaRPr>
          </a:p>
        </p:txBody>
      </p:sp>
      <p:pic>
        <p:nvPicPr>
          <p:cNvPr id="14" name="Picture 13">
            <a:extLst>
              <a:ext uri="{FF2B5EF4-FFF2-40B4-BE49-F238E27FC236}">
                <a16:creationId xmlns="" xmlns:a16="http://schemas.microsoft.com/office/drawing/2014/main" id="{2ED35EC2-A0FE-09C3-49AA-B3AC13F10A0A}"/>
              </a:ext>
            </a:extLst>
          </p:cNvPr>
          <p:cNvPicPr>
            <a:picLocks noChangeAspect="1"/>
          </p:cNvPicPr>
          <p:nvPr/>
        </p:nvPicPr>
        <p:blipFill>
          <a:blip r:embed="rId2"/>
          <a:stretch>
            <a:fillRect/>
          </a:stretch>
        </p:blipFill>
        <p:spPr>
          <a:xfrm>
            <a:off x="7001687" y="1737533"/>
            <a:ext cx="4991100" cy="4467225"/>
          </a:xfrm>
          <a:prstGeom prst="rect">
            <a:avLst/>
          </a:prstGeom>
        </p:spPr>
      </p:pic>
      <p:sp>
        <p:nvSpPr>
          <p:cNvPr id="5" name="TextBox 4">
            <a:extLst>
              <a:ext uri="{FF2B5EF4-FFF2-40B4-BE49-F238E27FC236}">
                <a16:creationId xmlns="" xmlns:a16="http://schemas.microsoft.com/office/drawing/2014/main" id="{405BE239-0AC7-F18F-297E-894DA84E17A0}"/>
              </a:ext>
            </a:extLst>
          </p:cNvPr>
          <p:cNvSpPr txBox="1"/>
          <p:nvPr/>
        </p:nvSpPr>
        <p:spPr>
          <a:xfrm>
            <a:off x="3965944" y="1501699"/>
            <a:ext cx="2009554" cy="738664"/>
          </a:xfrm>
          <a:prstGeom prst="rect">
            <a:avLst/>
          </a:prstGeom>
          <a:noFill/>
        </p:spPr>
        <p:txBody>
          <a:bodyPr wrap="square">
            <a:spAutoFit/>
          </a:bodyPr>
          <a:lstStyle/>
          <a:p>
            <a:r>
              <a:rPr lang="en-US" sz="1400" dirty="0"/>
              <a:t>Result: </a:t>
            </a:r>
            <a:r>
              <a:rPr lang="en-US" sz="1400" dirty="0">
                <a:solidFill>
                  <a:schemeClr val="accent6"/>
                </a:solidFill>
              </a:rPr>
              <a:t>This deletion is acceptable and deletes exactly one tuple.</a:t>
            </a:r>
          </a:p>
        </p:txBody>
      </p:sp>
      <p:sp>
        <p:nvSpPr>
          <p:cNvPr id="7" name="TextBox 6">
            <a:extLst>
              <a:ext uri="{FF2B5EF4-FFF2-40B4-BE49-F238E27FC236}">
                <a16:creationId xmlns="" xmlns:a16="http://schemas.microsoft.com/office/drawing/2014/main" id="{2C37E94B-75E7-79AA-824F-E160A90510A4}"/>
              </a:ext>
            </a:extLst>
          </p:cNvPr>
          <p:cNvSpPr txBox="1"/>
          <p:nvPr/>
        </p:nvSpPr>
        <p:spPr>
          <a:xfrm>
            <a:off x="3952801" y="2844340"/>
            <a:ext cx="2416101" cy="1200329"/>
          </a:xfrm>
          <a:prstGeom prst="rect">
            <a:avLst/>
          </a:prstGeom>
          <a:noFill/>
        </p:spPr>
        <p:txBody>
          <a:bodyPr wrap="square">
            <a:spAutoFit/>
          </a:bodyPr>
          <a:lstStyle/>
          <a:p>
            <a:r>
              <a:rPr lang="en-US" sz="1200" dirty="0"/>
              <a:t>Result</a:t>
            </a:r>
            <a:r>
              <a:rPr lang="en-US" sz="1200" dirty="0">
                <a:solidFill>
                  <a:srgbClr val="FF0000"/>
                </a:solidFill>
              </a:rPr>
              <a:t>: This deletion is not acceptable, because there are tuples in WORKS_ON that refer to this tuple. Hence, if the tuple in</a:t>
            </a:r>
          </a:p>
          <a:p>
            <a:r>
              <a:rPr lang="en-US" sz="1200" dirty="0">
                <a:solidFill>
                  <a:srgbClr val="FF0000"/>
                </a:solidFill>
              </a:rPr>
              <a:t> EMPLOYEE is  deleted, referential integrity violations will result.</a:t>
            </a:r>
          </a:p>
        </p:txBody>
      </p:sp>
      <p:sp>
        <p:nvSpPr>
          <p:cNvPr id="9" name="TextBox 8">
            <a:extLst>
              <a:ext uri="{FF2B5EF4-FFF2-40B4-BE49-F238E27FC236}">
                <a16:creationId xmlns="" xmlns:a16="http://schemas.microsoft.com/office/drawing/2014/main" id="{8395AD43-FDF0-1894-A38A-7ACF0DE4A32D}"/>
              </a:ext>
            </a:extLst>
          </p:cNvPr>
          <p:cNvSpPr txBox="1"/>
          <p:nvPr/>
        </p:nvSpPr>
        <p:spPr>
          <a:xfrm>
            <a:off x="3907908" y="4823601"/>
            <a:ext cx="2806700" cy="1200329"/>
          </a:xfrm>
          <a:prstGeom prst="rect">
            <a:avLst/>
          </a:prstGeom>
          <a:noFill/>
        </p:spPr>
        <p:txBody>
          <a:bodyPr wrap="square">
            <a:spAutoFit/>
          </a:bodyPr>
          <a:lstStyle/>
          <a:p>
            <a:r>
              <a:rPr lang="en-US" sz="1200" dirty="0"/>
              <a:t>Result: </a:t>
            </a:r>
            <a:r>
              <a:rPr lang="en-US" sz="1200" dirty="0">
                <a:solidFill>
                  <a:srgbClr val="FF0000"/>
                </a:solidFill>
              </a:rPr>
              <a:t>This deletion will result in even worse referential integrity violations, because the tuple involved is referenced by tuples from the EMPLOYEE, DEPARTMENT, WORKS_ON, and DEPENDENT relations</a:t>
            </a:r>
          </a:p>
        </p:txBody>
      </p:sp>
      <p:sp>
        <p:nvSpPr>
          <p:cNvPr id="11" name="TextBox 10">
            <a:extLst>
              <a:ext uri="{FF2B5EF4-FFF2-40B4-BE49-F238E27FC236}">
                <a16:creationId xmlns="" xmlns:a16="http://schemas.microsoft.com/office/drawing/2014/main" id="{054CD97B-B7DC-2013-AAC8-CF7F67E6E7A1}"/>
              </a:ext>
            </a:extLst>
          </p:cNvPr>
          <p:cNvSpPr txBox="1"/>
          <p:nvPr/>
        </p:nvSpPr>
        <p:spPr>
          <a:xfrm>
            <a:off x="511692" y="4823601"/>
            <a:ext cx="3320016" cy="923330"/>
          </a:xfrm>
          <a:prstGeom prst="rect">
            <a:avLst/>
          </a:prstGeom>
          <a:noFill/>
        </p:spPr>
        <p:txBody>
          <a:bodyPr wrap="square">
            <a:spAutoFit/>
          </a:bodyPr>
          <a:lstStyle/>
          <a:p>
            <a:r>
              <a:rPr lang="en-US" sz="1800" dirty="0"/>
              <a:t>■ Operation:</a:t>
            </a:r>
          </a:p>
          <a:p>
            <a:r>
              <a:rPr lang="en-US" sz="1800" dirty="0"/>
              <a:t>Delete the EMPLOYEE tuple with </a:t>
            </a:r>
            <a:r>
              <a:rPr lang="en-US" sz="1800" dirty="0" err="1"/>
              <a:t>Ssn</a:t>
            </a:r>
            <a:r>
              <a:rPr lang="en-US" sz="1800" dirty="0"/>
              <a:t> = ‘333445555’.</a:t>
            </a:r>
          </a:p>
        </p:txBody>
      </p:sp>
      <p:sp>
        <p:nvSpPr>
          <p:cNvPr id="13" name="TextBox 12">
            <a:extLst>
              <a:ext uri="{FF2B5EF4-FFF2-40B4-BE49-F238E27FC236}">
                <a16:creationId xmlns="" xmlns:a16="http://schemas.microsoft.com/office/drawing/2014/main" id="{A2230C42-451D-8F2F-F88F-E813D7FC5007}"/>
              </a:ext>
            </a:extLst>
          </p:cNvPr>
          <p:cNvSpPr txBox="1"/>
          <p:nvPr/>
        </p:nvSpPr>
        <p:spPr>
          <a:xfrm>
            <a:off x="393479" y="2961062"/>
            <a:ext cx="3046228" cy="923330"/>
          </a:xfrm>
          <a:prstGeom prst="rect">
            <a:avLst/>
          </a:prstGeom>
          <a:noFill/>
        </p:spPr>
        <p:txBody>
          <a:bodyPr wrap="square">
            <a:spAutoFit/>
          </a:bodyPr>
          <a:lstStyle/>
          <a:p>
            <a:r>
              <a:rPr lang="en-US" sz="1800" dirty="0"/>
              <a:t>■ Operation:</a:t>
            </a:r>
          </a:p>
          <a:p>
            <a:r>
              <a:rPr lang="en-US" sz="1800" dirty="0"/>
              <a:t>Delete the EMPLOYEE tuple with </a:t>
            </a:r>
            <a:r>
              <a:rPr lang="en-US" sz="1800" dirty="0" err="1"/>
              <a:t>Ssn</a:t>
            </a:r>
            <a:r>
              <a:rPr lang="en-US" sz="1800" dirty="0"/>
              <a:t> = ‘999887777’.</a:t>
            </a:r>
          </a:p>
        </p:txBody>
      </p:sp>
      <mc:AlternateContent xmlns:mc="http://schemas.openxmlformats.org/markup-compatibility/2006">
        <mc:Choice xmlns="" xmlns:p14="http://schemas.microsoft.com/office/powerpoint/2010/main" Requires="p14">
          <p:contentPart p14:bwMode="auto" r:id="rId3">
            <p14:nvContentPartPr>
              <p14:cNvPr id="4" name="Ink 3">
                <a:extLst>
                  <a:ext uri="{FF2B5EF4-FFF2-40B4-BE49-F238E27FC236}">
                    <a16:creationId xmlns:a16="http://schemas.microsoft.com/office/drawing/2014/main" id="{DCBBEC9F-0D73-AB15-6877-5A3B820E3215}"/>
                  </a:ext>
                </a:extLst>
              </p14:cNvPr>
              <p14:cNvContentPartPr/>
              <p14:nvPr/>
            </p14:nvContentPartPr>
            <p14:xfrm>
              <a:off x="1202400" y="1570680"/>
              <a:ext cx="8608680" cy="4226040"/>
            </p14:xfrm>
          </p:contentPart>
        </mc:Choice>
        <mc:Fallback>
          <p:pic>
            <p:nvPicPr>
              <p:cNvPr id="4" name="Ink 3">
                <a:extLst>
                  <a:ext uri="{FF2B5EF4-FFF2-40B4-BE49-F238E27FC236}">
                    <a16:creationId xmlns:p14="http://schemas.microsoft.com/office/powerpoint/2010/main" xmlns="" xmlns:a16="http://schemas.microsoft.com/office/drawing/2014/main" id="{DCBBEC9F-0D73-AB15-6877-5A3B820E3215}"/>
                  </a:ext>
                </a:extLst>
              </p:cNvPr>
              <p:cNvPicPr/>
              <p:nvPr/>
            </p:nvPicPr>
            <p:blipFill>
              <a:blip r:embed="rId4"/>
              <a:stretch>
                <a:fillRect/>
              </a:stretch>
            </p:blipFill>
            <p:spPr>
              <a:xfrm>
                <a:off x="1193040" y="1561320"/>
                <a:ext cx="8627400" cy="4244760"/>
              </a:xfrm>
              <a:prstGeom prst="rect">
                <a:avLst/>
              </a:prstGeom>
            </p:spPr>
          </p:pic>
        </mc:Fallback>
      </mc:AlternateContent>
    </p:spTree>
    <p:extLst>
      <p:ext uri="{BB962C8B-B14F-4D97-AF65-F5344CB8AC3E}">
        <p14:creationId xmlns="" xmlns:p14="http://schemas.microsoft.com/office/powerpoint/2010/main" val="140202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P spid="7" grpId="0"/>
      <p:bldP spid="9" grpId="0"/>
      <p:bldP spid="11"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a:spcBef>
                <a:spcPct val="0"/>
              </a:spcBef>
              <a:defRPr/>
            </a:pPr>
            <a:r>
              <a:rPr lang="en-US" sz="3200" dirty="0">
                <a:latin typeface="Arial" charset="0"/>
                <a:cs typeface="Arial" charset="0"/>
              </a:rPr>
              <a:t>Session 3</a:t>
            </a:r>
          </a:p>
          <a:p>
            <a:pPr>
              <a:spcBef>
                <a:spcPct val="0"/>
              </a:spcBef>
              <a:defRPr/>
            </a:pPr>
            <a:r>
              <a:rPr lang="en-US" sz="3200" dirty="0">
                <a:latin typeface="Arial" charset="0"/>
                <a:cs typeface="Arial" charset="0"/>
              </a:rPr>
              <a:t>Topic :</a:t>
            </a:r>
            <a:r>
              <a:rPr lang="en-IN" sz="3200" dirty="0">
                <a:solidFill>
                  <a:srgbClr val="00B050"/>
                </a:solidFill>
              </a:rPr>
              <a:t> </a:t>
            </a:r>
            <a:r>
              <a:rPr lang="en-IN" sz="3200" b="1" dirty="0">
                <a:solidFill>
                  <a:srgbClr val="00B050"/>
                </a:solidFill>
              </a:rPr>
              <a:t>Logical design  I  </a:t>
            </a:r>
          </a:p>
          <a:p>
            <a:pPr>
              <a:spcBef>
                <a:spcPct val="0"/>
              </a:spcBef>
              <a:defRPr/>
            </a:pPr>
            <a:r>
              <a:rPr lang="en-IN" sz="3200" dirty="0">
                <a:solidFill>
                  <a:srgbClr val="00B050"/>
                </a:solidFill>
              </a:rPr>
              <a:t>             </a:t>
            </a:r>
            <a:r>
              <a:rPr lang="en-IN" sz="3200" b="1" dirty="0">
                <a:solidFill>
                  <a:srgbClr val="00B050"/>
                </a:solidFill>
              </a:rPr>
              <a:t>(ER /EER to RM) </a:t>
            </a:r>
          </a:p>
          <a:p>
            <a:pPr>
              <a:spcBef>
                <a:spcPct val="0"/>
              </a:spcBef>
              <a:defRPr/>
            </a:pPr>
            <a:r>
              <a:rPr lang="en-IN" sz="3200" dirty="0">
                <a:solidFill>
                  <a:srgbClr val="00B050"/>
                </a:solidFill>
              </a:rPr>
              <a:t>              </a:t>
            </a:r>
            <a:endParaRPr lang="en-US" sz="3200" dirty="0">
              <a:latin typeface="Arial" charset="0"/>
              <a:cs typeface="Arial" charset="0"/>
            </a:endParaRPr>
          </a:p>
        </p:txBody>
      </p:sp>
      <mc:AlternateContent xmlns:mc="http://schemas.openxmlformats.org/markup-compatibility/2006">
        <mc:Choice xmlns="" xmlns:p14="http://schemas.microsoft.com/office/powerpoint/2010/main" Requires="p14">
          <p:contentPart p14:bwMode="auto" r:id="rId3">
            <p14:nvContentPartPr>
              <p14:cNvPr id="3" name="Ink 2">
                <a:extLst>
                  <a:ext uri="{FF2B5EF4-FFF2-40B4-BE49-F238E27FC236}">
                    <a16:creationId xmlns:a16="http://schemas.microsoft.com/office/drawing/2014/main" id="{98B4DA72-05D5-120F-F7BF-56ECB74AD274}"/>
                  </a:ext>
                </a:extLst>
              </p14:cNvPr>
              <p14:cNvContentPartPr/>
              <p14:nvPr/>
            </p14:nvContentPartPr>
            <p14:xfrm>
              <a:off x="1863360" y="5635800"/>
              <a:ext cx="2810160" cy="887760"/>
            </p14:xfrm>
          </p:contentPart>
        </mc:Choice>
        <mc:Fallback>
          <p:pic>
            <p:nvPicPr>
              <p:cNvPr id="3" name="Ink 2">
                <a:extLst>
                  <a:ext uri="{FF2B5EF4-FFF2-40B4-BE49-F238E27FC236}">
                    <a16:creationId xmlns:p14="http://schemas.microsoft.com/office/powerpoint/2010/main" xmlns="" xmlns:a16="http://schemas.microsoft.com/office/drawing/2014/main" id="{98B4DA72-05D5-120F-F7BF-56ECB74AD274}"/>
                  </a:ext>
                </a:extLst>
              </p:cNvPr>
              <p:cNvPicPr/>
              <p:nvPr/>
            </p:nvPicPr>
            <p:blipFill>
              <a:blip r:embed="rId4"/>
              <a:stretch>
                <a:fillRect/>
              </a:stretch>
            </p:blipFill>
            <p:spPr>
              <a:xfrm>
                <a:off x="1854000" y="5626440"/>
                <a:ext cx="2828880" cy="906480"/>
              </a:xfrm>
              <a:prstGeom prst="rect">
                <a:avLst/>
              </a:prstGeom>
            </p:spPr>
          </p:pic>
        </mc:Fallback>
      </mc:AlternateContent>
    </p:spTree>
    <p:extLst>
      <p:ext uri="{BB962C8B-B14F-4D97-AF65-F5344CB8AC3E}">
        <p14:creationId xmlns="" xmlns:p14="http://schemas.microsoft.com/office/powerpoint/2010/main" val="406758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00B050"/>
                </a:solidFill>
              </a:rPr>
              <a:t>In-Class Exercise</a:t>
            </a:r>
            <a:endParaRPr lang="en-IN" dirty="0">
              <a:solidFill>
                <a:srgbClr val="00B050"/>
              </a:solidFill>
            </a:endParaRPr>
          </a:p>
        </p:txBody>
      </p:sp>
      <p:sp>
        <p:nvSpPr>
          <p:cNvPr id="4" name="Text Box 3"/>
          <p:cNvSpPr txBox="1">
            <a:spLocks noGrp="1" noChangeArrowheads="1"/>
          </p:cNvSpPr>
          <p:nvPr>
            <p:ph idx="1"/>
          </p:nvPr>
        </p:nvSpPr>
        <p:spPr bwMode="auto">
          <a:xfrm>
            <a:off x="406401" y="1455738"/>
            <a:ext cx="6642986" cy="473975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endParaRPr lang="en-US" altLang="en-US" sz="2000" dirty="0">
              <a:solidFill>
                <a:srgbClr val="7030A0"/>
              </a:solidFill>
            </a:endParaRPr>
          </a:p>
          <a:p>
            <a:pPr>
              <a:spcBef>
                <a:spcPct val="50000"/>
              </a:spcBef>
            </a:pPr>
            <a:r>
              <a:rPr lang="en-US" altLang="en-US" sz="1800" b="1" dirty="0">
                <a:solidFill>
                  <a:srgbClr val="7030A0"/>
                </a:solidFill>
              </a:rPr>
              <a:t>Consider the following relations for a database that keeps track of student enrollment in courses and the books adopted for each course:</a:t>
            </a:r>
          </a:p>
          <a:p>
            <a:pPr>
              <a:spcBef>
                <a:spcPct val="50000"/>
              </a:spcBef>
            </a:pPr>
            <a:endParaRPr lang="en-US" altLang="en-US" sz="1800" b="1" dirty="0">
              <a:solidFill>
                <a:srgbClr val="7030A0"/>
              </a:solidFill>
            </a:endParaRPr>
          </a:p>
          <a:p>
            <a:pPr>
              <a:spcBef>
                <a:spcPct val="50000"/>
              </a:spcBef>
            </a:pPr>
            <a:r>
              <a:rPr lang="en-US" altLang="en-US" sz="1600" b="1" dirty="0">
                <a:solidFill>
                  <a:srgbClr val="00B050"/>
                </a:solidFill>
              </a:rPr>
              <a:t>STUDENT(</a:t>
            </a:r>
            <a:r>
              <a:rPr lang="en-US" altLang="en-US" sz="1600" b="1" u="sng" dirty="0">
                <a:solidFill>
                  <a:srgbClr val="00B050"/>
                </a:solidFill>
              </a:rPr>
              <a:t>SSN</a:t>
            </a:r>
            <a:r>
              <a:rPr lang="en-US" altLang="en-US" sz="1600" b="1" dirty="0">
                <a:solidFill>
                  <a:srgbClr val="00B050"/>
                </a:solidFill>
              </a:rPr>
              <a:t>, Name, Major, </a:t>
            </a:r>
            <a:r>
              <a:rPr lang="en-US" altLang="en-US" sz="1600" b="1" dirty="0" err="1">
                <a:solidFill>
                  <a:srgbClr val="00B050"/>
                </a:solidFill>
              </a:rPr>
              <a:t>Bdate</a:t>
            </a:r>
            <a:r>
              <a:rPr lang="en-US" altLang="en-US" sz="1600" b="1" dirty="0">
                <a:solidFill>
                  <a:srgbClr val="00B050"/>
                </a:solidFill>
              </a:rPr>
              <a:t>)</a:t>
            </a:r>
          </a:p>
          <a:p>
            <a:pPr>
              <a:spcBef>
                <a:spcPct val="50000"/>
              </a:spcBef>
            </a:pPr>
            <a:r>
              <a:rPr lang="en-US" altLang="en-US" sz="1600" b="1" dirty="0">
                <a:solidFill>
                  <a:srgbClr val="00B050"/>
                </a:solidFill>
              </a:rPr>
              <a:t>COURSE(</a:t>
            </a:r>
            <a:r>
              <a:rPr lang="en-US" altLang="en-US" sz="1600" b="1" u="sng" dirty="0">
                <a:solidFill>
                  <a:srgbClr val="00B050"/>
                </a:solidFill>
              </a:rPr>
              <a:t>Course#</a:t>
            </a:r>
            <a:r>
              <a:rPr lang="en-US" altLang="en-US" sz="1600" b="1" dirty="0">
                <a:solidFill>
                  <a:srgbClr val="00B050"/>
                </a:solidFill>
              </a:rPr>
              <a:t>, </a:t>
            </a:r>
            <a:r>
              <a:rPr lang="en-US" altLang="en-US" sz="1600" b="1" dirty="0" err="1">
                <a:solidFill>
                  <a:srgbClr val="00B050"/>
                </a:solidFill>
              </a:rPr>
              <a:t>Cname</a:t>
            </a:r>
            <a:r>
              <a:rPr lang="en-US" altLang="en-US" sz="1600" b="1" dirty="0">
                <a:solidFill>
                  <a:srgbClr val="00B050"/>
                </a:solidFill>
              </a:rPr>
              <a:t>, </a:t>
            </a:r>
            <a:r>
              <a:rPr lang="en-US" altLang="en-US" sz="1600" b="1" dirty="0" err="1">
                <a:solidFill>
                  <a:srgbClr val="00B050"/>
                </a:solidFill>
              </a:rPr>
              <a:t>Dept</a:t>
            </a:r>
            <a:r>
              <a:rPr lang="en-US" altLang="en-US" sz="1600" b="1" dirty="0">
                <a:solidFill>
                  <a:srgbClr val="00B050"/>
                </a:solidFill>
              </a:rPr>
              <a:t>)</a:t>
            </a:r>
          </a:p>
          <a:p>
            <a:pPr>
              <a:spcBef>
                <a:spcPct val="50000"/>
              </a:spcBef>
            </a:pPr>
            <a:r>
              <a:rPr lang="en-US" altLang="en-US" sz="1600" b="1" dirty="0">
                <a:solidFill>
                  <a:srgbClr val="00B050"/>
                </a:solidFill>
              </a:rPr>
              <a:t>ENROLL(</a:t>
            </a:r>
            <a:r>
              <a:rPr lang="en-US" altLang="en-US" sz="1600" b="1" u="sng" dirty="0">
                <a:solidFill>
                  <a:srgbClr val="00B050"/>
                </a:solidFill>
              </a:rPr>
              <a:t>SSN</a:t>
            </a:r>
            <a:r>
              <a:rPr lang="en-US" altLang="en-US" sz="1600" b="1" dirty="0">
                <a:solidFill>
                  <a:srgbClr val="00B050"/>
                </a:solidFill>
              </a:rPr>
              <a:t>, </a:t>
            </a:r>
            <a:r>
              <a:rPr lang="en-US" altLang="en-US" sz="1600" b="1" u="sng" dirty="0">
                <a:solidFill>
                  <a:srgbClr val="00B050"/>
                </a:solidFill>
              </a:rPr>
              <a:t>Course#</a:t>
            </a:r>
            <a:r>
              <a:rPr lang="en-US" altLang="en-US" sz="1600" b="1" dirty="0">
                <a:solidFill>
                  <a:srgbClr val="00B050"/>
                </a:solidFill>
              </a:rPr>
              <a:t>, </a:t>
            </a:r>
            <a:r>
              <a:rPr lang="en-US" altLang="en-US" sz="1600" b="1" u="sng" dirty="0">
                <a:solidFill>
                  <a:srgbClr val="00B050"/>
                </a:solidFill>
              </a:rPr>
              <a:t>Quarter</a:t>
            </a:r>
            <a:r>
              <a:rPr lang="en-US" altLang="en-US" sz="1600" b="1" dirty="0">
                <a:solidFill>
                  <a:srgbClr val="00B050"/>
                </a:solidFill>
              </a:rPr>
              <a:t>, Grade)</a:t>
            </a:r>
          </a:p>
          <a:p>
            <a:pPr>
              <a:spcBef>
                <a:spcPct val="50000"/>
              </a:spcBef>
            </a:pPr>
            <a:r>
              <a:rPr lang="en-US" altLang="en-US" sz="1600" b="1" dirty="0">
                <a:solidFill>
                  <a:srgbClr val="00B050"/>
                </a:solidFill>
              </a:rPr>
              <a:t>BOOK_ADOPTION(</a:t>
            </a:r>
            <a:r>
              <a:rPr lang="en-US" altLang="en-US" sz="1600" b="1" u="sng" dirty="0">
                <a:solidFill>
                  <a:srgbClr val="00B050"/>
                </a:solidFill>
              </a:rPr>
              <a:t>Course#</a:t>
            </a:r>
            <a:r>
              <a:rPr lang="en-US" altLang="en-US" sz="1600" b="1" dirty="0">
                <a:solidFill>
                  <a:srgbClr val="00B050"/>
                </a:solidFill>
              </a:rPr>
              <a:t>, </a:t>
            </a:r>
            <a:r>
              <a:rPr lang="en-US" altLang="en-US" sz="1600" b="1" u="sng" dirty="0">
                <a:solidFill>
                  <a:srgbClr val="00B050"/>
                </a:solidFill>
              </a:rPr>
              <a:t>Quarter</a:t>
            </a:r>
            <a:r>
              <a:rPr lang="en-US" altLang="en-US" sz="1600" b="1" dirty="0">
                <a:solidFill>
                  <a:srgbClr val="00B050"/>
                </a:solidFill>
              </a:rPr>
              <a:t>, </a:t>
            </a:r>
            <a:r>
              <a:rPr lang="en-US" altLang="en-US" sz="1600" b="1" dirty="0" err="1">
                <a:solidFill>
                  <a:srgbClr val="00B050"/>
                </a:solidFill>
              </a:rPr>
              <a:t>Book_ISBN</a:t>
            </a:r>
            <a:r>
              <a:rPr lang="en-US" altLang="en-US" sz="1600" b="1" dirty="0">
                <a:solidFill>
                  <a:srgbClr val="00B050"/>
                </a:solidFill>
              </a:rPr>
              <a:t>)</a:t>
            </a:r>
          </a:p>
          <a:p>
            <a:pPr>
              <a:spcBef>
                <a:spcPct val="50000"/>
              </a:spcBef>
            </a:pPr>
            <a:r>
              <a:rPr lang="en-US" altLang="en-US" sz="1600" b="1" dirty="0">
                <a:solidFill>
                  <a:srgbClr val="00B050"/>
                </a:solidFill>
              </a:rPr>
              <a:t>TEXT(</a:t>
            </a:r>
            <a:r>
              <a:rPr lang="en-US" altLang="en-US" sz="1600" b="1" u="sng" dirty="0" err="1">
                <a:solidFill>
                  <a:srgbClr val="00B050"/>
                </a:solidFill>
              </a:rPr>
              <a:t>Book_ISBN</a:t>
            </a:r>
            <a:r>
              <a:rPr lang="en-US" altLang="en-US" sz="1600" b="1" dirty="0">
                <a:solidFill>
                  <a:srgbClr val="00B050"/>
                </a:solidFill>
              </a:rPr>
              <a:t>, </a:t>
            </a:r>
            <a:r>
              <a:rPr lang="en-US" altLang="en-US" sz="1600" b="1" dirty="0" err="1">
                <a:solidFill>
                  <a:srgbClr val="00B050"/>
                </a:solidFill>
              </a:rPr>
              <a:t>Book_Title</a:t>
            </a:r>
            <a:r>
              <a:rPr lang="en-US" altLang="en-US" sz="1600" b="1" dirty="0">
                <a:solidFill>
                  <a:srgbClr val="00B050"/>
                </a:solidFill>
              </a:rPr>
              <a:t>, Publisher, Author)</a:t>
            </a:r>
          </a:p>
          <a:p>
            <a:pPr>
              <a:spcBef>
                <a:spcPct val="50000"/>
              </a:spcBef>
            </a:pPr>
            <a:endParaRPr lang="en-US" altLang="en-US" sz="1800" dirty="0">
              <a:solidFill>
                <a:srgbClr val="7030A0"/>
              </a:solidFill>
            </a:endParaRPr>
          </a:p>
          <a:p>
            <a:pPr>
              <a:spcBef>
                <a:spcPct val="50000"/>
              </a:spcBef>
            </a:pPr>
            <a:r>
              <a:rPr lang="en-US" altLang="en-US" sz="1800" b="1" dirty="0">
                <a:solidFill>
                  <a:srgbClr val="7030A0"/>
                </a:solidFill>
              </a:rPr>
              <a:t>Draw a relational schema diagram specifying the foreign keys for this schema.</a:t>
            </a:r>
          </a:p>
        </p:txBody>
      </p:sp>
      <p:sp>
        <p:nvSpPr>
          <p:cNvPr id="5" name="TextBox 4">
            <a:extLst>
              <a:ext uri="{FF2B5EF4-FFF2-40B4-BE49-F238E27FC236}">
                <a16:creationId xmlns="" xmlns:a16="http://schemas.microsoft.com/office/drawing/2014/main" id="{850AC100-5769-DE06-124B-A5D5CDB504FB}"/>
              </a:ext>
            </a:extLst>
          </p:cNvPr>
          <p:cNvSpPr txBox="1"/>
          <p:nvPr/>
        </p:nvSpPr>
        <p:spPr>
          <a:xfrm>
            <a:off x="7270013" y="1978957"/>
            <a:ext cx="6097772" cy="3693319"/>
          </a:xfrm>
          <a:prstGeom prst="rect">
            <a:avLst/>
          </a:prstGeom>
          <a:noFill/>
        </p:spPr>
        <p:txBody>
          <a:bodyPr wrap="square">
            <a:spAutoFit/>
          </a:bodyPr>
          <a:lstStyle/>
          <a:p>
            <a:pPr>
              <a:spcBef>
                <a:spcPct val="50000"/>
              </a:spcBef>
            </a:pPr>
            <a:r>
              <a:rPr lang="en-US" altLang="en-US" sz="1800" b="1" dirty="0">
                <a:solidFill>
                  <a:srgbClr val="00B050"/>
                </a:solidFill>
              </a:rPr>
              <a:t>STUDENT(</a:t>
            </a:r>
            <a:r>
              <a:rPr lang="en-US" altLang="en-US" sz="1800" b="1" u="sng" dirty="0">
                <a:solidFill>
                  <a:schemeClr val="accent5">
                    <a:lumMod val="75000"/>
                  </a:schemeClr>
                </a:solidFill>
              </a:rPr>
              <a:t>SSN</a:t>
            </a:r>
            <a:r>
              <a:rPr lang="en-US" altLang="en-US" sz="1800" b="1" dirty="0">
                <a:solidFill>
                  <a:srgbClr val="00B050"/>
                </a:solidFill>
              </a:rPr>
              <a:t>, Name, Major, </a:t>
            </a:r>
            <a:r>
              <a:rPr lang="en-US" altLang="en-US" sz="1800" b="1" dirty="0" err="1">
                <a:solidFill>
                  <a:srgbClr val="00B050"/>
                </a:solidFill>
              </a:rPr>
              <a:t>Bdate</a:t>
            </a:r>
            <a:r>
              <a:rPr lang="en-US" altLang="en-US" sz="1800" b="1" dirty="0">
                <a:solidFill>
                  <a:srgbClr val="00B050"/>
                </a:solidFill>
              </a:rPr>
              <a:t>)</a:t>
            </a:r>
          </a:p>
          <a:p>
            <a:pPr>
              <a:spcBef>
                <a:spcPct val="50000"/>
              </a:spcBef>
            </a:pPr>
            <a:endParaRPr lang="en-US" altLang="en-US" sz="1800" b="1" dirty="0">
              <a:solidFill>
                <a:srgbClr val="00B050"/>
              </a:solidFill>
            </a:endParaRPr>
          </a:p>
          <a:p>
            <a:pPr>
              <a:spcBef>
                <a:spcPct val="50000"/>
              </a:spcBef>
            </a:pPr>
            <a:r>
              <a:rPr lang="en-US" altLang="en-US" sz="1800" b="1" dirty="0">
                <a:solidFill>
                  <a:srgbClr val="00B050"/>
                </a:solidFill>
              </a:rPr>
              <a:t>COURSE(</a:t>
            </a:r>
            <a:r>
              <a:rPr lang="en-US" altLang="en-US" sz="1800" b="1" u="sng" dirty="0">
                <a:solidFill>
                  <a:schemeClr val="accent5">
                    <a:lumMod val="75000"/>
                  </a:schemeClr>
                </a:solidFill>
              </a:rPr>
              <a:t>Course#</a:t>
            </a:r>
            <a:r>
              <a:rPr lang="en-US" altLang="en-US" sz="1800" b="1" dirty="0">
                <a:solidFill>
                  <a:srgbClr val="00B050"/>
                </a:solidFill>
              </a:rPr>
              <a:t>, </a:t>
            </a:r>
            <a:r>
              <a:rPr lang="en-US" altLang="en-US" sz="1800" b="1" dirty="0" err="1">
                <a:solidFill>
                  <a:srgbClr val="00B050"/>
                </a:solidFill>
              </a:rPr>
              <a:t>Cname</a:t>
            </a:r>
            <a:r>
              <a:rPr lang="en-US" altLang="en-US" sz="1800" b="1" dirty="0">
                <a:solidFill>
                  <a:srgbClr val="00B050"/>
                </a:solidFill>
              </a:rPr>
              <a:t>, Dept)</a:t>
            </a:r>
          </a:p>
          <a:p>
            <a:pPr>
              <a:spcBef>
                <a:spcPct val="50000"/>
              </a:spcBef>
            </a:pPr>
            <a:endParaRPr lang="en-US" altLang="en-US" sz="1800" b="1" dirty="0">
              <a:solidFill>
                <a:srgbClr val="00B050"/>
              </a:solidFill>
            </a:endParaRPr>
          </a:p>
          <a:p>
            <a:pPr>
              <a:spcBef>
                <a:spcPct val="50000"/>
              </a:spcBef>
            </a:pPr>
            <a:r>
              <a:rPr lang="en-US" altLang="en-US" sz="1800" b="1" dirty="0">
                <a:solidFill>
                  <a:srgbClr val="00B050"/>
                </a:solidFill>
              </a:rPr>
              <a:t>ENROLL(</a:t>
            </a:r>
            <a:r>
              <a:rPr lang="en-US" altLang="en-US" sz="1800" b="1" u="sng" dirty="0">
                <a:solidFill>
                  <a:srgbClr val="D60093"/>
                </a:solidFill>
              </a:rPr>
              <a:t>SSN</a:t>
            </a:r>
            <a:r>
              <a:rPr lang="en-US" altLang="en-US" sz="1800" b="1" dirty="0">
                <a:solidFill>
                  <a:srgbClr val="D60093"/>
                </a:solidFill>
              </a:rPr>
              <a:t>, </a:t>
            </a:r>
            <a:r>
              <a:rPr lang="en-US" altLang="en-US" sz="1800" b="1" u="sng" dirty="0">
                <a:solidFill>
                  <a:srgbClr val="D60093"/>
                </a:solidFill>
              </a:rPr>
              <a:t>Course#</a:t>
            </a:r>
            <a:r>
              <a:rPr lang="en-US" altLang="en-US" sz="1800" b="1" dirty="0">
                <a:solidFill>
                  <a:srgbClr val="00B050"/>
                </a:solidFill>
              </a:rPr>
              <a:t>, </a:t>
            </a:r>
            <a:r>
              <a:rPr lang="en-US" altLang="en-US" sz="1800" b="1" u="sng" dirty="0">
                <a:solidFill>
                  <a:srgbClr val="D60093"/>
                </a:solidFill>
              </a:rPr>
              <a:t>Quarter</a:t>
            </a:r>
            <a:r>
              <a:rPr lang="en-US" altLang="en-US" sz="1800" b="1" dirty="0">
                <a:solidFill>
                  <a:srgbClr val="00B050"/>
                </a:solidFill>
              </a:rPr>
              <a:t>, Grade)</a:t>
            </a:r>
          </a:p>
          <a:p>
            <a:pPr>
              <a:spcBef>
                <a:spcPct val="50000"/>
              </a:spcBef>
            </a:pPr>
            <a:endParaRPr lang="en-US" altLang="en-US" sz="1800" b="1" dirty="0">
              <a:solidFill>
                <a:srgbClr val="00B050"/>
              </a:solidFill>
            </a:endParaRPr>
          </a:p>
          <a:p>
            <a:pPr>
              <a:spcBef>
                <a:spcPct val="50000"/>
              </a:spcBef>
            </a:pPr>
            <a:r>
              <a:rPr lang="en-US" altLang="en-US" sz="1800" b="1" dirty="0">
                <a:solidFill>
                  <a:srgbClr val="00B050"/>
                </a:solidFill>
              </a:rPr>
              <a:t>BOOK_ADOPTION(</a:t>
            </a:r>
            <a:r>
              <a:rPr lang="en-US" altLang="en-US" sz="1800" b="1" u="sng" dirty="0">
                <a:solidFill>
                  <a:srgbClr val="D60093"/>
                </a:solidFill>
              </a:rPr>
              <a:t>Course#</a:t>
            </a:r>
            <a:r>
              <a:rPr lang="en-US" altLang="en-US" sz="1800" b="1" dirty="0">
                <a:solidFill>
                  <a:srgbClr val="D60093"/>
                </a:solidFill>
              </a:rPr>
              <a:t>, </a:t>
            </a:r>
            <a:r>
              <a:rPr lang="en-US" altLang="en-US" sz="1800" b="1" u="sng" dirty="0">
                <a:solidFill>
                  <a:srgbClr val="D60093"/>
                </a:solidFill>
              </a:rPr>
              <a:t>Quarter</a:t>
            </a:r>
            <a:r>
              <a:rPr lang="en-US" altLang="en-US" sz="1800" b="1" dirty="0">
                <a:solidFill>
                  <a:srgbClr val="D60093"/>
                </a:solidFill>
              </a:rPr>
              <a:t>, </a:t>
            </a:r>
            <a:r>
              <a:rPr lang="en-US" altLang="en-US" sz="1800" b="1" dirty="0" err="1">
                <a:solidFill>
                  <a:srgbClr val="D60093"/>
                </a:solidFill>
              </a:rPr>
              <a:t>Book_ISBN</a:t>
            </a:r>
            <a:r>
              <a:rPr lang="en-US" altLang="en-US" sz="1800" b="1" dirty="0">
                <a:solidFill>
                  <a:srgbClr val="00B050"/>
                </a:solidFill>
              </a:rPr>
              <a:t>)</a:t>
            </a:r>
          </a:p>
          <a:p>
            <a:pPr>
              <a:spcBef>
                <a:spcPct val="50000"/>
              </a:spcBef>
            </a:pPr>
            <a:endParaRPr lang="en-US" altLang="en-US" sz="1800" b="1" dirty="0">
              <a:solidFill>
                <a:srgbClr val="00B050"/>
              </a:solidFill>
            </a:endParaRPr>
          </a:p>
          <a:p>
            <a:pPr>
              <a:spcBef>
                <a:spcPct val="50000"/>
              </a:spcBef>
            </a:pPr>
            <a:r>
              <a:rPr lang="en-US" altLang="en-US" sz="1800" b="1" dirty="0">
                <a:solidFill>
                  <a:srgbClr val="00B050"/>
                </a:solidFill>
              </a:rPr>
              <a:t>TEXT(</a:t>
            </a:r>
            <a:r>
              <a:rPr lang="en-US" altLang="en-US" sz="1800" b="1" u="sng" dirty="0" err="1">
                <a:solidFill>
                  <a:schemeClr val="accent5">
                    <a:lumMod val="75000"/>
                  </a:schemeClr>
                </a:solidFill>
              </a:rPr>
              <a:t>Book_ISBN</a:t>
            </a:r>
            <a:r>
              <a:rPr lang="en-US" altLang="en-US" sz="1800" b="1" dirty="0">
                <a:solidFill>
                  <a:srgbClr val="00B050"/>
                </a:solidFill>
              </a:rPr>
              <a:t>, </a:t>
            </a:r>
            <a:r>
              <a:rPr lang="en-US" altLang="en-US" sz="1800" b="1" dirty="0" err="1">
                <a:solidFill>
                  <a:srgbClr val="00B050"/>
                </a:solidFill>
              </a:rPr>
              <a:t>Book_Title</a:t>
            </a:r>
            <a:r>
              <a:rPr lang="en-US" altLang="en-US" sz="1800" b="1" dirty="0">
                <a:solidFill>
                  <a:srgbClr val="00B050"/>
                </a:solidFill>
              </a:rPr>
              <a:t>, Publisher, Author)</a:t>
            </a:r>
          </a:p>
        </p:txBody>
      </p:sp>
      <mc:AlternateContent xmlns:mc="http://schemas.openxmlformats.org/markup-compatibility/2006">
        <mc:Choice xmlns="" xmlns:p14="http://schemas.microsoft.com/office/powerpoint/2010/main" Requires="p14">
          <p:contentPart p14:bwMode="auto" r:id="rId2">
            <p14:nvContentPartPr>
              <p14:cNvPr id="2" name="Ink 1">
                <a:extLst>
                  <a:ext uri="{FF2B5EF4-FFF2-40B4-BE49-F238E27FC236}">
                    <a16:creationId xmlns:a16="http://schemas.microsoft.com/office/drawing/2014/main" id="{E80240F8-EBA1-31A6-AC30-5FFFA1DB8E66}"/>
                  </a:ext>
                </a:extLst>
              </p14:cNvPr>
              <p14:cNvContentPartPr/>
              <p14:nvPr/>
            </p14:nvContentPartPr>
            <p14:xfrm>
              <a:off x="262080" y="90360"/>
              <a:ext cx="11430360" cy="6359400"/>
            </p14:xfrm>
          </p:contentPart>
        </mc:Choice>
        <mc:Fallback>
          <p:pic>
            <p:nvPicPr>
              <p:cNvPr id="2" name="Ink 1">
                <a:extLst>
                  <a:ext uri="{FF2B5EF4-FFF2-40B4-BE49-F238E27FC236}">
                    <a16:creationId xmlns:p14="http://schemas.microsoft.com/office/powerpoint/2010/main" xmlns="" xmlns:a16="http://schemas.microsoft.com/office/drawing/2014/main" id="{E80240F8-EBA1-31A6-AC30-5FFFA1DB8E66}"/>
                  </a:ext>
                </a:extLst>
              </p:cNvPr>
              <p:cNvPicPr/>
              <p:nvPr/>
            </p:nvPicPr>
            <p:blipFill>
              <a:blip r:embed="rId3"/>
              <a:stretch>
                <a:fillRect/>
              </a:stretch>
            </p:blipFill>
            <p:spPr>
              <a:xfrm>
                <a:off x="252720" y="81000"/>
                <a:ext cx="11449080" cy="6378120"/>
              </a:xfrm>
              <a:prstGeom prst="rect">
                <a:avLst/>
              </a:prstGeom>
            </p:spPr>
          </p:pic>
        </mc:Fallback>
      </mc:AlternateContent>
    </p:spTree>
    <p:extLst>
      <p:ext uri="{BB962C8B-B14F-4D97-AF65-F5344CB8AC3E}">
        <p14:creationId xmlns="" xmlns:p14="http://schemas.microsoft.com/office/powerpoint/2010/main" val="2289262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US" dirty="0"/>
          </a:p>
          <a:p>
            <a:r>
              <a:rPr lang="en-US" dirty="0">
                <a:solidFill>
                  <a:srgbClr val="7030A0"/>
                </a:solidFill>
              </a:rPr>
              <a:t>LEARNING OUTCOME</a:t>
            </a:r>
          </a:p>
          <a:p>
            <a:endParaRPr lang="en-US" dirty="0"/>
          </a:p>
        </p:txBody>
      </p:sp>
      <p:sp>
        <p:nvSpPr>
          <p:cNvPr id="5" name="Rectangle 4"/>
          <p:cNvSpPr/>
          <p:nvPr/>
        </p:nvSpPr>
        <p:spPr>
          <a:xfrm>
            <a:off x="406400" y="1628775"/>
            <a:ext cx="11508533" cy="2123658"/>
          </a:xfrm>
          <a:prstGeom prst="rect">
            <a:avLst/>
          </a:prstGeom>
        </p:spPr>
        <p:txBody>
          <a:bodyPr wrap="square">
            <a:spAutoFit/>
          </a:bodyPr>
          <a:lstStyle/>
          <a:p>
            <a:pPr marL="571500" indent="-571500">
              <a:buFont typeface="Wingdings" panose="05000000000000000000" pitchFamily="2" charset="2"/>
              <a:buChar char="Ø"/>
            </a:pPr>
            <a:endParaRPr lang="en-IN" sz="4400" b="1" dirty="0">
              <a:solidFill>
                <a:srgbClr val="00B050"/>
              </a:solidFill>
            </a:endParaRPr>
          </a:p>
          <a:p>
            <a:pPr marL="571500" lvl="0" indent="-571500">
              <a:buFont typeface="Wingdings" panose="05000000000000000000" pitchFamily="2" charset="2"/>
              <a:buChar char="Ø"/>
            </a:pPr>
            <a:r>
              <a:rPr lang="en-IN" sz="4400" b="1" dirty="0">
                <a:solidFill>
                  <a:srgbClr val="00B050"/>
                </a:solidFill>
              </a:rPr>
              <a:t>Mapping ER  Constructs to relations</a:t>
            </a:r>
          </a:p>
          <a:p>
            <a:pPr marL="571500" indent="-571500">
              <a:buFont typeface="Wingdings" panose="05000000000000000000" pitchFamily="2" charset="2"/>
              <a:buChar char="Ø"/>
            </a:pPr>
            <a:r>
              <a:rPr lang="en-IN" sz="4400" b="1" dirty="0">
                <a:solidFill>
                  <a:srgbClr val="00B050"/>
                </a:solidFill>
              </a:rPr>
              <a:t>Mapping Class hierarchies</a:t>
            </a:r>
            <a:endParaRPr lang="en-IN" sz="4400" b="1" dirty="0">
              <a:solidFill>
                <a:srgbClr val="00B050"/>
              </a:solidFill>
              <a:latin typeface="Arial Rounded MT Bold" panose="020F0704030504030204" pitchFamily="34" charset="0"/>
              <a:ea typeface="Calibri" panose="020F0502020204030204" pitchFamily="34" charset="0"/>
              <a:cs typeface="Calibri" panose="020F0502020204030204" pitchFamily="34" charset="0"/>
            </a:endParaRPr>
          </a:p>
        </p:txBody>
      </p:sp>
      <p:sp>
        <p:nvSpPr>
          <p:cNvPr id="2" name="Rectangle 1"/>
          <p:cNvSpPr/>
          <p:nvPr/>
        </p:nvSpPr>
        <p:spPr>
          <a:xfrm>
            <a:off x="2501943" y="5135225"/>
            <a:ext cx="5727657" cy="1200329"/>
          </a:xfrm>
          <a:prstGeom prst="rect">
            <a:avLst/>
          </a:prstGeom>
        </p:spPr>
        <p:txBody>
          <a:bodyPr wrap="square">
            <a:spAutoFit/>
          </a:bodyPr>
          <a:lstStyle/>
          <a:p>
            <a:r>
              <a:rPr lang="en-IN" sz="2400" b="1" dirty="0">
                <a:solidFill>
                  <a:srgbClr val="7030A0"/>
                </a:solidFill>
                <a:latin typeface="Times New Roman" panose="02020603050405020304" pitchFamily="18" charset="0"/>
                <a:ea typeface="Calibri" panose="020F0502020204030204" pitchFamily="34" charset="0"/>
                <a:cs typeface="Calibri" panose="020F0502020204030204" pitchFamily="34" charset="0"/>
              </a:rPr>
              <a:t>REFER:      </a:t>
            </a:r>
            <a:r>
              <a:rPr lang="en-IN" sz="2400" b="1" dirty="0">
                <a:solidFill>
                  <a:srgbClr val="7030A0"/>
                </a:solidFill>
              </a:rPr>
              <a:t>T1-Chapter 5 </a:t>
            </a:r>
          </a:p>
          <a:p>
            <a:r>
              <a:rPr lang="en-IN" sz="2400" b="1" i="1" dirty="0">
                <a:solidFill>
                  <a:srgbClr val="7030A0"/>
                </a:solidFill>
              </a:rPr>
              <a:t>                        Sections: </a:t>
            </a:r>
            <a:endParaRPr lang="en-IN" sz="2400" b="1" dirty="0">
              <a:solidFill>
                <a:srgbClr val="7030A0"/>
              </a:solidFill>
            </a:endParaRPr>
          </a:p>
          <a:p>
            <a:r>
              <a:rPr lang="en-IN" sz="2400" b="1" dirty="0">
                <a:solidFill>
                  <a:srgbClr val="7030A0"/>
                </a:solidFill>
              </a:rPr>
              <a:t>                         5.1- 5.3</a:t>
            </a:r>
          </a:p>
        </p:txBody>
      </p:sp>
      <mc:AlternateContent xmlns:mc="http://schemas.openxmlformats.org/markup-compatibility/2006">
        <mc:Choice xmlns="" xmlns:p14="http://schemas.microsoft.com/office/powerpoint/2010/main" Requires="p14">
          <p:contentPart p14:bwMode="auto" r:id="rId3">
            <p14:nvContentPartPr>
              <p14:cNvPr id="4" name="Ink 3">
                <a:extLst>
                  <a:ext uri="{FF2B5EF4-FFF2-40B4-BE49-F238E27FC236}">
                    <a16:creationId xmlns:a16="http://schemas.microsoft.com/office/drawing/2014/main" id="{2E998089-0E35-136E-39AE-BE50B4703645}"/>
                  </a:ext>
                </a:extLst>
              </p14:cNvPr>
              <p14:cNvContentPartPr/>
              <p14:nvPr/>
            </p14:nvContentPartPr>
            <p14:xfrm>
              <a:off x="3155040" y="1925640"/>
              <a:ext cx="5614200" cy="1148760"/>
            </p14:xfrm>
          </p:contentPart>
        </mc:Choice>
        <mc:Fallback>
          <p:pic>
            <p:nvPicPr>
              <p:cNvPr id="4" name="Ink 3">
                <a:extLst>
                  <a:ext uri="{FF2B5EF4-FFF2-40B4-BE49-F238E27FC236}">
                    <a16:creationId xmlns:p14="http://schemas.microsoft.com/office/powerpoint/2010/main" xmlns="" xmlns:a16="http://schemas.microsoft.com/office/drawing/2014/main" id="{2E998089-0E35-136E-39AE-BE50B4703645}"/>
                  </a:ext>
                </a:extLst>
              </p:cNvPr>
              <p:cNvPicPr/>
              <p:nvPr/>
            </p:nvPicPr>
            <p:blipFill>
              <a:blip r:embed="rId4"/>
              <a:stretch>
                <a:fillRect/>
              </a:stretch>
            </p:blipFill>
            <p:spPr>
              <a:xfrm>
                <a:off x="3145680" y="1916280"/>
                <a:ext cx="5632920" cy="1167480"/>
              </a:xfrm>
              <a:prstGeom prst="rect">
                <a:avLst/>
              </a:prstGeom>
            </p:spPr>
          </p:pic>
        </mc:Fallback>
      </mc:AlternateContent>
    </p:spTree>
    <p:extLst>
      <p:ext uri="{BB962C8B-B14F-4D97-AF65-F5344CB8AC3E}">
        <p14:creationId xmlns="" xmlns:p14="http://schemas.microsoft.com/office/powerpoint/2010/main" val="3250041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1791759" y="1595438"/>
            <a:ext cx="6034616" cy="4525962"/>
          </a:xfrm>
        </p:spPr>
      </p:pic>
      <p:sp>
        <p:nvSpPr>
          <p:cNvPr id="3" name="Content Placeholder 2"/>
          <p:cNvSpPr>
            <a:spLocks noGrp="1"/>
          </p:cNvSpPr>
          <p:nvPr>
            <p:ph sz="quarter" idx="10"/>
          </p:nvPr>
        </p:nvSpPr>
        <p:spPr/>
        <p:txBody>
          <a:bodyPr/>
          <a:lstStyle/>
          <a:p>
            <a:r>
              <a:rPr lang="en-IN" dirty="0">
                <a:solidFill>
                  <a:srgbClr val="00B050"/>
                </a:solidFill>
              </a:rPr>
              <a:t>Database Modelling and Implementation Process</a:t>
            </a:r>
          </a:p>
        </p:txBody>
      </p:sp>
      <p:sp>
        <p:nvSpPr>
          <p:cNvPr id="2" name="TextBox 1">
            <a:extLst>
              <a:ext uri="{FF2B5EF4-FFF2-40B4-BE49-F238E27FC236}">
                <a16:creationId xmlns="" xmlns:a16="http://schemas.microsoft.com/office/drawing/2014/main" id="{3FF2FF57-DB78-4EA6-B9C6-3C418D364272}"/>
              </a:ext>
            </a:extLst>
          </p:cNvPr>
          <p:cNvSpPr txBox="1"/>
          <p:nvPr/>
        </p:nvSpPr>
        <p:spPr>
          <a:xfrm>
            <a:off x="1200150" y="3152775"/>
            <a:ext cx="1257300" cy="646331"/>
          </a:xfrm>
          <a:prstGeom prst="rect">
            <a:avLst/>
          </a:prstGeom>
          <a:noFill/>
        </p:spPr>
        <p:txBody>
          <a:bodyPr wrap="square" rtlCol="0">
            <a:spAutoFit/>
          </a:bodyPr>
          <a:lstStyle/>
          <a:p>
            <a:r>
              <a:rPr lang="en-US" dirty="0"/>
              <a:t>(Problem  statement)</a:t>
            </a:r>
          </a:p>
        </p:txBody>
      </p:sp>
      <mc:AlternateContent xmlns:mc="http://schemas.openxmlformats.org/markup-compatibility/2006">
        <mc:Choice xmlns="" xmlns:p14="http://schemas.microsoft.com/office/powerpoint/2010/main" Requires="p14">
          <p:contentPart p14:bwMode="auto" r:id="rId3">
            <p14:nvContentPartPr>
              <p14:cNvPr id="5" name="Ink 4">
                <a:extLst>
                  <a:ext uri="{FF2B5EF4-FFF2-40B4-BE49-F238E27FC236}">
                    <a16:creationId xmlns:a16="http://schemas.microsoft.com/office/drawing/2014/main" id="{A4BF24EC-2F39-B2B9-9C76-74E5B4E89C6D}"/>
                  </a:ext>
                </a:extLst>
              </p14:cNvPr>
              <p14:cNvContentPartPr/>
              <p14:nvPr/>
            </p14:nvContentPartPr>
            <p14:xfrm>
              <a:off x="2286000" y="2615400"/>
              <a:ext cx="6024960" cy="1497240"/>
            </p14:xfrm>
          </p:contentPart>
        </mc:Choice>
        <mc:Fallback>
          <p:pic>
            <p:nvPicPr>
              <p:cNvPr id="5" name="Ink 4">
                <a:extLst>
                  <a:ext uri="{FF2B5EF4-FFF2-40B4-BE49-F238E27FC236}">
                    <a16:creationId xmlns:p14="http://schemas.microsoft.com/office/powerpoint/2010/main" xmlns="" xmlns:a16="http://schemas.microsoft.com/office/drawing/2014/main" id="{A4BF24EC-2F39-B2B9-9C76-74E5B4E89C6D}"/>
                  </a:ext>
                </a:extLst>
              </p:cNvPr>
              <p:cNvPicPr/>
              <p:nvPr/>
            </p:nvPicPr>
            <p:blipFill>
              <a:blip r:embed="rId4"/>
              <a:stretch>
                <a:fillRect/>
              </a:stretch>
            </p:blipFill>
            <p:spPr>
              <a:xfrm>
                <a:off x="2276640" y="2606040"/>
                <a:ext cx="6043680" cy="1515960"/>
              </a:xfrm>
              <a:prstGeom prst="rect">
                <a:avLst/>
              </a:prstGeom>
            </p:spPr>
          </p:pic>
        </mc:Fallback>
      </mc:AlternateContent>
    </p:spTree>
    <p:extLst>
      <p:ext uri="{BB962C8B-B14F-4D97-AF65-F5344CB8AC3E}">
        <p14:creationId xmlns="" xmlns:p14="http://schemas.microsoft.com/office/powerpoint/2010/main" val="41327307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6400" y="1828800"/>
            <a:ext cx="10972800" cy="3852334"/>
          </a:xfrm>
        </p:spPr>
        <p:txBody>
          <a:bodyPr>
            <a:normAutofit/>
          </a:bodyPr>
          <a:lstStyle/>
          <a:p>
            <a:endParaRPr lang="en-IN" sz="6000" b="1" dirty="0">
              <a:solidFill>
                <a:srgbClr val="CC0066"/>
              </a:solidFill>
            </a:endParaRPr>
          </a:p>
          <a:p>
            <a:pPr marL="0" indent="0"/>
            <a:r>
              <a:rPr lang="en-IN" sz="4800" b="1" dirty="0">
                <a:solidFill>
                  <a:srgbClr val="00B050"/>
                </a:solidFill>
              </a:rPr>
              <a:t> Mapping ER  Constructs to relations</a:t>
            </a:r>
          </a:p>
          <a:p>
            <a:pPr marL="0" lvl="0" indent="0"/>
            <a:endParaRPr lang="en-IN" sz="6000" b="1" dirty="0">
              <a:solidFill>
                <a:srgbClr val="8D237E"/>
              </a:solidFill>
            </a:endParaRPr>
          </a:p>
          <a:p>
            <a:endParaRPr lang="en-IN" sz="6000" b="1" dirty="0"/>
          </a:p>
        </p:txBody>
      </p:sp>
      <p:sp>
        <p:nvSpPr>
          <p:cNvPr id="3" name="Content Placeholder 2"/>
          <p:cNvSpPr>
            <a:spLocks noGrp="1"/>
          </p:cNvSpPr>
          <p:nvPr>
            <p:ph sz="quarter" idx="10"/>
          </p:nvPr>
        </p:nvSpPr>
        <p:spPr/>
        <p:txBody>
          <a:bodyPr/>
          <a:lstStyle/>
          <a:p>
            <a:endParaRPr lang="en-IN" dirty="0"/>
          </a:p>
        </p:txBody>
      </p:sp>
    </p:spTree>
    <p:extLst>
      <p:ext uri="{BB962C8B-B14F-4D97-AF65-F5344CB8AC3E}">
        <p14:creationId xmlns="" xmlns:p14="http://schemas.microsoft.com/office/powerpoint/2010/main" val="2056008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63600" y="1529351"/>
            <a:ext cx="8449733" cy="4465313"/>
          </a:xfrm>
          <a:prstGeom prst="rect">
            <a:avLst/>
          </a:prstGeom>
        </p:spPr>
      </p:pic>
      <p:sp>
        <p:nvSpPr>
          <p:cNvPr id="3" name="Content Placeholder 2"/>
          <p:cNvSpPr>
            <a:spLocks noGrp="1"/>
          </p:cNvSpPr>
          <p:nvPr>
            <p:ph sz="quarter" idx="10"/>
          </p:nvPr>
        </p:nvSpPr>
        <p:spPr/>
        <p:txBody>
          <a:bodyPr/>
          <a:lstStyle/>
          <a:p>
            <a:r>
              <a:rPr lang="en-IN" dirty="0">
                <a:solidFill>
                  <a:srgbClr val="00B050"/>
                </a:solidFill>
              </a:rPr>
              <a:t>ER  Constructs to relations</a:t>
            </a:r>
            <a:endParaRPr lang="en-IN" dirty="0"/>
          </a:p>
        </p:txBody>
      </p:sp>
      <mc:AlternateContent xmlns:mc="http://schemas.openxmlformats.org/markup-compatibility/2006">
        <mc:Choice xmlns="" xmlns:p14="http://schemas.microsoft.com/office/powerpoint/2010/main" Requires="p14">
          <p:contentPart p14:bwMode="auto" r:id="rId3">
            <p14:nvContentPartPr>
              <p14:cNvPr id="2" name="Ink 1">
                <a:extLst>
                  <a:ext uri="{FF2B5EF4-FFF2-40B4-BE49-F238E27FC236}">
                    <a16:creationId xmlns:a16="http://schemas.microsoft.com/office/drawing/2014/main" id="{302545C0-1373-621E-A73A-F88E45F5AE4D}"/>
                  </a:ext>
                </a:extLst>
              </p14:cNvPr>
              <p14:cNvContentPartPr/>
              <p14:nvPr/>
            </p14:nvContentPartPr>
            <p14:xfrm>
              <a:off x="726120" y="1513440"/>
              <a:ext cx="9906480" cy="4320360"/>
            </p14:xfrm>
          </p:contentPart>
        </mc:Choice>
        <mc:Fallback>
          <p:pic>
            <p:nvPicPr>
              <p:cNvPr id="2" name="Ink 1">
                <a:extLst>
                  <a:ext uri="{FF2B5EF4-FFF2-40B4-BE49-F238E27FC236}">
                    <a16:creationId xmlns:p14="http://schemas.microsoft.com/office/powerpoint/2010/main" xmlns="" xmlns:a16="http://schemas.microsoft.com/office/drawing/2014/main" id="{302545C0-1373-621E-A73A-F88E45F5AE4D}"/>
                  </a:ext>
                </a:extLst>
              </p:cNvPr>
              <p:cNvPicPr/>
              <p:nvPr/>
            </p:nvPicPr>
            <p:blipFill>
              <a:blip r:embed="rId4"/>
              <a:stretch>
                <a:fillRect/>
              </a:stretch>
            </p:blipFill>
            <p:spPr>
              <a:xfrm>
                <a:off x="716760" y="1504080"/>
                <a:ext cx="9925200" cy="4339080"/>
              </a:xfrm>
              <a:prstGeom prst="rect">
                <a:avLst/>
              </a:prstGeom>
            </p:spPr>
          </p:pic>
        </mc:Fallback>
      </mc:AlternateContent>
    </p:spTree>
    <p:extLst>
      <p:ext uri="{BB962C8B-B14F-4D97-AF65-F5344CB8AC3E}">
        <p14:creationId xmlns="" xmlns:p14="http://schemas.microsoft.com/office/powerpoint/2010/main" val="22680885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552395" y="1464733"/>
            <a:ext cx="9150405" cy="4953000"/>
          </a:xfrm>
        </p:spPr>
      </p:pic>
      <p:sp>
        <p:nvSpPr>
          <p:cNvPr id="3" name="Content Placeholder 2"/>
          <p:cNvSpPr>
            <a:spLocks noGrp="1"/>
          </p:cNvSpPr>
          <p:nvPr>
            <p:ph sz="quarter" idx="10"/>
          </p:nvPr>
        </p:nvSpPr>
        <p:spPr/>
        <p:txBody>
          <a:bodyPr/>
          <a:lstStyle/>
          <a:p>
            <a:r>
              <a:rPr lang="en-IN" dirty="0">
                <a:solidFill>
                  <a:srgbClr val="00B050"/>
                </a:solidFill>
              </a:rPr>
              <a:t>ER  Constructs to relations</a:t>
            </a:r>
            <a:endParaRPr lang="en-IN" dirty="0"/>
          </a:p>
          <a:p>
            <a:endParaRPr lang="en-IN" dirty="0"/>
          </a:p>
        </p:txBody>
      </p:sp>
      <mc:AlternateContent xmlns:mc="http://schemas.openxmlformats.org/markup-compatibility/2006">
        <mc:Choice xmlns="" xmlns:p14="http://schemas.microsoft.com/office/powerpoint/2010/main" Requires="p14">
          <p:contentPart p14:bwMode="auto" r:id="rId3">
            <p14:nvContentPartPr>
              <p14:cNvPr id="2" name="Ink 1">
                <a:extLst>
                  <a:ext uri="{FF2B5EF4-FFF2-40B4-BE49-F238E27FC236}">
                    <a16:creationId xmlns:a16="http://schemas.microsoft.com/office/drawing/2014/main" id="{E7EC5CBE-5417-E6BB-F1F0-91C7399E577C}"/>
                  </a:ext>
                </a:extLst>
              </p14:cNvPr>
              <p14:cNvContentPartPr/>
              <p14:nvPr/>
            </p14:nvContentPartPr>
            <p14:xfrm>
              <a:off x="428760" y="743400"/>
              <a:ext cx="10144440" cy="5358240"/>
            </p14:xfrm>
          </p:contentPart>
        </mc:Choice>
        <mc:Fallback>
          <p:pic>
            <p:nvPicPr>
              <p:cNvPr id="2" name="Ink 1">
                <a:extLst>
                  <a:ext uri="{FF2B5EF4-FFF2-40B4-BE49-F238E27FC236}">
                    <a16:creationId xmlns:p14="http://schemas.microsoft.com/office/powerpoint/2010/main" xmlns="" xmlns:a16="http://schemas.microsoft.com/office/drawing/2014/main" id="{E7EC5CBE-5417-E6BB-F1F0-91C7399E577C}"/>
                  </a:ext>
                </a:extLst>
              </p:cNvPr>
              <p:cNvPicPr/>
              <p:nvPr/>
            </p:nvPicPr>
            <p:blipFill>
              <a:blip r:embed="rId4"/>
              <a:stretch>
                <a:fillRect/>
              </a:stretch>
            </p:blipFill>
            <p:spPr>
              <a:xfrm>
                <a:off x="419400" y="734040"/>
                <a:ext cx="10163160" cy="5376960"/>
              </a:xfrm>
              <a:prstGeom prst="rect">
                <a:avLst/>
              </a:prstGeom>
            </p:spPr>
          </p:pic>
        </mc:Fallback>
      </mc:AlternateContent>
    </p:spTree>
    <p:extLst>
      <p:ext uri="{BB962C8B-B14F-4D97-AF65-F5344CB8AC3E}">
        <p14:creationId xmlns="" xmlns:p14="http://schemas.microsoft.com/office/powerpoint/2010/main" val="40674967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1727200" y="1646238"/>
            <a:ext cx="6468558" cy="4525962"/>
          </a:xfrm>
        </p:spPr>
      </p:pic>
      <p:sp>
        <p:nvSpPr>
          <p:cNvPr id="3" name="Content Placeholder 2"/>
          <p:cNvSpPr>
            <a:spLocks noGrp="1"/>
          </p:cNvSpPr>
          <p:nvPr>
            <p:ph sz="quarter" idx="10"/>
          </p:nvPr>
        </p:nvSpPr>
        <p:spPr/>
        <p:txBody>
          <a:bodyPr/>
          <a:lstStyle/>
          <a:p>
            <a:r>
              <a:rPr lang="en-IN" dirty="0">
                <a:solidFill>
                  <a:srgbClr val="00B050"/>
                </a:solidFill>
              </a:rPr>
              <a:t>ER  Constructs to relations</a:t>
            </a:r>
            <a:endParaRPr lang="en-IN" dirty="0"/>
          </a:p>
          <a:p>
            <a:endParaRPr lang="en-IN" dirty="0"/>
          </a:p>
        </p:txBody>
      </p:sp>
      <mc:AlternateContent xmlns:mc="http://schemas.openxmlformats.org/markup-compatibility/2006">
        <mc:Choice xmlns="" xmlns:p14="http://schemas.microsoft.com/office/powerpoint/2010/main" Requires="p14">
          <p:contentPart p14:bwMode="auto" r:id="rId3">
            <p14:nvContentPartPr>
              <p14:cNvPr id="2" name="Ink 1">
                <a:extLst>
                  <a:ext uri="{FF2B5EF4-FFF2-40B4-BE49-F238E27FC236}">
                    <a16:creationId xmlns:a16="http://schemas.microsoft.com/office/drawing/2014/main" id="{E7B13851-9DF9-3C8B-B1DD-589F57E5B3EA}"/>
                  </a:ext>
                </a:extLst>
              </p14:cNvPr>
              <p14:cNvContentPartPr/>
              <p14:nvPr/>
            </p14:nvContentPartPr>
            <p14:xfrm>
              <a:off x="2137320" y="3616560"/>
              <a:ext cx="4881600" cy="1128960"/>
            </p14:xfrm>
          </p:contentPart>
        </mc:Choice>
        <mc:Fallback>
          <p:pic>
            <p:nvPicPr>
              <p:cNvPr id="2" name="Ink 1">
                <a:extLst>
                  <a:ext uri="{FF2B5EF4-FFF2-40B4-BE49-F238E27FC236}">
                    <a16:creationId xmlns:p14="http://schemas.microsoft.com/office/powerpoint/2010/main" xmlns="" xmlns:a16="http://schemas.microsoft.com/office/drawing/2014/main" id="{E7B13851-9DF9-3C8B-B1DD-589F57E5B3EA}"/>
                  </a:ext>
                </a:extLst>
              </p:cNvPr>
              <p:cNvPicPr/>
              <p:nvPr/>
            </p:nvPicPr>
            <p:blipFill>
              <a:blip r:embed="rId4"/>
              <a:stretch>
                <a:fillRect/>
              </a:stretch>
            </p:blipFill>
            <p:spPr>
              <a:xfrm>
                <a:off x="2127960" y="3607200"/>
                <a:ext cx="4900320" cy="1147680"/>
              </a:xfrm>
              <a:prstGeom prst="rect">
                <a:avLst/>
              </a:prstGeom>
            </p:spPr>
          </p:pic>
        </mc:Fallback>
      </mc:AlternateContent>
    </p:spTree>
    <p:extLst>
      <p:ext uri="{BB962C8B-B14F-4D97-AF65-F5344CB8AC3E}">
        <p14:creationId xmlns="" xmlns:p14="http://schemas.microsoft.com/office/powerpoint/2010/main" val="21516259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846642" y="1629303"/>
            <a:ext cx="9110158" cy="4703763"/>
          </a:xfrm>
        </p:spPr>
      </p:pic>
      <p:sp>
        <p:nvSpPr>
          <p:cNvPr id="3" name="Content Placeholder 2"/>
          <p:cNvSpPr>
            <a:spLocks noGrp="1"/>
          </p:cNvSpPr>
          <p:nvPr>
            <p:ph sz="quarter" idx="10"/>
          </p:nvPr>
        </p:nvSpPr>
        <p:spPr/>
        <p:txBody>
          <a:bodyPr/>
          <a:lstStyle/>
          <a:p>
            <a:r>
              <a:rPr lang="en-IN" dirty="0">
                <a:solidFill>
                  <a:srgbClr val="00B050"/>
                </a:solidFill>
              </a:rPr>
              <a:t>ER  Constructs to relations</a:t>
            </a:r>
            <a:endParaRPr lang="en-IN" dirty="0"/>
          </a:p>
          <a:p>
            <a:endParaRPr lang="en-IN" dirty="0"/>
          </a:p>
        </p:txBody>
      </p:sp>
      <mc:AlternateContent xmlns:mc="http://schemas.openxmlformats.org/markup-compatibility/2006">
        <mc:Choice xmlns="" xmlns:p14="http://schemas.microsoft.com/office/powerpoint/2010/main" Requires="p14">
          <p:contentPart p14:bwMode="auto" r:id="rId3">
            <p14:nvContentPartPr>
              <p14:cNvPr id="2" name="Ink 1">
                <a:extLst>
                  <a:ext uri="{FF2B5EF4-FFF2-40B4-BE49-F238E27FC236}">
                    <a16:creationId xmlns:a16="http://schemas.microsoft.com/office/drawing/2014/main" id="{B67F20CF-8663-4ABA-B37C-14BB2A3AE886}"/>
                  </a:ext>
                </a:extLst>
              </p14:cNvPr>
              <p14:cNvContentPartPr/>
              <p14:nvPr/>
            </p14:nvContentPartPr>
            <p14:xfrm>
              <a:off x="1541031" y="3728961"/>
              <a:ext cx="3493800" cy="94320"/>
            </p14:xfrm>
          </p:contentPart>
        </mc:Choice>
        <mc:Fallback>
          <p:pic>
            <p:nvPicPr>
              <p:cNvPr id="2" name="Ink 1">
                <a:extLst>
                  <a:ext uri="{FF2B5EF4-FFF2-40B4-BE49-F238E27FC236}">
                    <a16:creationId xmlns:p14="http://schemas.microsoft.com/office/powerpoint/2010/main" xmlns="" xmlns:a16="http://schemas.microsoft.com/office/drawing/2014/main" id="{B67F20CF-8663-4ABA-B37C-14BB2A3AE886}"/>
                  </a:ext>
                </a:extLst>
              </p:cNvPr>
              <p:cNvPicPr/>
              <p:nvPr/>
            </p:nvPicPr>
            <p:blipFill>
              <a:blip r:embed="rId4"/>
              <a:stretch>
                <a:fillRect/>
              </a:stretch>
            </p:blipFill>
            <p:spPr>
              <a:xfrm>
                <a:off x="1487031" y="3620961"/>
                <a:ext cx="3601440" cy="309960"/>
              </a:xfrm>
              <a:prstGeom prst="rect">
                <a:avLst/>
              </a:prstGeom>
            </p:spPr>
          </p:pic>
        </mc:Fallback>
      </mc:AlternateContent>
      <mc:AlternateContent xmlns:mc="http://schemas.openxmlformats.org/markup-compatibility/2006">
        <mc:Choice xmlns="" xmlns:p14="http://schemas.microsoft.com/office/powerpoint/2010/main" Requires="p14">
          <p:contentPart p14:bwMode="auto" r:id="rId5">
            <p14:nvContentPartPr>
              <p14:cNvPr id="5" name="Ink 4">
                <a:extLst>
                  <a:ext uri="{FF2B5EF4-FFF2-40B4-BE49-F238E27FC236}">
                    <a16:creationId xmlns:a16="http://schemas.microsoft.com/office/drawing/2014/main" id="{53BAB2DC-8A10-474C-A8B2-64CB170530C2}"/>
                  </a:ext>
                </a:extLst>
              </p14:cNvPr>
              <p14:cNvContentPartPr/>
              <p14:nvPr/>
            </p14:nvContentPartPr>
            <p14:xfrm>
              <a:off x="2958711" y="5711841"/>
              <a:ext cx="2541600" cy="84600"/>
            </p14:xfrm>
          </p:contentPart>
        </mc:Choice>
        <mc:Fallback>
          <p:pic>
            <p:nvPicPr>
              <p:cNvPr id="5" name="Ink 4">
                <a:extLst>
                  <a:ext uri="{FF2B5EF4-FFF2-40B4-BE49-F238E27FC236}">
                    <a16:creationId xmlns:p14="http://schemas.microsoft.com/office/powerpoint/2010/main" xmlns="" xmlns:a16="http://schemas.microsoft.com/office/drawing/2014/main" id="{53BAB2DC-8A10-474C-A8B2-64CB170530C2}"/>
                  </a:ext>
                </a:extLst>
              </p:cNvPr>
              <p:cNvPicPr/>
              <p:nvPr/>
            </p:nvPicPr>
            <p:blipFill>
              <a:blip r:embed="rId6"/>
              <a:stretch>
                <a:fillRect/>
              </a:stretch>
            </p:blipFill>
            <p:spPr>
              <a:xfrm>
                <a:off x="2904711" y="5603841"/>
                <a:ext cx="2649240" cy="300240"/>
              </a:xfrm>
              <a:prstGeom prst="rect">
                <a:avLst/>
              </a:prstGeom>
            </p:spPr>
          </p:pic>
        </mc:Fallback>
      </mc:AlternateContent>
      <mc:AlternateContent xmlns:mc="http://schemas.openxmlformats.org/markup-compatibility/2006">
        <mc:Choice xmlns="" xmlns:p14="http://schemas.microsoft.com/office/powerpoint/2010/main" Requires="p14">
          <p:contentPart p14:bwMode="auto" r:id="rId7">
            <p14:nvContentPartPr>
              <p14:cNvPr id="6" name="Ink 5">
                <a:extLst>
                  <a:ext uri="{FF2B5EF4-FFF2-40B4-BE49-F238E27FC236}">
                    <a16:creationId xmlns:a16="http://schemas.microsoft.com/office/drawing/2014/main" id="{3DE290BF-4066-897F-A1D7-03DEAA40C702}"/>
                  </a:ext>
                </a:extLst>
              </p14:cNvPr>
              <p14:cNvContentPartPr/>
              <p14:nvPr/>
            </p14:nvContentPartPr>
            <p14:xfrm>
              <a:off x="6459120" y="4416840"/>
              <a:ext cx="1387440" cy="1624320"/>
            </p14:xfrm>
          </p:contentPart>
        </mc:Choice>
        <mc:Fallback>
          <p:pic>
            <p:nvPicPr>
              <p:cNvPr id="6" name="Ink 5">
                <a:extLst>
                  <a:ext uri="{FF2B5EF4-FFF2-40B4-BE49-F238E27FC236}">
                    <a16:creationId xmlns:p14="http://schemas.microsoft.com/office/powerpoint/2010/main" xmlns="" xmlns:a16="http://schemas.microsoft.com/office/drawing/2014/main" id="{3DE290BF-4066-897F-A1D7-03DEAA40C702}"/>
                  </a:ext>
                </a:extLst>
              </p:cNvPr>
              <p:cNvPicPr/>
              <p:nvPr/>
            </p:nvPicPr>
            <p:blipFill>
              <a:blip r:embed="rId8"/>
              <a:stretch>
                <a:fillRect/>
              </a:stretch>
            </p:blipFill>
            <p:spPr>
              <a:xfrm>
                <a:off x="6449760" y="4407480"/>
                <a:ext cx="1406160" cy="1643040"/>
              </a:xfrm>
              <a:prstGeom prst="rect">
                <a:avLst/>
              </a:prstGeom>
            </p:spPr>
          </p:pic>
        </mc:Fallback>
      </mc:AlternateContent>
      <mc:AlternateContent xmlns:mc="http://schemas.openxmlformats.org/markup-compatibility/2006">
        <mc:Choice xmlns="" xmlns:p14="http://schemas.microsoft.com/office/powerpoint/2010/main" Requires="p14">
          <p:contentPart p14:bwMode="auto" r:id="rId9">
            <p14:nvContentPartPr>
              <p14:cNvPr id="7" name="Ink 6">
                <a:extLst>
                  <a:ext uri="{FF2B5EF4-FFF2-40B4-BE49-F238E27FC236}">
                    <a16:creationId xmlns:a16="http://schemas.microsoft.com/office/drawing/2014/main" id="{9E5BEC23-1938-C27C-712A-F7B0E6DF9545}"/>
                  </a:ext>
                </a:extLst>
              </p14:cNvPr>
              <p14:cNvContentPartPr/>
              <p14:nvPr/>
            </p14:nvContentPartPr>
            <p14:xfrm>
              <a:off x="1708560" y="2160000"/>
              <a:ext cx="9751680" cy="3988440"/>
            </p14:xfrm>
          </p:contentPart>
        </mc:Choice>
        <mc:Fallback>
          <p:pic>
            <p:nvPicPr>
              <p:cNvPr id="7" name="Ink 6">
                <a:extLst>
                  <a:ext uri="{FF2B5EF4-FFF2-40B4-BE49-F238E27FC236}">
                    <a16:creationId xmlns:p14="http://schemas.microsoft.com/office/powerpoint/2010/main" xmlns="" xmlns:a16="http://schemas.microsoft.com/office/drawing/2014/main" id="{9E5BEC23-1938-C27C-712A-F7B0E6DF9545}"/>
                  </a:ext>
                </a:extLst>
              </p:cNvPr>
              <p:cNvPicPr/>
              <p:nvPr/>
            </p:nvPicPr>
            <p:blipFill>
              <a:blip r:embed="rId10"/>
              <a:stretch>
                <a:fillRect/>
              </a:stretch>
            </p:blipFill>
            <p:spPr>
              <a:xfrm>
                <a:off x="1699200" y="2150640"/>
                <a:ext cx="9770400" cy="4007160"/>
              </a:xfrm>
              <a:prstGeom prst="rect">
                <a:avLst/>
              </a:prstGeom>
            </p:spPr>
          </p:pic>
        </mc:Fallback>
      </mc:AlternateContent>
    </p:spTree>
    <p:extLst>
      <p:ext uri="{BB962C8B-B14F-4D97-AF65-F5344CB8AC3E}">
        <p14:creationId xmlns="" xmlns:p14="http://schemas.microsoft.com/office/powerpoint/2010/main" val="1597682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1744109" y="1697038"/>
            <a:ext cx="6028316" cy="4525962"/>
          </a:xfrm>
        </p:spPr>
      </p:pic>
      <p:sp>
        <p:nvSpPr>
          <p:cNvPr id="3" name="Content Placeholder 2"/>
          <p:cNvSpPr>
            <a:spLocks noGrp="1"/>
          </p:cNvSpPr>
          <p:nvPr>
            <p:ph sz="quarter" idx="10"/>
          </p:nvPr>
        </p:nvSpPr>
        <p:spPr/>
        <p:txBody>
          <a:bodyPr/>
          <a:lstStyle/>
          <a:p>
            <a:r>
              <a:rPr lang="en-IN" dirty="0">
                <a:solidFill>
                  <a:srgbClr val="00B050"/>
                </a:solidFill>
              </a:rPr>
              <a:t>ER  Constructs to relations</a:t>
            </a:r>
            <a:endParaRPr lang="en-IN" dirty="0"/>
          </a:p>
          <a:p>
            <a:endParaRPr lang="en-IN" dirty="0"/>
          </a:p>
        </p:txBody>
      </p:sp>
    </p:spTree>
    <p:extLst>
      <p:ext uri="{BB962C8B-B14F-4D97-AF65-F5344CB8AC3E}">
        <p14:creationId xmlns="" xmlns:p14="http://schemas.microsoft.com/office/powerpoint/2010/main" val="2072519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677308" y="1459970"/>
            <a:ext cx="7890959" cy="5021761"/>
          </a:xfrm>
        </p:spPr>
      </p:pic>
      <p:sp>
        <p:nvSpPr>
          <p:cNvPr id="3" name="Content Placeholder 2"/>
          <p:cNvSpPr>
            <a:spLocks noGrp="1"/>
          </p:cNvSpPr>
          <p:nvPr>
            <p:ph sz="quarter" idx="10"/>
          </p:nvPr>
        </p:nvSpPr>
        <p:spPr/>
        <p:txBody>
          <a:bodyPr/>
          <a:lstStyle/>
          <a:p>
            <a:r>
              <a:rPr lang="en-IN" dirty="0">
                <a:solidFill>
                  <a:srgbClr val="00B050"/>
                </a:solidFill>
              </a:rPr>
              <a:t>ER  Constructs to relations</a:t>
            </a:r>
            <a:endParaRPr lang="en-IN" dirty="0"/>
          </a:p>
          <a:p>
            <a:endParaRPr lang="en-IN" dirty="0"/>
          </a:p>
        </p:txBody>
      </p:sp>
      <mc:AlternateContent xmlns:mc="http://schemas.openxmlformats.org/markup-compatibility/2006">
        <mc:Choice xmlns="" xmlns:p14="http://schemas.microsoft.com/office/powerpoint/2010/main" Requires="p14">
          <p:contentPart p14:bwMode="auto" r:id="rId3">
            <p14:nvContentPartPr>
              <p14:cNvPr id="2" name="Ink 1">
                <a:extLst>
                  <a:ext uri="{FF2B5EF4-FFF2-40B4-BE49-F238E27FC236}">
                    <a16:creationId xmlns:a16="http://schemas.microsoft.com/office/drawing/2014/main" id="{1E34E905-7E1C-3744-5276-E0EB939FAEF4}"/>
                  </a:ext>
                </a:extLst>
              </p14:cNvPr>
              <p14:cNvContentPartPr/>
              <p14:nvPr/>
            </p14:nvContentPartPr>
            <p14:xfrm>
              <a:off x="1964520" y="3301920"/>
              <a:ext cx="1226880" cy="1765080"/>
            </p14:xfrm>
          </p:contentPart>
        </mc:Choice>
        <mc:Fallback>
          <p:pic>
            <p:nvPicPr>
              <p:cNvPr id="2" name="Ink 1">
                <a:extLst>
                  <a:ext uri="{FF2B5EF4-FFF2-40B4-BE49-F238E27FC236}">
                    <a16:creationId xmlns:p14="http://schemas.microsoft.com/office/powerpoint/2010/main" xmlns="" xmlns:a16="http://schemas.microsoft.com/office/drawing/2014/main" id="{1E34E905-7E1C-3744-5276-E0EB939FAEF4}"/>
                  </a:ext>
                </a:extLst>
              </p:cNvPr>
              <p:cNvPicPr/>
              <p:nvPr/>
            </p:nvPicPr>
            <p:blipFill>
              <a:blip r:embed="rId4"/>
              <a:stretch>
                <a:fillRect/>
              </a:stretch>
            </p:blipFill>
            <p:spPr>
              <a:xfrm>
                <a:off x="1955160" y="3292560"/>
                <a:ext cx="1245600" cy="1783800"/>
              </a:xfrm>
              <a:prstGeom prst="rect">
                <a:avLst/>
              </a:prstGeom>
            </p:spPr>
          </p:pic>
        </mc:Fallback>
      </mc:AlternateContent>
    </p:spTree>
    <p:extLst>
      <p:ext uri="{BB962C8B-B14F-4D97-AF65-F5344CB8AC3E}">
        <p14:creationId xmlns="" xmlns:p14="http://schemas.microsoft.com/office/powerpoint/2010/main" val="3012067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US" dirty="0"/>
          </a:p>
          <a:p>
            <a:r>
              <a:rPr lang="en-US" dirty="0">
                <a:solidFill>
                  <a:srgbClr val="7030A0"/>
                </a:solidFill>
              </a:rPr>
              <a:t>LEARNING OUTCOME</a:t>
            </a:r>
          </a:p>
          <a:p>
            <a:endParaRPr lang="en-US" dirty="0"/>
          </a:p>
        </p:txBody>
      </p:sp>
      <p:sp>
        <p:nvSpPr>
          <p:cNvPr id="5" name="Rectangle 4"/>
          <p:cNvSpPr/>
          <p:nvPr/>
        </p:nvSpPr>
        <p:spPr>
          <a:xfrm>
            <a:off x="683467" y="1635863"/>
            <a:ext cx="11508533" cy="1754326"/>
          </a:xfrm>
          <a:prstGeom prst="rect">
            <a:avLst/>
          </a:prstGeom>
        </p:spPr>
        <p:txBody>
          <a:bodyPr wrap="square">
            <a:spAutoFit/>
          </a:bodyPr>
          <a:lstStyle/>
          <a:p>
            <a:pPr marL="571500" lvl="0" indent="-571500">
              <a:buFont typeface="Wingdings" panose="05000000000000000000" pitchFamily="2" charset="2"/>
              <a:buChar char="Ø"/>
            </a:pPr>
            <a:r>
              <a:rPr lang="en-IN" sz="3600" b="1" dirty="0">
                <a:solidFill>
                  <a:srgbClr val="00B050"/>
                </a:solidFill>
              </a:rPr>
              <a:t>Relational model concepts</a:t>
            </a:r>
          </a:p>
          <a:p>
            <a:pPr marL="571500" indent="-571500">
              <a:buFont typeface="Wingdings" panose="05000000000000000000" pitchFamily="2" charset="2"/>
              <a:buChar char="Ø"/>
            </a:pPr>
            <a:r>
              <a:rPr lang="en-IN" sz="3600" b="1" dirty="0">
                <a:solidFill>
                  <a:srgbClr val="00B050"/>
                </a:solidFill>
              </a:rPr>
              <a:t>Relational data model constraints</a:t>
            </a:r>
          </a:p>
          <a:p>
            <a:pPr marL="571500" indent="-571500">
              <a:buFont typeface="Wingdings" panose="05000000000000000000" pitchFamily="2" charset="2"/>
              <a:buChar char="Ø"/>
            </a:pPr>
            <a:r>
              <a:rPr lang="en-IN" sz="3600" b="1" dirty="0">
                <a:solidFill>
                  <a:srgbClr val="00B050"/>
                </a:solidFill>
                <a:ea typeface="Calibri" panose="020F0502020204030204" pitchFamily="34" charset="0"/>
                <a:cs typeface="Calibri" panose="020F0502020204030204" pitchFamily="34" charset="0"/>
              </a:rPr>
              <a:t>ER /EER to RM</a:t>
            </a:r>
          </a:p>
        </p:txBody>
      </p:sp>
      <p:sp>
        <p:nvSpPr>
          <p:cNvPr id="2" name="Rectangle 1"/>
          <p:cNvSpPr/>
          <p:nvPr/>
        </p:nvSpPr>
        <p:spPr>
          <a:xfrm>
            <a:off x="2501943" y="5135225"/>
            <a:ext cx="5727657" cy="1200329"/>
          </a:xfrm>
          <a:prstGeom prst="rect">
            <a:avLst/>
          </a:prstGeom>
        </p:spPr>
        <p:txBody>
          <a:bodyPr wrap="square">
            <a:spAutoFit/>
          </a:bodyPr>
          <a:lstStyle/>
          <a:p>
            <a:r>
              <a:rPr lang="en-IN" sz="2400" b="1" dirty="0">
                <a:solidFill>
                  <a:srgbClr val="7030A0"/>
                </a:solidFill>
                <a:latin typeface="Times New Roman" panose="02020603050405020304" pitchFamily="18" charset="0"/>
                <a:ea typeface="Calibri" panose="020F0502020204030204" pitchFamily="34" charset="0"/>
                <a:cs typeface="Calibri" panose="020F0502020204030204" pitchFamily="34" charset="0"/>
              </a:rPr>
              <a:t>REFER:      </a:t>
            </a:r>
            <a:r>
              <a:rPr lang="en-IN" sz="2400" b="1" dirty="0">
                <a:solidFill>
                  <a:srgbClr val="7030A0"/>
                </a:solidFill>
              </a:rPr>
              <a:t>T1-Chapter 5 </a:t>
            </a:r>
          </a:p>
          <a:p>
            <a:r>
              <a:rPr lang="en-IN" sz="2400" b="1" i="1" dirty="0">
                <a:solidFill>
                  <a:srgbClr val="7030A0"/>
                </a:solidFill>
              </a:rPr>
              <a:t>                        Sections: </a:t>
            </a:r>
            <a:endParaRPr lang="en-IN" sz="2400" b="1" dirty="0">
              <a:solidFill>
                <a:srgbClr val="7030A0"/>
              </a:solidFill>
            </a:endParaRPr>
          </a:p>
          <a:p>
            <a:r>
              <a:rPr lang="en-IN" sz="2400" b="1" dirty="0">
                <a:solidFill>
                  <a:srgbClr val="7030A0"/>
                </a:solidFill>
              </a:rPr>
              <a:t>                             5.1- 5.3</a:t>
            </a:r>
          </a:p>
        </p:txBody>
      </p:sp>
      <mc:AlternateContent xmlns:mc="http://schemas.openxmlformats.org/markup-compatibility/2006">
        <mc:Choice xmlns="" xmlns:p14="http://schemas.microsoft.com/office/powerpoint/2010/main" Requires="p14">
          <p:contentPart p14:bwMode="auto" r:id="rId3">
            <p14:nvContentPartPr>
              <p14:cNvPr id="4" name="Ink 3">
                <a:extLst>
                  <a:ext uri="{FF2B5EF4-FFF2-40B4-BE49-F238E27FC236}">
                    <a16:creationId xmlns:a16="http://schemas.microsoft.com/office/drawing/2014/main" id="{19BEF27A-BAF9-8BE0-F327-5A61CBD753E8}"/>
                  </a:ext>
                </a:extLst>
              </p14:cNvPr>
              <p14:cNvContentPartPr/>
              <p14:nvPr/>
            </p14:nvContentPartPr>
            <p14:xfrm>
              <a:off x="1309680" y="341640"/>
              <a:ext cx="6733440" cy="3191400"/>
            </p14:xfrm>
          </p:contentPart>
        </mc:Choice>
        <mc:Fallback>
          <p:pic>
            <p:nvPicPr>
              <p:cNvPr id="4" name="Ink 3">
                <a:extLst>
                  <a:ext uri="{FF2B5EF4-FFF2-40B4-BE49-F238E27FC236}">
                    <a16:creationId xmlns:p14="http://schemas.microsoft.com/office/powerpoint/2010/main" xmlns="" xmlns:a16="http://schemas.microsoft.com/office/drawing/2014/main" id="{19BEF27A-BAF9-8BE0-F327-5A61CBD753E8}"/>
                  </a:ext>
                </a:extLst>
              </p:cNvPr>
              <p:cNvPicPr/>
              <p:nvPr/>
            </p:nvPicPr>
            <p:blipFill>
              <a:blip r:embed="rId4"/>
              <a:stretch>
                <a:fillRect/>
              </a:stretch>
            </p:blipFill>
            <p:spPr>
              <a:xfrm>
                <a:off x="1300320" y="332280"/>
                <a:ext cx="6752160" cy="3210120"/>
              </a:xfrm>
              <a:prstGeom prst="rect">
                <a:avLst/>
              </a:prstGeom>
            </p:spPr>
          </p:pic>
        </mc:Fallback>
      </mc:AlternateContent>
    </p:spTree>
    <p:extLst>
      <p:ext uri="{BB962C8B-B14F-4D97-AF65-F5344CB8AC3E}">
        <p14:creationId xmlns="" xmlns:p14="http://schemas.microsoft.com/office/powerpoint/2010/main" val="18353751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00B050"/>
                </a:solidFill>
              </a:rPr>
              <a:t>ER  Constructs to relations</a:t>
            </a:r>
            <a:endParaRPr lang="en-IN" dirty="0"/>
          </a:p>
          <a:p>
            <a:endParaRPr lang="en-IN"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166547" y="1435628"/>
            <a:ext cx="7096919" cy="5070058"/>
          </a:xfrm>
          <a:prstGeom prst="rect">
            <a:avLst/>
          </a:prstGeom>
        </p:spPr>
      </p:pic>
      <mc:AlternateContent xmlns:mc="http://schemas.openxmlformats.org/markup-compatibility/2006">
        <mc:Choice xmlns="" xmlns:p14="http://schemas.microsoft.com/office/powerpoint/2010/main" Requires="p14">
          <p:contentPart p14:bwMode="auto" r:id="rId3">
            <p14:nvContentPartPr>
              <p14:cNvPr id="2" name="Ink 1">
                <a:extLst>
                  <a:ext uri="{FF2B5EF4-FFF2-40B4-BE49-F238E27FC236}">
                    <a16:creationId xmlns:a16="http://schemas.microsoft.com/office/drawing/2014/main" id="{421B0DE2-6DD0-165B-8A95-70C86DF35563}"/>
                  </a:ext>
                </a:extLst>
              </p14:cNvPr>
              <p14:cNvContentPartPr/>
              <p14:nvPr/>
            </p14:nvContentPartPr>
            <p14:xfrm>
              <a:off x="4006440" y="2116440"/>
              <a:ext cx="2351880" cy="3419280"/>
            </p14:xfrm>
          </p:contentPart>
        </mc:Choice>
        <mc:Fallback>
          <p:pic>
            <p:nvPicPr>
              <p:cNvPr id="2" name="Ink 1">
                <a:extLst>
                  <a:ext uri="{FF2B5EF4-FFF2-40B4-BE49-F238E27FC236}">
                    <a16:creationId xmlns:p14="http://schemas.microsoft.com/office/powerpoint/2010/main" xmlns="" xmlns:a16="http://schemas.microsoft.com/office/drawing/2014/main" id="{421B0DE2-6DD0-165B-8A95-70C86DF35563}"/>
                  </a:ext>
                </a:extLst>
              </p:cNvPr>
              <p:cNvPicPr/>
              <p:nvPr/>
            </p:nvPicPr>
            <p:blipFill>
              <a:blip r:embed="rId4"/>
              <a:stretch>
                <a:fillRect/>
              </a:stretch>
            </p:blipFill>
            <p:spPr>
              <a:xfrm>
                <a:off x="3997080" y="2107080"/>
                <a:ext cx="2370600" cy="34380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5">
            <p14:nvContentPartPr>
              <p14:cNvPr id="5" name="Ink 4">
                <a:extLst>
                  <a:ext uri="{FF2B5EF4-FFF2-40B4-BE49-F238E27FC236}">
                    <a16:creationId xmlns:a16="http://schemas.microsoft.com/office/drawing/2014/main" id="{850542A6-31BE-8431-B8AD-BBB2F8E31672}"/>
                  </a:ext>
                </a:extLst>
              </p14:cNvPr>
              <p14:cNvContentPartPr/>
              <p14:nvPr/>
            </p14:nvContentPartPr>
            <p14:xfrm>
              <a:off x="1059480" y="894240"/>
              <a:ext cx="7936200" cy="5127120"/>
            </p14:xfrm>
          </p:contentPart>
        </mc:Choice>
        <mc:Fallback>
          <p:pic>
            <p:nvPicPr>
              <p:cNvPr id="5" name="Ink 4">
                <a:extLst>
                  <a:ext uri="{FF2B5EF4-FFF2-40B4-BE49-F238E27FC236}">
                    <a16:creationId xmlns:p14="http://schemas.microsoft.com/office/powerpoint/2010/main" xmlns="" xmlns:a16="http://schemas.microsoft.com/office/drawing/2014/main" id="{850542A6-31BE-8431-B8AD-BBB2F8E31672}"/>
                  </a:ext>
                </a:extLst>
              </p:cNvPr>
              <p:cNvPicPr/>
              <p:nvPr/>
            </p:nvPicPr>
            <p:blipFill>
              <a:blip r:embed="rId6"/>
              <a:stretch>
                <a:fillRect/>
              </a:stretch>
            </p:blipFill>
            <p:spPr>
              <a:xfrm>
                <a:off x="1050120" y="884880"/>
                <a:ext cx="7954920" cy="5145840"/>
              </a:xfrm>
              <a:prstGeom prst="rect">
                <a:avLst/>
              </a:prstGeom>
            </p:spPr>
          </p:pic>
        </mc:Fallback>
      </mc:AlternateContent>
    </p:spTree>
    <p:extLst>
      <p:ext uri="{BB962C8B-B14F-4D97-AF65-F5344CB8AC3E}">
        <p14:creationId xmlns="" xmlns:p14="http://schemas.microsoft.com/office/powerpoint/2010/main" val="41164532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2" cstate="print">
            <a:extLst>
              <a:ext uri="{28A0092B-C50C-407E-A947-70E740481C1C}">
                <a14:useLocalDpi xmlns="" xmlns:a14="http://schemas.microsoft.com/office/drawing/2010/main" val="0"/>
              </a:ext>
            </a:extLst>
          </a:blip>
          <a:stretch>
            <a:fillRect/>
          </a:stretch>
        </p:blipFill>
        <p:spPr>
          <a:xfrm>
            <a:off x="1270000" y="1547024"/>
            <a:ext cx="6146800" cy="4614918"/>
          </a:xfrm>
        </p:spPr>
      </p:pic>
      <p:sp>
        <p:nvSpPr>
          <p:cNvPr id="5" name="Rectangle 4"/>
          <p:cNvSpPr/>
          <p:nvPr/>
        </p:nvSpPr>
        <p:spPr>
          <a:xfrm>
            <a:off x="487119" y="162467"/>
            <a:ext cx="7712561" cy="923330"/>
          </a:xfrm>
          <a:prstGeom prst="rect">
            <a:avLst/>
          </a:prstGeom>
        </p:spPr>
        <p:txBody>
          <a:bodyPr wrap="none">
            <a:spAutoFit/>
          </a:bodyPr>
          <a:lstStyle/>
          <a:p>
            <a:r>
              <a:rPr lang="en-IN" sz="5400" b="1" dirty="0">
                <a:solidFill>
                  <a:srgbClr val="00B050"/>
                </a:solidFill>
              </a:rPr>
              <a:t>ER  Constructs to relations</a:t>
            </a:r>
            <a:endParaRPr lang="en-IN" sz="5400" b="1" dirty="0"/>
          </a:p>
        </p:txBody>
      </p:sp>
    </p:spTree>
    <p:extLst>
      <p:ext uri="{BB962C8B-B14F-4D97-AF65-F5344CB8AC3E}">
        <p14:creationId xmlns="" xmlns:p14="http://schemas.microsoft.com/office/powerpoint/2010/main" val="31622124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00B050"/>
                </a:solidFill>
              </a:rPr>
              <a:t>ER  Constructs to relations</a:t>
            </a:r>
            <a:endParaRPr lang="en-IN" dirty="0"/>
          </a:p>
          <a:p>
            <a:endParaRPr lang="en-IN"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303866" y="1455585"/>
            <a:ext cx="7890933" cy="4982786"/>
          </a:xfrm>
          <a:prstGeom prst="rect">
            <a:avLst/>
          </a:prstGeom>
        </p:spPr>
      </p:pic>
      <mc:AlternateContent xmlns:mc="http://schemas.openxmlformats.org/markup-compatibility/2006">
        <mc:Choice xmlns="" xmlns:p14="http://schemas.microsoft.com/office/powerpoint/2010/main" Requires="p14">
          <p:contentPart p14:bwMode="auto" r:id="rId3">
            <p14:nvContentPartPr>
              <p14:cNvPr id="2" name="Ink 1">
                <a:extLst>
                  <a:ext uri="{FF2B5EF4-FFF2-40B4-BE49-F238E27FC236}">
                    <a16:creationId xmlns:a16="http://schemas.microsoft.com/office/drawing/2014/main" id="{29BD9B08-3BD3-6ABC-BE8B-8DC00D8AC8FA}"/>
                  </a:ext>
                </a:extLst>
              </p14:cNvPr>
              <p14:cNvContentPartPr/>
              <p14:nvPr/>
            </p14:nvContentPartPr>
            <p14:xfrm>
              <a:off x="1577520" y="1456560"/>
              <a:ext cx="9656280" cy="4524480"/>
            </p14:xfrm>
          </p:contentPart>
        </mc:Choice>
        <mc:Fallback>
          <p:pic>
            <p:nvPicPr>
              <p:cNvPr id="2" name="Ink 1">
                <a:extLst>
                  <a:ext uri="{FF2B5EF4-FFF2-40B4-BE49-F238E27FC236}">
                    <a16:creationId xmlns:p14="http://schemas.microsoft.com/office/powerpoint/2010/main" xmlns="" xmlns:a16="http://schemas.microsoft.com/office/drawing/2014/main" id="{29BD9B08-3BD3-6ABC-BE8B-8DC00D8AC8FA}"/>
                  </a:ext>
                </a:extLst>
              </p:cNvPr>
              <p:cNvPicPr/>
              <p:nvPr/>
            </p:nvPicPr>
            <p:blipFill>
              <a:blip r:embed="rId4"/>
              <a:stretch>
                <a:fillRect/>
              </a:stretch>
            </p:blipFill>
            <p:spPr>
              <a:xfrm>
                <a:off x="1568160" y="1447200"/>
                <a:ext cx="9675000" cy="4543200"/>
              </a:xfrm>
              <a:prstGeom prst="rect">
                <a:avLst/>
              </a:prstGeom>
            </p:spPr>
          </p:pic>
        </mc:Fallback>
      </mc:AlternateContent>
    </p:spTree>
    <p:extLst>
      <p:ext uri="{BB962C8B-B14F-4D97-AF65-F5344CB8AC3E}">
        <p14:creationId xmlns="" xmlns:p14="http://schemas.microsoft.com/office/powerpoint/2010/main" val="20079029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00B050"/>
                </a:solidFill>
              </a:rPr>
              <a:t>ER  Constructs to relations</a:t>
            </a:r>
            <a:endParaRPr lang="en-IN" dirty="0"/>
          </a:p>
          <a:p>
            <a:endParaRPr lang="en-IN" dirty="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507067" y="1368920"/>
            <a:ext cx="6459008" cy="4849318"/>
          </a:xfrm>
          <a:prstGeom prst="rect">
            <a:avLst/>
          </a:prstGeom>
        </p:spPr>
      </p:pic>
    </p:spTree>
    <p:extLst>
      <p:ext uri="{BB962C8B-B14F-4D97-AF65-F5344CB8AC3E}">
        <p14:creationId xmlns="" xmlns:p14="http://schemas.microsoft.com/office/powerpoint/2010/main" val="31180262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1930375" y="1646238"/>
            <a:ext cx="6908825" cy="4869202"/>
          </a:xfrm>
        </p:spPr>
      </p:pic>
      <p:sp>
        <p:nvSpPr>
          <p:cNvPr id="3" name="Content Placeholder 2"/>
          <p:cNvSpPr>
            <a:spLocks noGrp="1"/>
          </p:cNvSpPr>
          <p:nvPr>
            <p:ph sz="quarter" idx="10"/>
          </p:nvPr>
        </p:nvSpPr>
        <p:spPr/>
        <p:txBody>
          <a:bodyPr/>
          <a:lstStyle/>
          <a:p>
            <a:r>
              <a:rPr lang="en-IN" dirty="0">
                <a:solidFill>
                  <a:srgbClr val="00B050"/>
                </a:solidFill>
              </a:rPr>
              <a:t>ER  Constructs to relations</a:t>
            </a:r>
            <a:endParaRPr lang="en-IN" dirty="0"/>
          </a:p>
          <a:p>
            <a:endParaRPr lang="en-IN" dirty="0"/>
          </a:p>
        </p:txBody>
      </p:sp>
      <mc:AlternateContent xmlns:mc="http://schemas.openxmlformats.org/markup-compatibility/2006">
        <mc:Choice xmlns="" xmlns:p14="http://schemas.microsoft.com/office/powerpoint/2010/main" Requires="p14">
          <p:contentPart p14:bwMode="auto" r:id="rId3">
            <p14:nvContentPartPr>
              <p14:cNvPr id="2" name="Ink 1">
                <a:extLst>
                  <a:ext uri="{FF2B5EF4-FFF2-40B4-BE49-F238E27FC236}">
                    <a16:creationId xmlns:a16="http://schemas.microsoft.com/office/drawing/2014/main" id="{045DC8BF-6E15-AF29-8835-AE4FC409DBF0}"/>
                  </a:ext>
                </a:extLst>
              </p14:cNvPr>
              <p14:cNvContentPartPr/>
              <p14:nvPr/>
            </p14:nvContentPartPr>
            <p14:xfrm>
              <a:off x="3280320" y="1677600"/>
              <a:ext cx="4262760" cy="3459600"/>
            </p14:xfrm>
          </p:contentPart>
        </mc:Choice>
        <mc:Fallback>
          <p:pic>
            <p:nvPicPr>
              <p:cNvPr id="2" name="Ink 1">
                <a:extLst>
                  <a:ext uri="{FF2B5EF4-FFF2-40B4-BE49-F238E27FC236}">
                    <a16:creationId xmlns:p14="http://schemas.microsoft.com/office/powerpoint/2010/main" xmlns="" xmlns:a16="http://schemas.microsoft.com/office/drawing/2014/main" id="{045DC8BF-6E15-AF29-8835-AE4FC409DBF0}"/>
                  </a:ext>
                </a:extLst>
              </p:cNvPr>
              <p:cNvPicPr/>
              <p:nvPr/>
            </p:nvPicPr>
            <p:blipFill>
              <a:blip r:embed="rId4"/>
              <a:stretch>
                <a:fillRect/>
              </a:stretch>
            </p:blipFill>
            <p:spPr>
              <a:xfrm>
                <a:off x="3270960" y="1668240"/>
                <a:ext cx="4281480" cy="3478320"/>
              </a:xfrm>
              <a:prstGeom prst="rect">
                <a:avLst/>
              </a:prstGeom>
            </p:spPr>
          </p:pic>
        </mc:Fallback>
      </mc:AlternateContent>
    </p:spTree>
    <p:extLst>
      <p:ext uri="{BB962C8B-B14F-4D97-AF65-F5344CB8AC3E}">
        <p14:creationId xmlns="" xmlns:p14="http://schemas.microsoft.com/office/powerpoint/2010/main" val="38507898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1134520" y="1493837"/>
            <a:ext cx="6688691" cy="5021761"/>
          </a:xfrm>
        </p:spPr>
      </p:pic>
      <p:sp>
        <p:nvSpPr>
          <p:cNvPr id="3" name="Content Placeholder 2"/>
          <p:cNvSpPr>
            <a:spLocks noGrp="1"/>
          </p:cNvSpPr>
          <p:nvPr>
            <p:ph sz="quarter" idx="10"/>
          </p:nvPr>
        </p:nvSpPr>
        <p:spPr>
          <a:xfrm>
            <a:off x="406400" y="287866"/>
            <a:ext cx="8144933" cy="1007533"/>
          </a:xfrm>
        </p:spPr>
        <p:txBody>
          <a:bodyPr/>
          <a:lstStyle/>
          <a:p>
            <a:r>
              <a:rPr lang="en-IN" dirty="0">
                <a:solidFill>
                  <a:srgbClr val="00B050"/>
                </a:solidFill>
              </a:rPr>
              <a:t>ER  Constructs to relations</a:t>
            </a:r>
            <a:endParaRPr lang="en-IN" dirty="0"/>
          </a:p>
          <a:p>
            <a:endParaRPr lang="en-IN" dirty="0"/>
          </a:p>
        </p:txBody>
      </p:sp>
    </p:spTree>
    <p:extLst>
      <p:ext uri="{BB962C8B-B14F-4D97-AF65-F5344CB8AC3E}">
        <p14:creationId xmlns="" xmlns:p14="http://schemas.microsoft.com/office/powerpoint/2010/main" val="24007764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1879600" y="1493837"/>
            <a:ext cx="7027358" cy="4940829"/>
          </a:xfrm>
        </p:spPr>
      </p:pic>
      <p:sp>
        <p:nvSpPr>
          <p:cNvPr id="3" name="Content Placeholder 2"/>
          <p:cNvSpPr>
            <a:spLocks noGrp="1"/>
          </p:cNvSpPr>
          <p:nvPr>
            <p:ph sz="quarter" idx="10"/>
          </p:nvPr>
        </p:nvSpPr>
        <p:spPr/>
        <p:txBody>
          <a:bodyPr/>
          <a:lstStyle/>
          <a:p>
            <a:r>
              <a:rPr lang="en-IN" dirty="0">
                <a:solidFill>
                  <a:srgbClr val="00B050"/>
                </a:solidFill>
              </a:rPr>
              <a:t>ER  Constructs to relations</a:t>
            </a:r>
            <a:endParaRPr lang="en-IN" dirty="0"/>
          </a:p>
          <a:p>
            <a:endParaRPr lang="en-IN" dirty="0"/>
          </a:p>
        </p:txBody>
      </p:sp>
      <mc:AlternateContent xmlns:mc="http://schemas.openxmlformats.org/markup-compatibility/2006">
        <mc:Choice xmlns="" xmlns:p14="http://schemas.microsoft.com/office/powerpoint/2010/main" Requires="p14">
          <p:contentPart p14:bwMode="auto" r:id="rId3">
            <p14:nvContentPartPr>
              <p14:cNvPr id="2" name="Ink 1">
                <a:extLst>
                  <a:ext uri="{FF2B5EF4-FFF2-40B4-BE49-F238E27FC236}">
                    <a16:creationId xmlns:a16="http://schemas.microsoft.com/office/drawing/2014/main" id="{921CAA63-023C-43D6-9BC5-A723DA2E4C38}"/>
                  </a:ext>
                </a:extLst>
              </p14:cNvPr>
              <p14:cNvContentPartPr/>
              <p14:nvPr/>
            </p14:nvContentPartPr>
            <p14:xfrm>
              <a:off x="2250360" y="1011240"/>
              <a:ext cx="6590520" cy="5244480"/>
            </p14:xfrm>
          </p:contentPart>
        </mc:Choice>
        <mc:Fallback>
          <p:pic>
            <p:nvPicPr>
              <p:cNvPr id="2" name="Ink 1">
                <a:extLst>
                  <a:ext uri="{FF2B5EF4-FFF2-40B4-BE49-F238E27FC236}">
                    <a16:creationId xmlns:p14="http://schemas.microsoft.com/office/powerpoint/2010/main" xmlns="" xmlns:a16="http://schemas.microsoft.com/office/drawing/2014/main" id="{921CAA63-023C-43D6-9BC5-A723DA2E4C38}"/>
                  </a:ext>
                </a:extLst>
              </p:cNvPr>
              <p:cNvPicPr/>
              <p:nvPr/>
            </p:nvPicPr>
            <p:blipFill>
              <a:blip r:embed="rId4"/>
              <a:stretch>
                <a:fillRect/>
              </a:stretch>
            </p:blipFill>
            <p:spPr>
              <a:xfrm>
                <a:off x="2241000" y="1001880"/>
                <a:ext cx="6609240" cy="5263200"/>
              </a:xfrm>
              <a:prstGeom prst="rect">
                <a:avLst/>
              </a:prstGeom>
            </p:spPr>
          </p:pic>
        </mc:Fallback>
      </mc:AlternateContent>
    </p:spTree>
    <p:extLst>
      <p:ext uri="{BB962C8B-B14F-4D97-AF65-F5344CB8AC3E}">
        <p14:creationId xmlns="" xmlns:p14="http://schemas.microsoft.com/office/powerpoint/2010/main" val="25992056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2878642" y="1493838"/>
            <a:ext cx="6028316" cy="4525962"/>
          </a:xfrm>
        </p:spPr>
      </p:pic>
      <p:sp>
        <p:nvSpPr>
          <p:cNvPr id="3" name="Content Placeholder 2"/>
          <p:cNvSpPr>
            <a:spLocks noGrp="1"/>
          </p:cNvSpPr>
          <p:nvPr>
            <p:ph sz="quarter" idx="10"/>
          </p:nvPr>
        </p:nvSpPr>
        <p:spPr/>
        <p:txBody>
          <a:bodyPr/>
          <a:lstStyle/>
          <a:p>
            <a:r>
              <a:rPr lang="en-IN" dirty="0">
                <a:solidFill>
                  <a:srgbClr val="00B050"/>
                </a:solidFill>
              </a:rPr>
              <a:t>ER  Constructs to relations</a:t>
            </a:r>
            <a:endParaRPr lang="en-IN" dirty="0"/>
          </a:p>
          <a:p>
            <a:endParaRPr lang="en-IN" dirty="0"/>
          </a:p>
        </p:txBody>
      </p:sp>
    </p:spTree>
    <p:extLst>
      <p:ext uri="{BB962C8B-B14F-4D97-AF65-F5344CB8AC3E}">
        <p14:creationId xmlns="" xmlns:p14="http://schemas.microsoft.com/office/powerpoint/2010/main" val="15360666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2150508" y="1561571"/>
            <a:ext cx="6383891" cy="4792922"/>
          </a:xfrm>
        </p:spPr>
      </p:pic>
      <p:sp>
        <p:nvSpPr>
          <p:cNvPr id="3" name="Content Placeholder 2"/>
          <p:cNvSpPr>
            <a:spLocks noGrp="1"/>
          </p:cNvSpPr>
          <p:nvPr>
            <p:ph sz="quarter" idx="10"/>
          </p:nvPr>
        </p:nvSpPr>
        <p:spPr/>
        <p:txBody>
          <a:bodyPr/>
          <a:lstStyle/>
          <a:p>
            <a:r>
              <a:rPr lang="en-IN" dirty="0">
                <a:solidFill>
                  <a:srgbClr val="00B050"/>
                </a:solidFill>
              </a:rPr>
              <a:t>ER  Constructs to relations</a:t>
            </a:r>
            <a:endParaRPr lang="en-IN" dirty="0"/>
          </a:p>
          <a:p>
            <a:endParaRPr lang="en-IN" dirty="0"/>
          </a:p>
        </p:txBody>
      </p:sp>
      <mc:AlternateContent xmlns:mc="http://schemas.openxmlformats.org/markup-compatibility/2006">
        <mc:Choice xmlns="" xmlns:p14="http://schemas.microsoft.com/office/powerpoint/2010/main" Requires="p14">
          <p:contentPart p14:bwMode="auto" r:id="rId3">
            <p14:nvContentPartPr>
              <p14:cNvPr id="2" name="Ink 1">
                <a:extLst>
                  <a:ext uri="{FF2B5EF4-FFF2-40B4-BE49-F238E27FC236}">
                    <a16:creationId xmlns:a16="http://schemas.microsoft.com/office/drawing/2014/main" id="{1820DE0A-05E8-54C9-5CDC-2741DBA21AF7}"/>
                  </a:ext>
                </a:extLst>
              </p14:cNvPr>
              <p14:cNvContentPartPr/>
              <p14:nvPr/>
            </p14:nvContentPartPr>
            <p14:xfrm>
              <a:off x="3464640" y="632880"/>
              <a:ext cx="4316400" cy="4206240"/>
            </p14:xfrm>
          </p:contentPart>
        </mc:Choice>
        <mc:Fallback>
          <p:pic>
            <p:nvPicPr>
              <p:cNvPr id="2" name="Ink 1">
                <a:extLst>
                  <a:ext uri="{FF2B5EF4-FFF2-40B4-BE49-F238E27FC236}">
                    <a16:creationId xmlns:p14="http://schemas.microsoft.com/office/powerpoint/2010/main" xmlns="" xmlns:a16="http://schemas.microsoft.com/office/drawing/2014/main" id="{1820DE0A-05E8-54C9-5CDC-2741DBA21AF7}"/>
                  </a:ext>
                </a:extLst>
              </p:cNvPr>
              <p:cNvPicPr/>
              <p:nvPr/>
            </p:nvPicPr>
            <p:blipFill>
              <a:blip r:embed="rId4"/>
              <a:stretch>
                <a:fillRect/>
              </a:stretch>
            </p:blipFill>
            <p:spPr>
              <a:xfrm>
                <a:off x="3455280" y="623520"/>
                <a:ext cx="4335120" cy="4224960"/>
              </a:xfrm>
              <a:prstGeom prst="rect">
                <a:avLst/>
              </a:prstGeom>
            </p:spPr>
          </p:pic>
        </mc:Fallback>
      </mc:AlternateContent>
    </p:spTree>
    <p:extLst>
      <p:ext uri="{BB962C8B-B14F-4D97-AF65-F5344CB8AC3E}">
        <p14:creationId xmlns="" xmlns:p14="http://schemas.microsoft.com/office/powerpoint/2010/main" val="37875749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2878642" y="1493838"/>
            <a:ext cx="6028316" cy="4525962"/>
          </a:xfrm>
        </p:spPr>
      </p:pic>
      <p:sp>
        <p:nvSpPr>
          <p:cNvPr id="3" name="Content Placeholder 2"/>
          <p:cNvSpPr>
            <a:spLocks noGrp="1"/>
          </p:cNvSpPr>
          <p:nvPr>
            <p:ph sz="quarter" idx="10"/>
          </p:nvPr>
        </p:nvSpPr>
        <p:spPr/>
        <p:txBody>
          <a:bodyPr/>
          <a:lstStyle/>
          <a:p>
            <a:r>
              <a:rPr lang="en-IN" dirty="0">
                <a:solidFill>
                  <a:srgbClr val="00B050"/>
                </a:solidFill>
              </a:rPr>
              <a:t>ER  Constructs to relations</a:t>
            </a:r>
            <a:endParaRPr lang="en-IN" dirty="0"/>
          </a:p>
          <a:p>
            <a:endParaRPr lang="en-IN" dirty="0"/>
          </a:p>
        </p:txBody>
      </p:sp>
    </p:spTree>
    <p:extLst>
      <p:ext uri="{BB962C8B-B14F-4D97-AF65-F5344CB8AC3E}">
        <p14:creationId xmlns="" xmlns:p14="http://schemas.microsoft.com/office/powerpoint/2010/main" val="2440976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8F50E99B-3B09-4C9A-BD43-6604CC545BCE}"/>
              </a:ext>
            </a:extLst>
          </p:cNvPr>
          <p:cNvSpPr>
            <a:spLocks noGrp="1"/>
          </p:cNvSpPr>
          <p:nvPr>
            <p:ph idx="1"/>
          </p:nvPr>
        </p:nvSpPr>
        <p:spPr>
          <a:xfrm>
            <a:off x="406399" y="1493838"/>
            <a:ext cx="11704085" cy="5002655"/>
          </a:xfrm>
        </p:spPr>
        <p:txBody>
          <a:bodyPr>
            <a:normAutofit fontScale="70000" lnSpcReduction="20000"/>
          </a:bodyPr>
          <a:lstStyle/>
          <a:p>
            <a:pPr>
              <a:lnSpc>
                <a:spcPct val="107000"/>
              </a:lnSpc>
              <a:spcAft>
                <a:spcPts val="800"/>
              </a:spcAft>
              <a:buFont typeface="Arial" panose="020B0604020202020204" pitchFamily="34" charset="0"/>
              <a:buChar char="•"/>
            </a:pPr>
            <a:r>
              <a:rPr lang="en-US" sz="2300" b="1" dirty="0">
                <a:solidFill>
                  <a:srgbClr val="222222"/>
                </a:solidFill>
                <a:effectLst/>
                <a:latin typeface="Abadi" panose="020B0604020104020204" pitchFamily="34" charset="0"/>
                <a:ea typeface="Calibri" panose="020F0502020204030204" pitchFamily="34" charset="0"/>
                <a:cs typeface="Latha" panose="020B0604020202020204" pitchFamily="34" charset="0"/>
              </a:rPr>
              <a:t>The data model </a:t>
            </a:r>
            <a:r>
              <a:rPr lang="en-US" sz="2300" dirty="0">
                <a:solidFill>
                  <a:srgbClr val="222222"/>
                </a:solidFill>
                <a:effectLst/>
                <a:latin typeface="Abadi" panose="020B0604020104020204" pitchFamily="34" charset="0"/>
                <a:ea typeface="Calibri" panose="020F0502020204030204" pitchFamily="34" charset="0"/>
                <a:cs typeface="Latha" panose="020B0604020202020204" pitchFamily="34" charset="0"/>
              </a:rPr>
              <a:t>emphasizes on what data is needed and how it should be organized instead of what operations will be performed on data.</a:t>
            </a:r>
          </a:p>
          <a:p>
            <a:pPr>
              <a:lnSpc>
                <a:spcPct val="107000"/>
              </a:lnSpc>
              <a:spcAft>
                <a:spcPts val="800"/>
              </a:spcAft>
              <a:buFont typeface="Arial" panose="020B0604020202020204" pitchFamily="34" charset="0"/>
              <a:buChar char="•"/>
            </a:pPr>
            <a:r>
              <a:rPr lang="en-US" sz="2300" dirty="0">
                <a:solidFill>
                  <a:srgbClr val="222222"/>
                </a:solidFill>
                <a:effectLst/>
                <a:latin typeface="Abadi" panose="020B0604020104020204" pitchFamily="34" charset="0"/>
                <a:ea typeface="Calibri" panose="020F0502020204030204" pitchFamily="34" charset="0"/>
                <a:cs typeface="Latha" panose="020B0604020202020204" pitchFamily="34" charset="0"/>
              </a:rPr>
              <a:t> </a:t>
            </a:r>
            <a:r>
              <a:rPr lang="en-US" sz="2300" dirty="0">
                <a:solidFill>
                  <a:srgbClr val="222222"/>
                </a:solidFill>
                <a:effectLst/>
                <a:latin typeface="Abadi" panose="020B0604020104020204" pitchFamily="34" charset="0"/>
                <a:ea typeface="Times New Roman" panose="02020603050405020304" pitchFamily="18" charset="0"/>
                <a:cs typeface="Times New Roman" panose="02020603050405020304" pitchFamily="18" charset="0"/>
              </a:rPr>
              <a:t>The data models are used to represent the data and how it is stored in the database and to set the relationship between data items.</a:t>
            </a:r>
            <a:endParaRPr lang="en-US" sz="2300" dirty="0">
              <a:effectLst/>
              <a:latin typeface="Abadi" panose="020B0604020104020204" pitchFamily="34" charset="0"/>
              <a:ea typeface="Calibri" panose="020F0502020204030204" pitchFamily="34" charset="0"/>
              <a:cs typeface="Latha" panose="020B0604020202020204" pitchFamily="34" charset="0"/>
            </a:endParaRPr>
          </a:p>
          <a:p>
            <a:pPr>
              <a:lnSpc>
                <a:spcPct val="107000"/>
              </a:lnSpc>
              <a:spcAft>
                <a:spcPts val="800"/>
              </a:spcAft>
            </a:pPr>
            <a:r>
              <a:rPr lang="en-US" sz="2100" dirty="0">
                <a:solidFill>
                  <a:srgbClr val="222222"/>
                </a:solidFill>
                <a:effectLst/>
                <a:latin typeface="Abadi" panose="020B0604020104020204" pitchFamily="34" charset="0"/>
                <a:ea typeface="Calibri" panose="020F0502020204030204" pitchFamily="34" charset="0"/>
                <a:cs typeface="Latha" panose="020B0604020202020204" pitchFamily="34" charset="0"/>
              </a:rPr>
              <a:t> </a:t>
            </a:r>
            <a:r>
              <a:rPr lang="en-US" sz="2300" dirty="0">
                <a:solidFill>
                  <a:srgbClr val="222222"/>
                </a:solidFill>
                <a:effectLst/>
                <a:latin typeface="Abadi" panose="020B0604020104020204" pitchFamily="34" charset="0"/>
                <a:ea typeface="Calibri" panose="020F0502020204030204" pitchFamily="34" charset="0"/>
                <a:cs typeface="Latha" panose="020B0604020202020204" pitchFamily="34" charset="0"/>
              </a:rPr>
              <a:t>Data Model is like an architect's building plan, which helps to build conceptual models and set a relationship between data items.  So it is an abstract model that organizes data description, data semantics, and consistency constraints of data. </a:t>
            </a:r>
            <a:endParaRPr lang="en-US" sz="2300" dirty="0">
              <a:effectLst/>
              <a:latin typeface="Abadi" panose="020B0604020104020204" pitchFamily="34" charset="0"/>
              <a:ea typeface="Calibri" panose="020F0502020204030204" pitchFamily="34" charset="0"/>
              <a:cs typeface="Latha" panose="020B0604020202020204" pitchFamily="34" charset="0"/>
            </a:endParaRPr>
          </a:p>
          <a:p>
            <a:pPr>
              <a:lnSpc>
                <a:spcPct val="107000"/>
              </a:lnSpc>
              <a:spcAft>
                <a:spcPts val="800"/>
              </a:spcAft>
            </a:pPr>
            <a:r>
              <a:rPr lang="en-US" sz="2300" b="1" dirty="0">
                <a:solidFill>
                  <a:srgbClr val="222222"/>
                </a:solidFill>
                <a:effectLst/>
                <a:latin typeface="Abadi" panose="020B0604020104020204" pitchFamily="34" charset="0"/>
                <a:ea typeface="Calibri" panose="020F0502020204030204" pitchFamily="34" charset="0"/>
                <a:cs typeface="Latha" panose="020B0604020202020204" pitchFamily="34" charset="0"/>
              </a:rPr>
              <a:t>There are 3 different </a:t>
            </a:r>
            <a:r>
              <a:rPr lang="en-US" sz="2300" dirty="0">
                <a:solidFill>
                  <a:srgbClr val="222222"/>
                </a:solidFill>
                <a:effectLst/>
                <a:latin typeface="Abadi" panose="020B0604020104020204" pitchFamily="34" charset="0"/>
                <a:ea typeface="Calibri" panose="020F0502020204030204" pitchFamily="34" charset="0"/>
                <a:cs typeface="Latha" panose="020B0604020202020204" pitchFamily="34" charset="0"/>
              </a:rPr>
              <a:t>types of data models: conceptual data models, logical data models, and physical data models, and each one has a specific purpose.</a:t>
            </a:r>
            <a:endParaRPr lang="en-US" sz="2300" dirty="0">
              <a:effectLst/>
              <a:latin typeface="Abadi" panose="020B0604020104020204" pitchFamily="34" charset="0"/>
              <a:ea typeface="Calibri" panose="020F0502020204030204" pitchFamily="34" charset="0"/>
              <a:cs typeface="Latha" panose="020B0604020202020204" pitchFamily="34" charset="0"/>
            </a:endParaRPr>
          </a:p>
          <a:p>
            <a:pPr marL="342900" lvl="0" indent="-342900">
              <a:lnSpc>
                <a:spcPct val="107000"/>
              </a:lnSpc>
              <a:spcAft>
                <a:spcPts val="800"/>
              </a:spcAft>
              <a:tabLst>
                <a:tab pos="457200" algn="l"/>
              </a:tabLst>
            </a:pPr>
            <a:r>
              <a:rPr lang="en-US" sz="2300" b="1" dirty="0">
                <a:solidFill>
                  <a:srgbClr val="222222"/>
                </a:solidFill>
                <a:effectLst/>
                <a:latin typeface="Abadi" panose="020B0604020104020204" pitchFamily="34" charset="0"/>
                <a:ea typeface="Times New Roman" panose="02020603050405020304" pitchFamily="18" charset="0"/>
                <a:cs typeface="Times New Roman" panose="02020603050405020304" pitchFamily="18" charset="0"/>
              </a:rPr>
              <a:t>1.  Conceptual Data Model:</a:t>
            </a:r>
            <a:r>
              <a:rPr lang="en-US" sz="2300" dirty="0">
                <a:solidFill>
                  <a:srgbClr val="222222"/>
                </a:solidFill>
                <a:effectLst/>
                <a:latin typeface="Abadi" panose="020B0604020104020204" pitchFamily="34" charset="0"/>
                <a:ea typeface="Times New Roman" panose="02020603050405020304" pitchFamily="18" charset="0"/>
                <a:cs typeface="Times New Roman" panose="02020603050405020304" pitchFamily="18" charset="0"/>
              </a:rPr>
              <a:t> This Data Model defines </a:t>
            </a:r>
            <a:r>
              <a:rPr lang="en-US" sz="2300" b="1" dirty="0">
                <a:solidFill>
                  <a:srgbClr val="222222"/>
                </a:solidFill>
                <a:effectLst/>
                <a:latin typeface="Abadi" panose="020B0604020104020204" pitchFamily="34" charset="0"/>
                <a:ea typeface="Times New Roman" panose="02020603050405020304" pitchFamily="18" charset="0"/>
                <a:cs typeface="Times New Roman" panose="02020603050405020304" pitchFamily="18" charset="0"/>
              </a:rPr>
              <a:t>WHAT</a:t>
            </a:r>
            <a:r>
              <a:rPr lang="en-US" sz="2300" dirty="0">
                <a:solidFill>
                  <a:srgbClr val="222222"/>
                </a:solidFill>
                <a:effectLst/>
                <a:latin typeface="Abadi" panose="020B0604020104020204" pitchFamily="34" charset="0"/>
                <a:ea typeface="Times New Roman" panose="02020603050405020304" pitchFamily="18" charset="0"/>
                <a:cs typeface="Times New Roman" panose="02020603050405020304" pitchFamily="18" charset="0"/>
              </a:rPr>
              <a:t> the system contains. This model is typically created by Business stakeholders and Data Architects. The purpose is to organize, scope and define business concepts and rules.  This is a high level data model  where we </a:t>
            </a:r>
            <a:r>
              <a:rPr lang="en-US" sz="2300" b="1" dirty="0">
                <a:solidFill>
                  <a:srgbClr val="7030A0"/>
                </a:solidFill>
                <a:effectLst/>
                <a:latin typeface="Abadi" panose="020B0604020104020204" pitchFamily="34" charset="0"/>
                <a:ea typeface="Times New Roman" panose="02020603050405020304" pitchFamily="18" charset="0"/>
                <a:cs typeface="Times New Roman" panose="02020603050405020304" pitchFamily="18" charset="0"/>
              </a:rPr>
              <a:t>use </a:t>
            </a:r>
            <a:r>
              <a:rPr lang="en-US" sz="2300" b="1" dirty="0">
                <a:solidFill>
                  <a:srgbClr val="7030A0"/>
                </a:solidFill>
                <a:effectLst/>
                <a:latin typeface="Abadi" panose="020B0604020104020204" pitchFamily="34" charset="0"/>
                <a:ea typeface="Calibri" panose="020F0502020204030204" pitchFamily="34" charset="0"/>
                <a:cs typeface="Latha" panose="020B0604020202020204" pitchFamily="34" charset="0"/>
              </a:rPr>
              <a:t>ER , EER and UML </a:t>
            </a:r>
            <a:r>
              <a:rPr lang="en-US" sz="2300" dirty="0">
                <a:solidFill>
                  <a:srgbClr val="222222"/>
                </a:solidFill>
                <a:effectLst/>
                <a:latin typeface="Abadi" panose="020B0604020104020204" pitchFamily="34" charset="0"/>
                <a:ea typeface="Calibri" panose="020F0502020204030204" pitchFamily="34" charset="0"/>
                <a:cs typeface="Latha" panose="020B0604020202020204" pitchFamily="34" charset="0"/>
              </a:rPr>
              <a:t>to represent the business concepts and organize data.</a:t>
            </a:r>
            <a:endParaRPr lang="en-US" sz="2300" dirty="0">
              <a:effectLst/>
              <a:latin typeface="Abadi" panose="020B0604020104020204" pitchFamily="34" charset="0"/>
              <a:ea typeface="Calibri" panose="020F0502020204030204" pitchFamily="34" charset="0"/>
              <a:cs typeface="Latha" panose="020B0604020202020204" pitchFamily="34" charset="0"/>
            </a:endParaRPr>
          </a:p>
          <a:p>
            <a:pPr marL="342900" lvl="0" indent="-342900">
              <a:lnSpc>
                <a:spcPct val="107000"/>
              </a:lnSpc>
              <a:spcAft>
                <a:spcPts val="800"/>
              </a:spcAft>
              <a:buFont typeface="+mj-lt"/>
              <a:buAutoNum type="arabicPeriod" startAt="2"/>
              <a:tabLst>
                <a:tab pos="457200" algn="l"/>
              </a:tabLst>
            </a:pPr>
            <a:r>
              <a:rPr lang="en-US" sz="2300" b="1" dirty="0">
                <a:solidFill>
                  <a:srgbClr val="222222"/>
                </a:solidFill>
                <a:effectLst/>
                <a:latin typeface="Abadi" panose="020B0604020104020204" pitchFamily="34" charset="0"/>
                <a:ea typeface="Times New Roman" panose="02020603050405020304" pitchFamily="18" charset="0"/>
                <a:cs typeface="Times New Roman" panose="02020603050405020304" pitchFamily="18" charset="0"/>
              </a:rPr>
              <a:t>Logical Data Model:</a:t>
            </a:r>
            <a:r>
              <a:rPr lang="en-US" sz="2300" dirty="0">
                <a:solidFill>
                  <a:srgbClr val="222222"/>
                </a:solidFill>
                <a:effectLst/>
                <a:latin typeface="Abadi" panose="020B0604020104020204" pitchFamily="34" charset="0"/>
                <a:ea typeface="Times New Roman" panose="02020603050405020304" pitchFamily="18" charset="0"/>
                <a:cs typeface="Times New Roman" panose="02020603050405020304" pitchFamily="18" charset="0"/>
              </a:rPr>
              <a:t> Defines </a:t>
            </a:r>
            <a:r>
              <a:rPr lang="en-US" sz="2300" b="1" dirty="0">
                <a:solidFill>
                  <a:srgbClr val="222222"/>
                </a:solidFill>
                <a:effectLst/>
                <a:latin typeface="Abadi" panose="020B0604020104020204" pitchFamily="34" charset="0"/>
                <a:ea typeface="Times New Roman" panose="02020603050405020304" pitchFamily="18" charset="0"/>
                <a:cs typeface="Times New Roman" panose="02020603050405020304" pitchFamily="18" charset="0"/>
              </a:rPr>
              <a:t>HOW</a:t>
            </a:r>
            <a:r>
              <a:rPr lang="en-US" sz="2300" dirty="0">
                <a:solidFill>
                  <a:srgbClr val="222222"/>
                </a:solidFill>
                <a:effectLst/>
                <a:latin typeface="Abadi" panose="020B0604020104020204" pitchFamily="34" charset="0"/>
                <a:ea typeface="Times New Roman" panose="02020603050405020304" pitchFamily="18" charset="0"/>
                <a:cs typeface="Times New Roman" panose="02020603050405020304" pitchFamily="18" charset="0"/>
              </a:rPr>
              <a:t> the system should be implemented regardless of the DBMS. This model is typically created by Data Architects and Business Analysts. The purpose is to developed technical map of rules and data structures. </a:t>
            </a:r>
            <a:r>
              <a:rPr lang="en-US" sz="2300" b="1" dirty="0">
                <a:solidFill>
                  <a:srgbClr val="7030A0"/>
                </a:solidFill>
                <a:effectLst/>
                <a:latin typeface="Abadi" panose="020B0604020104020204" pitchFamily="34" charset="0"/>
                <a:ea typeface="Calibri" panose="020F0502020204030204" pitchFamily="34" charset="0"/>
                <a:cs typeface="Latha" panose="020B0604020202020204" pitchFamily="34" charset="0"/>
              </a:rPr>
              <a:t>Schema or relational schema</a:t>
            </a:r>
            <a:r>
              <a:rPr lang="en-US" sz="2300" dirty="0">
                <a:solidFill>
                  <a:srgbClr val="222222"/>
                </a:solidFill>
                <a:effectLst/>
                <a:latin typeface="Abadi" panose="020B0604020104020204" pitchFamily="34" charset="0"/>
                <a:ea typeface="Calibri" panose="020F0502020204030204" pitchFamily="34" charset="0"/>
                <a:cs typeface="Latha" panose="020B0604020202020204" pitchFamily="34" charset="0"/>
              </a:rPr>
              <a:t>  is belonging to logical data model. Schema means a logical view. </a:t>
            </a:r>
            <a:endParaRPr lang="en-US" sz="2300" dirty="0">
              <a:effectLst/>
              <a:latin typeface="Abadi" panose="020B0604020104020204" pitchFamily="34" charset="0"/>
              <a:ea typeface="Calibri" panose="020F0502020204030204" pitchFamily="34" charset="0"/>
              <a:cs typeface="Latha" panose="020B0604020202020204" pitchFamily="34" charset="0"/>
            </a:endParaRPr>
          </a:p>
          <a:p>
            <a:pPr marL="342900" lvl="0" indent="-342900">
              <a:lnSpc>
                <a:spcPct val="107000"/>
              </a:lnSpc>
              <a:spcAft>
                <a:spcPts val="800"/>
              </a:spcAft>
              <a:buFont typeface="+mj-lt"/>
              <a:buAutoNum type="arabicPeriod" startAt="2"/>
              <a:tabLst>
                <a:tab pos="457200" algn="l"/>
              </a:tabLst>
            </a:pPr>
            <a:r>
              <a:rPr lang="en-US" sz="2300" b="1" dirty="0">
                <a:solidFill>
                  <a:srgbClr val="222222"/>
                </a:solidFill>
                <a:effectLst/>
                <a:latin typeface="Abadi" panose="020B0604020104020204" pitchFamily="34" charset="0"/>
                <a:ea typeface="Times New Roman" panose="02020603050405020304" pitchFamily="18" charset="0"/>
                <a:cs typeface="Times New Roman" panose="02020603050405020304" pitchFamily="18" charset="0"/>
              </a:rPr>
              <a:t>Physical Data Model</a:t>
            </a:r>
            <a:r>
              <a:rPr lang="en-US" sz="2300" dirty="0">
                <a:solidFill>
                  <a:srgbClr val="222222"/>
                </a:solidFill>
                <a:effectLst/>
                <a:latin typeface="Abadi" panose="020B0604020104020204" pitchFamily="34" charset="0"/>
                <a:ea typeface="Times New Roman" panose="02020603050405020304" pitchFamily="18" charset="0"/>
                <a:cs typeface="Times New Roman" panose="02020603050405020304" pitchFamily="18" charset="0"/>
              </a:rPr>
              <a:t>: This Data Model describes </a:t>
            </a:r>
            <a:r>
              <a:rPr lang="en-US" sz="2300" b="1" dirty="0">
                <a:solidFill>
                  <a:srgbClr val="222222"/>
                </a:solidFill>
                <a:effectLst/>
                <a:latin typeface="Abadi" panose="020B0604020104020204" pitchFamily="34" charset="0"/>
                <a:ea typeface="Times New Roman" panose="02020603050405020304" pitchFamily="18" charset="0"/>
                <a:cs typeface="Times New Roman" panose="02020603050405020304" pitchFamily="18" charset="0"/>
              </a:rPr>
              <a:t>HOW</a:t>
            </a:r>
            <a:r>
              <a:rPr lang="en-US" sz="2300" dirty="0">
                <a:solidFill>
                  <a:srgbClr val="222222"/>
                </a:solidFill>
                <a:effectLst/>
                <a:latin typeface="Abadi" panose="020B0604020104020204" pitchFamily="34" charset="0"/>
                <a:ea typeface="Times New Roman" panose="02020603050405020304" pitchFamily="18" charset="0"/>
                <a:cs typeface="Times New Roman" panose="02020603050405020304" pitchFamily="18" charset="0"/>
              </a:rPr>
              <a:t> the system will be implemented using a specific DBMS system. This model is typically created by DBA and developers. The purpose is actual implementation of the database. </a:t>
            </a:r>
            <a:r>
              <a:rPr lang="en-US" sz="2300" dirty="0">
                <a:solidFill>
                  <a:srgbClr val="222222"/>
                </a:solidFill>
                <a:effectLst/>
                <a:latin typeface="Abadi" panose="020B0604020104020204" pitchFamily="34" charset="0"/>
                <a:ea typeface="Calibri" panose="020F0502020204030204" pitchFamily="34" charset="0"/>
                <a:cs typeface="Latha" panose="020B0604020202020204" pitchFamily="34" charset="0"/>
              </a:rPr>
              <a:t>While </a:t>
            </a:r>
            <a:r>
              <a:rPr lang="en-US" sz="2300" b="1" dirty="0">
                <a:solidFill>
                  <a:srgbClr val="7030A0"/>
                </a:solidFill>
                <a:effectLst/>
                <a:latin typeface="Abadi" panose="020B0604020104020204" pitchFamily="34" charset="0"/>
                <a:ea typeface="Calibri" panose="020F0502020204030204" pitchFamily="34" charset="0"/>
                <a:cs typeface="Latha" panose="020B0604020202020204" pitchFamily="34" charset="0"/>
              </a:rPr>
              <a:t>table  basically stored in files  belong to physical data model.</a:t>
            </a:r>
          </a:p>
          <a:p>
            <a:endParaRPr lang="en-US" dirty="0"/>
          </a:p>
        </p:txBody>
      </p:sp>
      <p:sp>
        <p:nvSpPr>
          <p:cNvPr id="3" name="Content Placeholder 2">
            <a:extLst>
              <a:ext uri="{FF2B5EF4-FFF2-40B4-BE49-F238E27FC236}">
                <a16:creationId xmlns="" xmlns:a16="http://schemas.microsoft.com/office/drawing/2014/main" id="{6F905323-B0C8-4A24-A2A0-7BBD5BE6CDCC}"/>
              </a:ext>
            </a:extLst>
          </p:cNvPr>
          <p:cNvSpPr>
            <a:spLocks noGrp="1"/>
          </p:cNvSpPr>
          <p:nvPr>
            <p:ph sz="quarter" idx="10"/>
          </p:nvPr>
        </p:nvSpPr>
        <p:spPr/>
        <p:txBody>
          <a:bodyPr/>
          <a:lstStyle/>
          <a:p>
            <a:r>
              <a:rPr lang="en-IN" sz="3600" dirty="0">
                <a:solidFill>
                  <a:srgbClr val="7030A0"/>
                </a:solidFill>
                <a:effectLst/>
                <a:latin typeface="Helvetica" panose="020B0604020202020204" pitchFamily="34" charset="0"/>
                <a:ea typeface="Calibri" panose="020F0502020204030204" pitchFamily="34" charset="0"/>
                <a:cs typeface="Latha" panose="020B0604020202020204" pitchFamily="34" charset="0"/>
              </a:rPr>
              <a:t>Data Model and schema</a:t>
            </a:r>
            <a:endParaRPr lang="en-US" sz="3600" dirty="0">
              <a:solidFill>
                <a:srgbClr val="7030A0"/>
              </a:solidFill>
              <a:effectLst/>
              <a:latin typeface="Calibri" panose="020F0502020204030204" pitchFamily="34" charset="0"/>
              <a:ea typeface="Calibri" panose="020F0502020204030204" pitchFamily="34" charset="0"/>
              <a:cs typeface="Latha" panose="020B0604020202020204" pitchFamily="34" charset="0"/>
            </a:endParaRPr>
          </a:p>
          <a:p>
            <a:endParaRPr lang="en-US" dirty="0"/>
          </a:p>
        </p:txBody>
      </p:sp>
      <mc:AlternateContent xmlns:mc="http://schemas.openxmlformats.org/markup-compatibility/2006">
        <mc:Choice xmlns="" xmlns:p14="http://schemas.microsoft.com/office/powerpoint/2010/main" Requires="p14">
          <p:contentPart p14:bwMode="auto" r:id="rId2">
            <p14:nvContentPartPr>
              <p14:cNvPr id="4" name="Ink 3">
                <a:extLst>
                  <a:ext uri="{FF2B5EF4-FFF2-40B4-BE49-F238E27FC236}">
                    <a16:creationId xmlns:a16="http://schemas.microsoft.com/office/drawing/2014/main" id="{C819C385-BBDF-F4E1-2185-E9CB2C0DF0BD}"/>
                  </a:ext>
                </a:extLst>
              </p14:cNvPr>
              <p14:cNvContentPartPr/>
              <p14:nvPr/>
            </p14:nvContentPartPr>
            <p14:xfrm>
              <a:off x="452520" y="569160"/>
              <a:ext cx="11079000" cy="6141960"/>
            </p14:xfrm>
          </p:contentPart>
        </mc:Choice>
        <mc:Fallback>
          <p:pic>
            <p:nvPicPr>
              <p:cNvPr id="4" name="Ink 3">
                <a:extLst>
                  <a:ext uri="{FF2B5EF4-FFF2-40B4-BE49-F238E27FC236}">
                    <a16:creationId xmlns:p14="http://schemas.microsoft.com/office/powerpoint/2010/main" xmlns="" xmlns:a16="http://schemas.microsoft.com/office/drawing/2014/main" id="{C819C385-BBDF-F4E1-2185-E9CB2C0DF0BD}"/>
                  </a:ext>
                </a:extLst>
              </p:cNvPr>
              <p:cNvPicPr/>
              <p:nvPr/>
            </p:nvPicPr>
            <p:blipFill>
              <a:blip r:embed="rId3"/>
              <a:stretch>
                <a:fillRect/>
              </a:stretch>
            </p:blipFill>
            <p:spPr>
              <a:xfrm>
                <a:off x="443160" y="559800"/>
                <a:ext cx="11097720" cy="6160680"/>
              </a:xfrm>
              <a:prstGeom prst="rect">
                <a:avLst/>
              </a:prstGeom>
            </p:spPr>
          </p:pic>
        </mc:Fallback>
      </mc:AlternateContent>
    </p:spTree>
    <p:extLst>
      <p:ext uri="{BB962C8B-B14F-4D97-AF65-F5344CB8AC3E}">
        <p14:creationId xmlns="" xmlns:p14="http://schemas.microsoft.com/office/powerpoint/2010/main" val="2596651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2878642" y="1493838"/>
            <a:ext cx="6028316" cy="4525962"/>
          </a:xfrm>
        </p:spPr>
      </p:pic>
      <p:sp>
        <p:nvSpPr>
          <p:cNvPr id="3" name="Content Placeholder 2"/>
          <p:cNvSpPr>
            <a:spLocks noGrp="1"/>
          </p:cNvSpPr>
          <p:nvPr>
            <p:ph sz="quarter" idx="10"/>
          </p:nvPr>
        </p:nvSpPr>
        <p:spPr/>
        <p:txBody>
          <a:bodyPr/>
          <a:lstStyle/>
          <a:p>
            <a:r>
              <a:rPr lang="en-IN" dirty="0">
                <a:solidFill>
                  <a:srgbClr val="00B050"/>
                </a:solidFill>
              </a:rPr>
              <a:t>ER  Constructs to relations</a:t>
            </a:r>
            <a:endParaRPr lang="en-IN" dirty="0"/>
          </a:p>
          <a:p>
            <a:endParaRPr lang="en-IN" dirty="0"/>
          </a:p>
        </p:txBody>
      </p:sp>
      <mc:AlternateContent xmlns:mc="http://schemas.openxmlformats.org/markup-compatibility/2006">
        <mc:Choice xmlns="" xmlns:p14="http://schemas.microsoft.com/office/powerpoint/2010/main" Requires="p14">
          <p:contentPart p14:bwMode="auto" r:id="rId3">
            <p14:nvContentPartPr>
              <p14:cNvPr id="2" name="Ink 1">
                <a:extLst>
                  <a:ext uri="{FF2B5EF4-FFF2-40B4-BE49-F238E27FC236}">
                    <a16:creationId xmlns:a16="http://schemas.microsoft.com/office/drawing/2014/main" id="{FDBD4860-4E29-F45F-8F26-985278FBD414}"/>
                  </a:ext>
                </a:extLst>
              </p14:cNvPr>
              <p14:cNvContentPartPr/>
              <p14:nvPr/>
            </p14:nvContentPartPr>
            <p14:xfrm>
              <a:off x="4887360" y="2508120"/>
              <a:ext cx="1703160" cy="2200320"/>
            </p14:xfrm>
          </p:contentPart>
        </mc:Choice>
        <mc:Fallback>
          <p:pic>
            <p:nvPicPr>
              <p:cNvPr id="2" name="Ink 1">
                <a:extLst>
                  <a:ext uri="{FF2B5EF4-FFF2-40B4-BE49-F238E27FC236}">
                    <a16:creationId xmlns:p14="http://schemas.microsoft.com/office/powerpoint/2010/main" xmlns="" xmlns:a16="http://schemas.microsoft.com/office/drawing/2014/main" id="{FDBD4860-4E29-F45F-8F26-985278FBD414}"/>
                  </a:ext>
                </a:extLst>
              </p:cNvPr>
              <p:cNvPicPr/>
              <p:nvPr/>
            </p:nvPicPr>
            <p:blipFill>
              <a:blip r:embed="rId4"/>
              <a:stretch>
                <a:fillRect/>
              </a:stretch>
            </p:blipFill>
            <p:spPr>
              <a:xfrm>
                <a:off x="4878000" y="2498760"/>
                <a:ext cx="1721880" cy="2219040"/>
              </a:xfrm>
              <a:prstGeom prst="rect">
                <a:avLst/>
              </a:prstGeom>
            </p:spPr>
          </p:pic>
        </mc:Fallback>
      </mc:AlternateContent>
    </p:spTree>
    <p:extLst>
      <p:ext uri="{BB962C8B-B14F-4D97-AF65-F5344CB8AC3E}">
        <p14:creationId xmlns="" xmlns:p14="http://schemas.microsoft.com/office/powerpoint/2010/main" val="13264832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2878642" y="1493838"/>
            <a:ext cx="6028316" cy="4525962"/>
          </a:xfrm>
        </p:spPr>
      </p:pic>
      <p:sp>
        <p:nvSpPr>
          <p:cNvPr id="3" name="Content Placeholder 2"/>
          <p:cNvSpPr>
            <a:spLocks noGrp="1"/>
          </p:cNvSpPr>
          <p:nvPr>
            <p:ph sz="quarter" idx="10"/>
          </p:nvPr>
        </p:nvSpPr>
        <p:spPr/>
        <p:txBody>
          <a:bodyPr/>
          <a:lstStyle/>
          <a:p>
            <a:r>
              <a:rPr lang="en-IN" dirty="0">
                <a:solidFill>
                  <a:srgbClr val="00B050"/>
                </a:solidFill>
              </a:rPr>
              <a:t>ER  Constructs to relations</a:t>
            </a:r>
            <a:endParaRPr lang="en-IN" dirty="0"/>
          </a:p>
          <a:p>
            <a:endParaRPr lang="en-IN" dirty="0"/>
          </a:p>
        </p:txBody>
      </p:sp>
    </p:spTree>
    <p:extLst>
      <p:ext uri="{BB962C8B-B14F-4D97-AF65-F5344CB8AC3E}">
        <p14:creationId xmlns="" xmlns:p14="http://schemas.microsoft.com/office/powerpoint/2010/main" val="14649322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2" cstate="print">
            <a:extLst>
              <a:ext uri="{28A0092B-C50C-407E-A947-70E740481C1C}">
                <a14:useLocalDpi xmlns="" xmlns:a14="http://schemas.microsoft.com/office/drawing/2010/main" val="0"/>
              </a:ext>
            </a:extLst>
          </a:blip>
          <a:stretch>
            <a:fillRect/>
          </a:stretch>
        </p:blipFill>
        <p:spPr>
          <a:xfrm>
            <a:off x="584485" y="1388533"/>
            <a:ext cx="7052448" cy="5113867"/>
          </a:xfrm>
        </p:spPr>
      </p:pic>
      <p:sp>
        <p:nvSpPr>
          <p:cNvPr id="5" name="Rectangle 4"/>
          <p:cNvSpPr/>
          <p:nvPr/>
        </p:nvSpPr>
        <p:spPr>
          <a:xfrm>
            <a:off x="438588" y="416468"/>
            <a:ext cx="6870855" cy="830997"/>
          </a:xfrm>
          <a:prstGeom prst="rect">
            <a:avLst/>
          </a:prstGeom>
        </p:spPr>
        <p:txBody>
          <a:bodyPr wrap="none">
            <a:spAutoFit/>
          </a:bodyPr>
          <a:lstStyle/>
          <a:p>
            <a:r>
              <a:rPr lang="en-IN" sz="4800" b="1" dirty="0">
                <a:solidFill>
                  <a:srgbClr val="00B050"/>
                </a:solidFill>
              </a:rPr>
              <a:t>ER  Constructs to relations</a:t>
            </a:r>
            <a:endParaRPr lang="en-IN" sz="4800" b="1" dirty="0"/>
          </a:p>
        </p:txBody>
      </p:sp>
      <mc:AlternateContent xmlns:mc="http://schemas.openxmlformats.org/markup-compatibility/2006">
        <mc:Choice xmlns="" xmlns:p14="http://schemas.microsoft.com/office/powerpoint/2010/main" Requires="p14">
          <p:contentPart p14:bwMode="auto" r:id="rId3">
            <p14:nvContentPartPr>
              <p14:cNvPr id="2" name="Ink 1">
                <a:extLst>
                  <a:ext uri="{FF2B5EF4-FFF2-40B4-BE49-F238E27FC236}">
                    <a16:creationId xmlns:a16="http://schemas.microsoft.com/office/drawing/2014/main" id="{055A0387-901D-EE66-2C36-7F403A923B4D}"/>
                  </a:ext>
                </a:extLst>
              </p14:cNvPr>
              <p14:cNvContentPartPr/>
              <p14:nvPr/>
            </p14:nvContentPartPr>
            <p14:xfrm>
              <a:off x="1035720" y="2390760"/>
              <a:ext cx="5393880" cy="3258720"/>
            </p14:xfrm>
          </p:contentPart>
        </mc:Choice>
        <mc:Fallback>
          <p:pic>
            <p:nvPicPr>
              <p:cNvPr id="2" name="Ink 1">
                <a:extLst>
                  <a:ext uri="{FF2B5EF4-FFF2-40B4-BE49-F238E27FC236}">
                    <a16:creationId xmlns:p14="http://schemas.microsoft.com/office/powerpoint/2010/main" xmlns="" xmlns:a16="http://schemas.microsoft.com/office/drawing/2014/main" id="{055A0387-901D-EE66-2C36-7F403A923B4D}"/>
                  </a:ext>
                </a:extLst>
              </p:cNvPr>
              <p:cNvPicPr/>
              <p:nvPr/>
            </p:nvPicPr>
            <p:blipFill>
              <a:blip r:embed="rId4"/>
              <a:stretch>
                <a:fillRect/>
              </a:stretch>
            </p:blipFill>
            <p:spPr>
              <a:xfrm>
                <a:off x="1026360" y="2381400"/>
                <a:ext cx="5412600" cy="3277440"/>
              </a:xfrm>
              <a:prstGeom prst="rect">
                <a:avLst/>
              </a:prstGeom>
            </p:spPr>
          </p:pic>
        </mc:Fallback>
      </mc:AlternateContent>
    </p:spTree>
    <p:extLst>
      <p:ext uri="{BB962C8B-B14F-4D97-AF65-F5344CB8AC3E}">
        <p14:creationId xmlns="" xmlns:p14="http://schemas.microsoft.com/office/powerpoint/2010/main" val="23229649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2878642" y="1493838"/>
            <a:ext cx="6028316" cy="4525962"/>
          </a:xfrm>
        </p:spPr>
      </p:pic>
      <p:sp>
        <p:nvSpPr>
          <p:cNvPr id="3" name="Content Placeholder 2"/>
          <p:cNvSpPr>
            <a:spLocks noGrp="1"/>
          </p:cNvSpPr>
          <p:nvPr>
            <p:ph sz="quarter" idx="10"/>
          </p:nvPr>
        </p:nvSpPr>
        <p:spPr/>
        <p:txBody>
          <a:bodyPr/>
          <a:lstStyle/>
          <a:p>
            <a:r>
              <a:rPr lang="en-IN" dirty="0">
                <a:solidFill>
                  <a:srgbClr val="00B050"/>
                </a:solidFill>
              </a:rPr>
              <a:t>ER  Constructs to relations</a:t>
            </a:r>
            <a:endParaRPr lang="en-IN" dirty="0"/>
          </a:p>
          <a:p>
            <a:endParaRPr lang="en-IN" dirty="0"/>
          </a:p>
        </p:txBody>
      </p:sp>
    </p:spTree>
    <p:extLst>
      <p:ext uri="{BB962C8B-B14F-4D97-AF65-F5344CB8AC3E}">
        <p14:creationId xmlns="" xmlns:p14="http://schemas.microsoft.com/office/powerpoint/2010/main" val="27402930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1761067" y="1493838"/>
            <a:ext cx="7145891" cy="4525962"/>
          </a:xfrm>
        </p:spPr>
      </p:pic>
      <p:sp>
        <p:nvSpPr>
          <p:cNvPr id="3" name="Content Placeholder 2"/>
          <p:cNvSpPr>
            <a:spLocks noGrp="1"/>
          </p:cNvSpPr>
          <p:nvPr>
            <p:ph sz="quarter" idx="10"/>
          </p:nvPr>
        </p:nvSpPr>
        <p:spPr/>
        <p:txBody>
          <a:bodyPr/>
          <a:lstStyle/>
          <a:p>
            <a:r>
              <a:rPr lang="en-IN" dirty="0">
                <a:solidFill>
                  <a:srgbClr val="00B050"/>
                </a:solidFill>
              </a:rPr>
              <a:t>ER  Constructs to relations</a:t>
            </a:r>
            <a:endParaRPr lang="en-IN" dirty="0"/>
          </a:p>
          <a:p>
            <a:endParaRPr lang="en-IN" dirty="0"/>
          </a:p>
        </p:txBody>
      </p:sp>
      <mc:AlternateContent xmlns:mc="http://schemas.openxmlformats.org/markup-compatibility/2006">
        <mc:Choice xmlns="" xmlns:p14="http://schemas.microsoft.com/office/powerpoint/2010/main" Requires="p14">
          <p:contentPart p14:bwMode="auto" r:id="rId3">
            <p14:nvContentPartPr>
              <p14:cNvPr id="2" name="Ink 1">
                <a:extLst>
                  <a:ext uri="{FF2B5EF4-FFF2-40B4-BE49-F238E27FC236}">
                    <a16:creationId xmlns:a16="http://schemas.microsoft.com/office/drawing/2014/main" id="{6DAF586B-C86C-6591-0C6E-CB916FBAB548}"/>
                  </a:ext>
                </a:extLst>
              </p14:cNvPr>
              <p14:cNvContentPartPr/>
              <p14:nvPr/>
            </p14:nvContentPartPr>
            <p14:xfrm>
              <a:off x="2286000" y="2019240"/>
              <a:ext cx="8394120" cy="3479400"/>
            </p14:xfrm>
          </p:contentPart>
        </mc:Choice>
        <mc:Fallback>
          <p:pic>
            <p:nvPicPr>
              <p:cNvPr id="2" name="Ink 1">
                <a:extLst>
                  <a:ext uri="{FF2B5EF4-FFF2-40B4-BE49-F238E27FC236}">
                    <a16:creationId xmlns:p14="http://schemas.microsoft.com/office/powerpoint/2010/main" xmlns="" xmlns:a16="http://schemas.microsoft.com/office/drawing/2014/main" id="{6DAF586B-C86C-6591-0C6E-CB916FBAB548}"/>
                  </a:ext>
                </a:extLst>
              </p:cNvPr>
              <p:cNvPicPr/>
              <p:nvPr/>
            </p:nvPicPr>
            <p:blipFill>
              <a:blip r:embed="rId4"/>
              <a:stretch>
                <a:fillRect/>
              </a:stretch>
            </p:blipFill>
            <p:spPr>
              <a:xfrm>
                <a:off x="2276640" y="2009880"/>
                <a:ext cx="8412840" cy="3498120"/>
              </a:xfrm>
              <a:prstGeom prst="rect">
                <a:avLst/>
              </a:prstGeom>
            </p:spPr>
          </p:pic>
        </mc:Fallback>
      </mc:AlternateContent>
    </p:spTree>
    <p:extLst>
      <p:ext uri="{BB962C8B-B14F-4D97-AF65-F5344CB8AC3E}">
        <p14:creationId xmlns="" xmlns:p14="http://schemas.microsoft.com/office/powerpoint/2010/main" val="9232420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2878642" y="1493838"/>
            <a:ext cx="6028316" cy="4525962"/>
          </a:xfrm>
        </p:spPr>
      </p:pic>
      <p:sp>
        <p:nvSpPr>
          <p:cNvPr id="3" name="Content Placeholder 2"/>
          <p:cNvSpPr>
            <a:spLocks noGrp="1"/>
          </p:cNvSpPr>
          <p:nvPr>
            <p:ph sz="quarter" idx="10"/>
          </p:nvPr>
        </p:nvSpPr>
        <p:spPr/>
        <p:txBody>
          <a:bodyPr/>
          <a:lstStyle/>
          <a:p>
            <a:r>
              <a:rPr lang="en-IN" dirty="0">
                <a:solidFill>
                  <a:srgbClr val="00B050"/>
                </a:solidFill>
              </a:rPr>
              <a:t>ER  Constructs to relations</a:t>
            </a:r>
            <a:endParaRPr lang="en-IN" dirty="0"/>
          </a:p>
          <a:p>
            <a:endParaRPr lang="en-IN" dirty="0"/>
          </a:p>
        </p:txBody>
      </p:sp>
    </p:spTree>
    <p:extLst>
      <p:ext uri="{BB962C8B-B14F-4D97-AF65-F5344CB8AC3E}">
        <p14:creationId xmlns="" xmlns:p14="http://schemas.microsoft.com/office/powerpoint/2010/main" val="34781403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00B050"/>
                </a:solidFill>
              </a:rPr>
              <a:t>ER  Constructs to relations</a:t>
            </a:r>
            <a:endParaRPr lang="en-IN" dirty="0"/>
          </a:p>
          <a:p>
            <a:endParaRPr lang="en-IN" dirty="0"/>
          </a:p>
        </p:txBody>
      </p:sp>
      <p:sp>
        <p:nvSpPr>
          <p:cNvPr id="4" name="Content Placeholder 3"/>
          <p:cNvSpPr>
            <a:spLocks noGrp="1" noChangeArrowheads="1"/>
          </p:cNvSpPr>
          <p:nvPr>
            <p:ph idx="1"/>
          </p:nvPr>
        </p:nvSpPr>
        <p:spPr bwMode="auto">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lnSpcReduction="10000"/>
          </a:bodyPr>
          <a:lstStyle>
            <a:lvl1pPr marL="342900" indent="-342900" algn="l" rtl="0" fontAlgn="base">
              <a:spcBef>
                <a:spcPct val="20000"/>
              </a:spcBef>
              <a:spcAft>
                <a:spcPct val="0"/>
              </a:spcAft>
              <a:buClr>
                <a:schemeClr val="bg2"/>
              </a:buClr>
              <a:buFont typeface="Wingdings" panose="05000000000000000000" pitchFamily="2" charset="2"/>
              <a:buChar char="l"/>
              <a:defRPr sz="3200" kern="1200">
                <a:solidFill>
                  <a:schemeClr val="bg2"/>
                </a:solidFill>
                <a:latin typeface="+mn-lt"/>
                <a:ea typeface="+mn-ea"/>
                <a:cs typeface="+mn-cs"/>
              </a:defRPr>
            </a:lvl1pPr>
            <a:lvl2pPr marL="742950" indent="-285750" algn="l" rtl="0" fontAlgn="base">
              <a:spcBef>
                <a:spcPct val="20000"/>
              </a:spcBef>
              <a:spcAft>
                <a:spcPct val="0"/>
              </a:spcAft>
              <a:buClr>
                <a:schemeClr val="bg2"/>
              </a:buClr>
              <a:buChar char="–"/>
              <a:defRPr sz="2800" kern="1200">
                <a:solidFill>
                  <a:schemeClr val="bg2"/>
                </a:solidFill>
                <a:latin typeface="+mn-lt"/>
                <a:ea typeface="+mn-ea"/>
                <a:cs typeface="+mn-cs"/>
              </a:defRPr>
            </a:lvl2pPr>
            <a:lvl3pPr marL="1143000" indent="-228600" algn="l" rtl="0" fontAlgn="base">
              <a:spcBef>
                <a:spcPct val="20000"/>
              </a:spcBef>
              <a:spcAft>
                <a:spcPct val="0"/>
              </a:spcAft>
              <a:buClr>
                <a:schemeClr val="bg2"/>
              </a:buClr>
              <a:buFont typeface="Wingdings" panose="05000000000000000000" pitchFamily="2" charset="2"/>
              <a:buChar char="l"/>
              <a:defRPr sz="2400" kern="1200">
                <a:solidFill>
                  <a:schemeClr val="bg2"/>
                </a:solidFill>
                <a:latin typeface="+mn-lt"/>
                <a:ea typeface="+mn-ea"/>
                <a:cs typeface="+mn-cs"/>
              </a:defRPr>
            </a:lvl3pPr>
            <a:lvl4pPr marL="1600200" indent="-228600" algn="l" rtl="0" fontAlgn="base">
              <a:spcBef>
                <a:spcPct val="20000"/>
              </a:spcBef>
              <a:spcAft>
                <a:spcPct val="0"/>
              </a:spcAft>
              <a:buClr>
                <a:schemeClr val="bg2"/>
              </a:buClr>
              <a:buChar char="–"/>
              <a:defRPr sz="2000" kern="1200">
                <a:solidFill>
                  <a:schemeClr val="bg2"/>
                </a:solidFill>
                <a:latin typeface="+mn-lt"/>
                <a:ea typeface="+mn-ea"/>
                <a:cs typeface="+mn-cs"/>
              </a:defRPr>
            </a:lvl4pPr>
            <a:lvl5pPr marL="2057400" indent="-228600" algn="l" rtl="0" fontAlgn="base">
              <a:spcBef>
                <a:spcPct val="20000"/>
              </a:spcBef>
              <a:spcAft>
                <a:spcPct val="0"/>
              </a:spcAft>
              <a:buClr>
                <a:schemeClr val="bg2"/>
              </a:buClr>
              <a:buChar char="•"/>
              <a:defRPr sz="20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endParaRPr lang="en-US" altLang="en-US" sz="2000" b="1" dirty="0"/>
          </a:p>
          <a:p>
            <a:pPr>
              <a:lnSpc>
                <a:spcPct val="80000"/>
              </a:lnSpc>
            </a:pPr>
            <a:r>
              <a:rPr lang="en-US" altLang="en-US" sz="2800" b="1" dirty="0">
                <a:solidFill>
                  <a:srgbClr val="C00000"/>
                </a:solidFill>
              </a:rPr>
              <a:t>ER-to-Relational Mapping Algorithm </a:t>
            </a:r>
          </a:p>
          <a:p>
            <a:pPr>
              <a:lnSpc>
                <a:spcPct val="80000"/>
              </a:lnSpc>
              <a:buFont typeface="Wingdings" panose="05000000000000000000" pitchFamily="2" charset="2"/>
              <a:buNone/>
            </a:pPr>
            <a:endParaRPr lang="en-US" altLang="en-US" sz="1000" b="1" dirty="0">
              <a:solidFill>
                <a:srgbClr val="C00000"/>
              </a:solidFill>
            </a:endParaRPr>
          </a:p>
          <a:p>
            <a:pPr>
              <a:lnSpc>
                <a:spcPct val="80000"/>
              </a:lnSpc>
              <a:buFont typeface="Wingdings" panose="05000000000000000000" pitchFamily="2" charset="2"/>
              <a:buNone/>
            </a:pPr>
            <a:r>
              <a:rPr lang="en-US" altLang="en-US" sz="2000" b="1" dirty="0">
                <a:solidFill>
                  <a:srgbClr val="C00000"/>
                </a:solidFill>
              </a:rPr>
              <a:t>	</a:t>
            </a:r>
            <a:r>
              <a:rPr lang="en-US" altLang="en-US" sz="2000" dirty="0">
                <a:solidFill>
                  <a:srgbClr val="C00000"/>
                </a:solidFill>
              </a:rPr>
              <a:t>Step 1: Mapping of Regular Entity Types</a:t>
            </a:r>
          </a:p>
          <a:p>
            <a:pPr>
              <a:lnSpc>
                <a:spcPct val="80000"/>
              </a:lnSpc>
              <a:buFont typeface="Wingdings" panose="05000000000000000000" pitchFamily="2" charset="2"/>
              <a:buNone/>
            </a:pPr>
            <a:r>
              <a:rPr lang="en-US" altLang="en-US" sz="2000" dirty="0">
                <a:solidFill>
                  <a:srgbClr val="C00000"/>
                </a:solidFill>
              </a:rPr>
              <a:t>	Step 2: Mapping of Weak Entity Types</a:t>
            </a:r>
          </a:p>
          <a:p>
            <a:pPr>
              <a:lnSpc>
                <a:spcPct val="80000"/>
              </a:lnSpc>
              <a:buFont typeface="Wingdings" panose="05000000000000000000" pitchFamily="2" charset="2"/>
              <a:buNone/>
            </a:pPr>
            <a:r>
              <a:rPr lang="en-US" altLang="en-US" sz="2000" dirty="0">
                <a:solidFill>
                  <a:srgbClr val="C00000"/>
                </a:solidFill>
              </a:rPr>
              <a:t>	Step 3: Mapping of Binary 1:1 Relation Types</a:t>
            </a:r>
          </a:p>
          <a:p>
            <a:pPr>
              <a:lnSpc>
                <a:spcPct val="80000"/>
              </a:lnSpc>
              <a:buFont typeface="Wingdings" panose="05000000000000000000" pitchFamily="2" charset="2"/>
              <a:buNone/>
            </a:pPr>
            <a:r>
              <a:rPr lang="en-US" altLang="en-US" sz="2000" dirty="0">
                <a:solidFill>
                  <a:srgbClr val="C00000"/>
                </a:solidFill>
              </a:rPr>
              <a:t>	Step 4: Mapping of Binary 1:N Relationship Types.</a:t>
            </a:r>
          </a:p>
          <a:p>
            <a:pPr>
              <a:lnSpc>
                <a:spcPct val="80000"/>
              </a:lnSpc>
              <a:buFont typeface="Wingdings" panose="05000000000000000000" pitchFamily="2" charset="2"/>
              <a:buNone/>
            </a:pPr>
            <a:r>
              <a:rPr lang="en-US" altLang="en-US" sz="2000" dirty="0">
                <a:solidFill>
                  <a:srgbClr val="C00000"/>
                </a:solidFill>
              </a:rPr>
              <a:t>	Step 5: Mapping of Binary M:N Relationship Types.</a:t>
            </a:r>
          </a:p>
          <a:p>
            <a:pPr>
              <a:lnSpc>
                <a:spcPct val="80000"/>
              </a:lnSpc>
              <a:buFont typeface="Wingdings" panose="05000000000000000000" pitchFamily="2" charset="2"/>
              <a:buNone/>
            </a:pPr>
            <a:r>
              <a:rPr lang="en-US" altLang="en-US" sz="2000" dirty="0">
                <a:solidFill>
                  <a:srgbClr val="C00000"/>
                </a:solidFill>
              </a:rPr>
              <a:t>	Step 6: Mapping of Multivalued attributes.</a:t>
            </a:r>
          </a:p>
          <a:p>
            <a:pPr>
              <a:lnSpc>
                <a:spcPct val="80000"/>
              </a:lnSpc>
              <a:buFont typeface="Wingdings" panose="05000000000000000000" pitchFamily="2" charset="2"/>
              <a:buNone/>
            </a:pPr>
            <a:r>
              <a:rPr lang="en-US" altLang="en-US" sz="2000" dirty="0">
                <a:solidFill>
                  <a:srgbClr val="C00000"/>
                </a:solidFill>
              </a:rPr>
              <a:t>	Step 7: Mapping of N-</a:t>
            </a:r>
            <a:r>
              <a:rPr lang="en-US" altLang="en-US" sz="2000" dirty="0" err="1">
                <a:solidFill>
                  <a:srgbClr val="C00000"/>
                </a:solidFill>
              </a:rPr>
              <a:t>ary</a:t>
            </a:r>
            <a:r>
              <a:rPr lang="en-US" altLang="en-US" sz="2000" dirty="0">
                <a:solidFill>
                  <a:srgbClr val="C00000"/>
                </a:solidFill>
              </a:rPr>
              <a:t> Relationship Types.</a:t>
            </a:r>
          </a:p>
          <a:p>
            <a:pPr>
              <a:lnSpc>
                <a:spcPct val="80000"/>
              </a:lnSpc>
              <a:buFont typeface="Wingdings" panose="05000000000000000000" pitchFamily="2" charset="2"/>
              <a:buNone/>
            </a:pPr>
            <a:endParaRPr lang="en-US" altLang="en-US" sz="2000" dirty="0">
              <a:solidFill>
                <a:srgbClr val="C00000"/>
              </a:solidFill>
            </a:endParaRPr>
          </a:p>
          <a:p>
            <a:pPr>
              <a:lnSpc>
                <a:spcPct val="80000"/>
              </a:lnSpc>
            </a:pPr>
            <a:r>
              <a:rPr lang="en-US" altLang="en-US" sz="2800" b="1" dirty="0">
                <a:solidFill>
                  <a:srgbClr val="C00000"/>
                </a:solidFill>
              </a:rPr>
              <a:t>Mapping EER Model Constructs to Relations </a:t>
            </a:r>
          </a:p>
          <a:p>
            <a:pPr>
              <a:lnSpc>
                <a:spcPct val="80000"/>
              </a:lnSpc>
              <a:buFont typeface="Wingdings" panose="05000000000000000000" pitchFamily="2" charset="2"/>
              <a:buNone/>
            </a:pPr>
            <a:r>
              <a:rPr lang="en-US" altLang="en-US" sz="1000" b="1" dirty="0">
                <a:solidFill>
                  <a:srgbClr val="C00000"/>
                </a:solidFill>
              </a:rPr>
              <a:t>	</a:t>
            </a:r>
          </a:p>
          <a:p>
            <a:pPr>
              <a:lnSpc>
                <a:spcPct val="80000"/>
              </a:lnSpc>
              <a:buFont typeface="Wingdings" panose="05000000000000000000" pitchFamily="2" charset="2"/>
              <a:buNone/>
            </a:pPr>
            <a:r>
              <a:rPr lang="en-US" altLang="en-US" sz="2000" b="1" dirty="0">
                <a:solidFill>
                  <a:srgbClr val="C00000"/>
                </a:solidFill>
              </a:rPr>
              <a:t>     </a:t>
            </a:r>
            <a:r>
              <a:rPr lang="en-US" altLang="en-US" sz="2000" dirty="0">
                <a:solidFill>
                  <a:srgbClr val="C00000"/>
                </a:solidFill>
              </a:rPr>
              <a:t>Step 8: Options for Mapping Specialization or Generalization.</a:t>
            </a:r>
          </a:p>
          <a:p>
            <a:pPr>
              <a:lnSpc>
                <a:spcPct val="80000"/>
              </a:lnSpc>
              <a:buFont typeface="Wingdings" panose="05000000000000000000" pitchFamily="2" charset="2"/>
              <a:buNone/>
            </a:pPr>
            <a:r>
              <a:rPr lang="en-US" altLang="en-US" sz="2000" dirty="0">
                <a:solidFill>
                  <a:srgbClr val="C00000"/>
                </a:solidFill>
              </a:rPr>
              <a:t>     Step 9: Mapping of Union Types (Categories).</a:t>
            </a:r>
          </a:p>
          <a:p>
            <a:pPr>
              <a:lnSpc>
                <a:spcPct val="80000"/>
              </a:lnSpc>
              <a:buFont typeface="Wingdings" panose="05000000000000000000" pitchFamily="2" charset="2"/>
              <a:buNone/>
            </a:pPr>
            <a:endParaRPr lang="en-US" altLang="en-US" sz="2000" dirty="0"/>
          </a:p>
        </p:txBody>
      </p:sp>
      <mc:AlternateContent xmlns:mc="http://schemas.openxmlformats.org/markup-compatibility/2006">
        <mc:Choice xmlns="" xmlns:p14="http://schemas.microsoft.com/office/powerpoint/2010/main" Requires="p14">
          <p:contentPart p14:bwMode="auto" r:id="rId2">
            <p14:nvContentPartPr>
              <p14:cNvPr id="2" name="Ink 1">
                <a:extLst>
                  <a:ext uri="{FF2B5EF4-FFF2-40B4-BE49-F238E27FC236}">
                    <a16:creationId xmlns:a16="http://schemas.microsoft.com/office/drawing/2014/main" id="{09E8FF73-6815-B53F-B8A0-EC56A9EDBBE0}"/>
                  </a:ext>
                </a:extLst>
              </p14:cNvPr>
              <p14:cNvContentPartPr/>
              <p14:nvPr/>
            </p14:nvContentPartPr>
            <p14:xfrm>
              <a:off x="494280" y="1252440"/>
              <a:ext cx="6054480" cy="4447440"/>
            </p14:xfrm>
          </p:contentPart>
        </mc:Choice>
        <mc:Fallback>
          <p:pic>
            <p:nvPicPr>
              <p:cNvPr id="2" name="Ink 1">
                <a:extLst>
                  <a:ext uri="{FF2B5EF4-FFF2-40B4-BE49-F238E27FC236}">
                    <a16:creationId xmlns:p14="http://schemas.microsoft.com/office/powerpoint/2010/main" xmlns="" xmlns:a16="http://schemas.microsoft.com/office/drawing/2014/main" id="{09E8FF73-6815-B53F-B8A0-EC56A9EDBBE0}"/>
                  </a:ext>
                </a:extLst>
              </p:cNvPr>
              <p:cNvPicPr/>
              <p:nvPr/>
            </p:nvPicPr>
            <p:blipFill>
              <a:blip r:embed="rId3"/>
              <a:stretch>
                <a:fillRect/>
              </a:stretch>
            </p:blipFill>
            <p:spPr>
              <a:xfrm>
                <a:off x="484920" y="1243080"/>
                <a:ext cx="6073200" cy="4466160"/>
              </a:xfrm>
              <a:prstGeom prst="rect">
                <a:avLst/>
              </a:prstGeom>
            </p:spPr>
          </p:pic>
        </mc:Fallback>
      </mc:AlternateContent>
    </p:spTree>
    <p:extLst>
      <p:ext uri="{BB962C8B-B14F-4D97-AF65-F5344CB8AC3E}">
        <p14:creationId xmlns="" xmlns:p14="http://schemas.microsoft.com/office/powerpoint/2010/main" val="29960849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ER-to-Relational Mapping Steps</a:t>
            </a:r>
            <a:endParaRPr lang="en-IN" dirty="0">
              <a:solidFill>
                <a:srgbClr val="7030A0"/>
              </a:solidFill>
            </a:endParaRPr>
          </a:p>
          <a:p>
            <a:endParaRPr lang="en-IN" dirty="0"/>
          </a:p>
        </p:txBody>
      </p:sp>
      <p:sp>
        <p:nvSpPr>
          <p:cNvPr id="6" name="Content Placeholder 5"/>
          <p:cNvSpPr>
            <a:spLocks noGrp="1" noChangeArrowheads="1"/>
          </p:cNvSpPr>
          <p:nvPr>
            <p:ph idx="1"/>
          </p:nvPr>
        </p:nvSpPr>
        <p:spPr bwMode="auto">
          <a:xfrm>
            <a:off x="406399" y="1493838"/>
            <a:ext cx="11159067" cy="4525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lvl1pPr marL="342900" indent="-342900" algn="l" rtl="0" fontAlgn="base">
              <a:spcBef>
                <a:spcPct val="20000"/>
              </a:spcBef>
              <a:spcAft>
                <a:spcPct val="0"/>
              </a:spcAft>
              <a:buClr>
                <a:schemeClr val="bg2"/>
              </a:buClr>
              <a:buFont typeface="Wingdings" panose="05000000000000000000" pitchFamily="2" charset="2"/>
              <a:buChar char="l"/>
              <a:defRPr sz="3200" kern="1200">
                <a:solidFill>
                  <a:schemeClr val="bg2"/>
                </a:solidFill>
                <a:latin typeface="+mn-lt"/>
                <a:ea typeface="+mn-ea"/>
                <a:cs typeface="+mn-cs"/>
              </a:defRPr>
            </a:lvl1pPr>
            <a:lvl2pPr marL="742950" indent="-285750" algn="l" rtl="0" fontAlgn="base">
              <a:spcBef>
                <a:spcPct val="20000"/>
              </a:spcBef>
              <a:spcAft>
                <a:spcPct val="0"/>
              </a:spcAft>
              <a:buClr>
                <a:schemeClr val="bg2"/>
              </a:buClr>
              <a:buChar char="–"/>
              <a:defRPr sz="2800" kern="1200">
                <a:solidFill>
                  <a:schemeClr val="bg2"/>
                </a:solidFill>
                <a:latin typeface="+mn-lt"/>
                <a:ea typeface="+mn-ea"/>
                <a:cs typeface="+mn-cs"/>
              </a:defRPr>
            </a:lvl2pPr>
            <a:lvl3pPr marL="1143000" indent="-228600" algn="l" rtl="0" fontAlgn="base">
              <a:spcBef>
                <a:spcPct val="20000"/>
              </a:spcBef>
              <a:spcAft>
                <a:spcPct val="0"/>
              </a:spcAft>
              <a:buClr>
                <a:schemeClr val="bg2"/>
              </a:buClr>
              <a:buFont typeface="Wingdings" panose="05000000000000000000" pitchFamily="2" charset="2"/>
              <a:buChar char="l"/>
              <a:defRPr sz="2400" kern="1200">
                <a:solidFill>
                  <a:schemeClr val="bg2"/>
                </a:solidFill>
                <a:latin typeface="+mn-lt"/>
                <a:ea typeface="+mn-ea"/>
                <a:cs typeface="+mn-cs"/>
              </a:defRPr>
            </a:lvl3pPr>
            <a:lvl4pPr marL="1600200" indent="-228600" algn="l" rtl="0" fontAlgn="base">
              <a:spcBef>
                <a:spcPct val="20000"/>
              </a:spcBef>
              <a:spcAft>
                <a:spcPct val="0"/>
              </a:spcAft>
              <a:buClr>
                <a:schemeClr val="bg2"/>
              </a:buClr>
              <a:buChar char="–"/>
              <a:defRPr sz="2000" kern="1200">
                <a:solidFill>
                  <a:schemeClr val="bg2"/>
                </a:solidFill>
                <a:latin typeface="+mn-lt"/>
                <a:ea typeface="+mn-ea"/>
                <a:cs typeface="+mn-cs"/>
              </a:defRPr>
            </a:lvl4pPr>
            <a:lvl5pPr marL="2057400" indent="-228600" algn="l" rtl="0" fontAlgn="base">
              <a:spcBef>
                <a:spcPct val="20000"/>
              </a:spcBef>
              <a:spcAft>
                <a:spcPct val="0"/>
              </a:spcAft>
              <a:buClr>
                <a:schemeClr val="bg2"/>
              </a:buClr>
              <a:buChar char="•"/>
              <a:defRPr sz="20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en-US" sz="2800" b="1" dirty="0">
                <a:solidFill>
                  <a:srgbClr val="8B3568"/>
                </a:solidFill>
              </a:rPr>
              <a:t>Step 7: Mapping of N-</a:t>
            </a:r>
            <a:r>
              <a:rPr lang="en-US" altLang="en-US" sz="2800" b="1" dirty="0" err="1">
                <a:solidFill>
                  <a:srgbClr val="8B3568"/>
                </a:solidFill>
              </a:rPr>
              <a:t>ary</a:t>
            </a:r>
            <a:r>
              <a:rPr lang="en-US" altLang="en-US" sz="2800" b="1" dirty="0">
                <a:solidFill>
                  <a:srgbClr val="8B3568"/>
                </a:solidFill>
              </a:rPr>
              <a:t> Relationship Types.    (Non-binary relationships)</a:t>
            </a:r>
          </a:p>
          <a:p>
            <a:pPr>
              <a:buClr>
                <a:srgbClr val="C00000"/>
              </a:buClr>
              <a:buFont typeface="Wingdings" panose="05000000000000000000" pitchFamily="2" charset="2"/>
              <a:buChar char="Ø"/>
            </a:pPr>
            <a:r>
              <a:rPr lang="en-IN" sz="2200" b="1" dirty="0">
                <a:solidFill>
                  <a:srgbClr val="C00000"/>
                </a:solidFill>
              </a:rPr>
              <a:t>For each </a:t>
            </a:r>
            <a:r>
              <a:rPr lang="en-IN" sz="2200" b="1" i="1" dirty="0">
                <a:solidFill>
                  <a:srgbClr val="C00000"/>
                </a:solidFill>
              </a:rPr>
              <a:t>n</a:t>
            </a:r>
            <a:r>
              <a:rPr lang="en-IN" sz="2200" b="1" dirty="0">
                <a:solidFill>
                  <a:srgbClr val="C00000"/>
                </a:solidFill>
              </a:rPr>
              <a:t>-</a:t>
            </a:r>
            <a:r>
              <a:rPr lang="en-IN" sz="2200" b="1" dirty="0" err="1">
                <a:solidFill>
                  <a:srgbClr val="C00000"/>
                </a:solidFill>
              </a:rPr>
              <a:t>ary</a:t>
            </a:r>
            <a:r>
              <a:rPr lang="en-IN" sz="2200" b="1" dirty="0">
                <a:solidFill>
                  <a:srgbClr val="C00000"/>
                </a:solidFill>
              </a:rPr>
              <a:t> relationship type </a:t>
            </a:r>
            <a:r>
              <a:rPr lang="en-IN" sz="2200" b="1" i="1" dirty="0">
                <a:solidFill>
                  <a:srgbClr val="C00000"/>
                </a:solidFill>
              </a:rPr>
              <a:t>R</a:t>
            </a:r>
            <a:r>
              <a:rPr lang="en-IN" sz="2200" b="1" dirty="0">
                <a:solidFill>
                  <a:srgbClr val="C00000"/>
                </a:solidFill>
              </a:rPr>
              <a:t>, where </a:t>
            </a:r>
            <a:r>
              <a:rPr lang="en-IN" sz="2200" b="1" i="1" dirty="0">
                <a:solidFill>
                  <a:srgbClr val="C00000"/>
                </a:solidFill>
              </a:rPr>
              <a:t>n </a:t>
            </a:r>
            <a:r>
              <a:rPr lang="en-IN" sz="2200" b="1" dirty="0">
                <a:solidFill>
                  <a:srgbClr val="C00000"/>
                </a:solidFill>
              </a:rPr>
              <a:t>&gt; 2, create a new relation </a:t>
            </a:r>
            <a:r>
              <a:rPr lang="en-IN" sz="2200" b="1" i="1" dirty="0">
                <a:solidFill>
                  <a:srgbClr val="C00000"/>
                </a:solidFill>
              </a:rPr>
              <a:t>S </a:t>
            </a:r>
            <a:r>
              <a:rPr lang="en-IN" sz="2200" b="1" dirty="0">
                <a:solidFill>
                  <a:srgbClr val="C00000"/>
                </a:solidFill>
              </a:rPr>
              <a:t>to represent </a:t>
            </a:r>
            <a:r>
              <a:rPr lang="en-IN" sz="2200" b="1" i="1" dirty="0">
                <a:solidFill>
                  <a:srgbClr val="C00000"/>
                </a:solidFill>
              </a:rPr>
              <a:t>R</a:t>
            </a:r>
            <a:r>
              <a:rPr lang="en-IN" sz="2200" b="1" dirty="0">
                <a:solidFill>
                  <a:srgbClr val="C00000"/>
                </a:solidFill>
              </a:rPr>
              <a:t>.</a:t>
            </a:r>
          </a:p>
          <a:p>
            <a:pPr>
              <a:buClr>
                <a:srgbClr val="C00000"/>
              </a:buClr>
              <a:buFont typeface="Wingdings" panose="05000000000000000000" pitchFamily="2" charset="2"/>
              <a:buChar char="Ø"/>
            </a:pPr>
            <a:r>
              <a:rPr lang="en-IN" sz="2200" b="1" dirty="0">
                <a:solidFill>
                  <a:srgbClr val="C00000"/>
                </a:solidFill>
              </a:rPr>
              <a:t> Include as foreign key attributes in </a:t>
            </a:r>
            <a:r>
              <a:rPr lang="en-IN" sz="2200" b="1" i="1" dirty="0">
                <a:solidFill>
                  <a:srgbClr val="C00000"/>
                </a:solidFill>
              </a:rPr>
              <a:t>S </a:t>
            </a:r>
            <a:r>
              <a:rPr lang="en-IN" sz="2200" b="1" dirty="0">
                <a:solidFill>
                  <a:srgbClr val="C00000"/>
                </a:solidFill>
              </a:rPr>
              <a:t>the primary keys of the relations that represent the participating entity types. </a:t>
            </a:r>
          </a:p>
          <a:p>
            <a:pPr>
              <a:buClr>
                <a:srgbClr val="C00000"/>
              </a:buClr>
              <a:buFont typeface="Wingdings" panose="05000000000000000000" pitchFamily="2" charset="2"/>
              <a:buChar char="Ø"/>
            </a:pPr>
            <a:r>
              <a:rPr lang="en-IN" sz="2200" b="1" dirty="0">
                <a:solidFill>
                  <a:srgbClr val="C00000"/>
                </a:solidFill>
              </a:rPr>
              <a:t>Also include any simple attributes of the </a:t>
            </a:r>
            <a:r>
              <a:rPr lang="en-IN" sz="2200" b="1" i="1" dirty="0">
                <a:solidFill>
                  <a:srgbClr val="C00000"/>
                </a:solidFill>
              </a:rPr>
              <a:t>n</a:t>
            </a:r>
            <a:r>
              <a:rPr lang="en-IN" sz="2200" b="1" dirty="0">
                <a:solidFill>
                  <a:srgbClr val="C00000"/>
                </a:solidFill>
              </a:rPr>
              <a:t>-</a:t>
            </a:r>
            <a:r>
              <a:rPr lang="en-IN" sz="2200" b="1" dirty="0" err="1">
                <a:solidFill>
                  <a:srgbClr val="C00000"/>
                </a:solidFill>
              </a:rPr>
              <a:t>ary</a:t>
            </a:r>
            <a:r>
              <a:rPr lang="en-IN" sz="2200" b="1" dirty="0">
                <a:solidFill>
                  <a:srgbClr val="C00000"/>
                </a:solidFill>
              </a:rPr>
              <a:t> relationship type (or simple components of composite attributes) as attributes of </a:t>
            </a:r>
            <a:r>
              <a:rPr lang="en-IN" sz="2200" b="1" i="1" dirty="0">
                <a:solidFill>
                  <a:srgbClr val="C00000"/>
                </a:solidFill>
              </a:rPr>
              <a:t>S</a:t>
            </a:r>
            <a:r>
              <a:rPr lang="en-IN" sz="2200" b="1" dirty="0">
                <a:solidFill>
                  <a:srgbClr val="C00000"/>
                </a:solidFill>
              </a:rPr>
              <a:t>.</a:t>
            </a:r>
            <a:endParaRPr lang="en-US" altLang="en-US" sz="2200" b="1" dirty="0">
              <a:solidFill>
                <a:srgbClr val="C00000"/>
              </a:solidFill>
            </a:endParaRPr>
          </a:p>
          <a:p>
            <a:pPr lvl="1">
              <a:buFontTx/>
              <a:buNone/>
            </a:pPr>
            <a:endParaRPr lang="en-US" altLang="en-US" sz="2000" b="1" dirty="0">
              <a:solidFill>
                <a:srgbClr val="00B050"/>
              </a:solidFill>
            </a:endParaRPr>
          </a:p>
          <a:p>
            <a:pPr lvl="1">
              <a:buFontTx/>
              <a:buNone/>
            </a:pPr>
            <a:r>
              <a:rPr lang="en-US" altLang="en-US" sz="2000" b="1" dirty="0">
                <a:solidFill>
                  <a:srgbClr val="00B050"/>
                </a:solidFill>
              </a:rPr>
              <a:t>Example: </a:t>
            </a:r>
          </a:p>
          <a:p>
            <a:pPr lvl="2"/>
            <a:r>
              <a:rPr lang="en-US" altLang="en-US" sz="2000" dirty="0">
                <a:solidFill>
                  <a:srgbClr val="00B050"/>
                </a:solidFill>
              </a:rPr>
              <a:t>The relationship type SUPPY in the ER on the next slide. This can be mapped to the relation SUPPLY shown in the relational schema, whose primary key is the combination of the three foreign keys {SNAME, PARTNO, PROJNAME</a:t>
            </a:r>
            <a:r>
              <a:rPr lang="en-US" altLang="en-US" sz="1600" dirty="0"/>
              <a:t>}</a:t>
            </a:r>
            <a:endParaRPr lang="en-US" altLang="en-US" sz="1600" b="1" dirty="0">
              <a:solidFill>
                <a:srgbClr val="FF0066"/>
              </a:solidFill>
            </a:endParaRPr>
          </a:p>
        </p:txBody>
      </p:sp>
    </p:spTree>
    <p:extLst>
      <p:ext uri="{BB962C8B-B14F-4D97-AF65-F5344CB8AC3E}">
        <p14:creationId xmlns="" xmlns:p14="http://schemas.microsoft.com/office/powerpoint/2010/main" val="25932871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ER-to-Relational Mapping Steps</a:t>
            </a:r>
            <a:endParaRPr lang="en-IN" dirty="0">
              <a:solidFill>
                <a:srgbClr val="7030A0"/>
              </a:solidFill>
            </a:endParaRPr>
          </a:p>
          <a:p>
            <a:endParaRPr lang="en-IN" dirty="0"/>
          </a:p>
        </p:txBody>
      </p:sp>
      <p:pic>
        <p:nvPicPr>
          <p:cNvPr id="4" name="Content Placeholder 3" descr="31755_FIG0411a.gif                                             0001035BEeyore                         B91DCF3B:"/>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406400" y="2509618"/>
            <a:ext cx="10972800" cy="37474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Rectangle 4"/>
          <p:cNvSpPr>
            <a:spLocks noGrp="1" noChangeArrowheads="1"/>
          </p:cNvSpPr>
          <p:nvPr/>
        </p:nvSpPr>
        <p:spPr bwMode="auto">
          <a:xfrm>
            <a:off x="406400" y="1295400"/>
            <a:ext cx="7924800" cy="14398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algn="ctr" rtl="0" fontAlgn="base">
              <a:spcBef>
                <a:spcPct val="0"/>
              </a:spcBef>
              <a:spcAft>
                <a:spcPct val="0"/>
              </a:spcAft>
              <a:buClr>
                <a:schemeClr val="bg2"/>
              </a:buClr>
              <a:defRPr sz="4400" kern="1200">
                <a:solidFill>
                  <a:srgbClr val="333399"/>
                </a:solidFill>
                <a:latin typeface="+mj-lt"/>
                <a:ea typeface="+mj-ea"/>
                <a:cs typeface="+mj-cs"/>
              </a:defRPr>
            </a:lvl1pPr>
            <a:lvl2pPr algn="ctr" rtl="0" fontAlgn="base">
              <a:spcBef>
                <a:spcPct val="0"/>
              </a:spcBef>
              <a:spcAft>
                <a:spcPct val="0"/>
              </a:spcAft>
              <a:buClr>
                <a:schemeClr val="bg2"/>
              </a:buClr>
              <a:defRPr sz="4400">
                <a:solidFill>
                  <a:srgbClr val="333399"/>
                </a:solidFill>
                <a:latin typeface="Arial" panose="020B0604020202020204" pitchFamily="34" charset="0"/>
              </a:defRPr>
            </a:lvl2pPr>
            <a:lvl3pPr algn="ctr" rtl="0" fontAlgn="base">
              <a:spcBef>
                <a:spcPct val="0"/>
              </a:spcBef>
              <a:spcAft>
                <a:spcPct val="0"/>
              </a:spcAft>
              <a:buClr>
                <a:schemeClr val="bg2"/>
              </a:buClr>
              <a:defRPr sz="4400">
                <a:solidFill>
                  <a:srgbClr val="333399"/>
                </a:solidFill>
                <a:latin typeface="Arial" panose="020B0604020202020204" pitchFamily="34" charset="0"/>
              </a:defRPr>
            </a:lvl3pPr>
            <a:lvl4pPr algn="ctr" rtl="0" fontAlgn="base">
              <a:spcBef>
                <a:spcPct val="0"/>
              </a:spcBef>
              <a:spcAft>
                <a:spcPct val="0"/>
              </a:spcAft>
              <a:buClr>
                <a:schemeClr val="bg2"/>
              </a:buClr>
              <a:defRPr sz="4400">
                <a:solidFill>
                  <a:srgbClr val="333399"/>
                </a:solidFill>
                <a:latin typeface="Arial" panose="020B0604020202020204" pitchFamily="34" charset="0"/>
              </a:defRPr>
            </a:lvl4pPr>
            <a:lvl5pPr algn="ctr" rtl="0" fontAlgn="base">
              <a:spcBef>
                <a:spcPct val="0"/>
              </a:spcBef>
              <a:spcAft>
                <a:spcPct val="0"/>
              </a:spcAft>
              <a:buClr>
                <a:schemeClr val="bg2"/>
              </a:buClr>
              <a:defRPr sz="4400">
                <a:solidFill>
                  <a:srgbClr val="333399"/>
                </a:solidFill>
                <a:latin typeface="Arial" panose="020B0604020202020204" pitchFamily="34" charset="0"/>
              </a:defRPr>
            </a:lvl5pPr>
            <a:lvl6pPr marL="457200" algn="ctr" rtl="0" fontAlgn="base">
              <a:spcBef>
                <a:spcPct val="0"/>
              </a:spcBef>
              <a:spcAft>
                <a:spcPct val="0"/>
              </a:spcAft>
              <a:buClr>
                <a:schemeClr val="bg2"/>
              </a:buClr>
              <a:defRPr sz="4400">
                <a:solidFill>
                  <a:srgbClr val="333399"/>
                </a:solidFill>
                <a:latin typeface="Arial" panose="020B0604020202020204" pitchFamily="34" charset="0"/>
              </a:defRPr>
            </a:lvl6pPr>
            <a:lvl7pPr marL="914400" algn="ctr" rtl="0" fontAlgn="base">
              <a:spcBef>
                <a:spcPct val="0"/>
              </a:spcBef>
              <a:spcAft>
                <a:spcPct val="0"/>
              </a:spcAft>
              <a:buClr>
                <a:schemeClr val="bg2"/>
              </a:buClr>
              <a:defRPr sz="4400">
                <a:solidFill>
                  <a:srgbClr val="333399"/>
                </a:solidFill>
                <a:latin typeface="Arial" panose="020B0604020202020204" pitchFamily="34" charset="0"/>
              </a:defRPr>
            </a:lvl7pPr>
            <a:lvl8pPr marL="1371600" algn="ctr" rtl="0" fontAlgn="base">
              <a:spcBef>
                <a:spcPct val="0"/>
              </a:spcBef>
              <a:spcAft>
                <a:spcPct val="0"/>
              </a:spcAft>
              <a:buClr>
                <a:schemeClr val="bg2"/>
              </a:buClr>
              <a:defRPr sz="4400">
                <a:solidFill>
                  <a:srgbClr val="333399"/>
                </a:solidFill>
                <a:latin typeface="Arial" panose="020B0604020202020204" pitchFamily="34" charset="0"/>
              </a:defRPr>
            </a:lvl8pPr>
            <a:lvl9pPr marL="1828800" algn="ctr" rtl="0" fontAlgn="base">
              <a:spcBef>
                <a:spcPct val="0"/>
              </a:spcBef>
              <a:spcAft>
                <a:spcPct val="0"/>
              </a:spcAft>
              <a:buClr>
                <a:schemeClr val="bg2"/>
              </a:buClr>
              <a:defRPr sz="4400">
                <a:solidFill>
                  <a:srgbClr val="333399"/>
                </a:solidFill>
                <a:latin typeface="Arial" panose="020B0604020202020204" pitchFamily="34" charset="0"/>
              </a:defRPr>
            </a:lvl9pPr>
          </a:lstStyle>
          <a:p>
            <a:pPr algn="l"/>
            <a:r>
              <a:rPr lang="en-US" altLang="en-US" sz="2400" b="1" dirty="0"/>
              <a:t>FIGURE 4.11</a:t>
            </a:r>
            <a:r>
              <a:rPr lang="en-US" altLang="en-US" sz="2400" dirty="0"/>
              <a:t/>
            </a:r>
            <a:br>
              <a:rPr lang="en-US" altLang="en-US" sz="2400" dirty="0"/>
            </a:br>
            <a:r>
              <a:rPr lang="en-US" altLang="en-US" sz="2400" dirty="0"/>
              <a:t>Ternary relationship types. (a) The SUPPLY relationship. </a:t>
            </a:r>
            <a:endParaRPr lang="en-US" altLang="en-US" dirty="0"/>
          </a:p>
        </p:txBody>
      </p:sp>
      <mc:AlternateContent xmlns:mc="http://schemas.openxmlformats.org/markup-compatibility/2006">
        <mc:Choice xmlns="" xmlns:p14="http://schemas.microsoft.com/office/powerpoint/2010/main" Requires="p14">
          <p:contentPart p14:bwMode="auto" r:id="rId3">
            <p14:nvContentPartPr>
              <p14:cNvPr id="2" name="Ink 1">
                <a:extLst>
                  <a:ext uri="{FF2B5EF4-FFF2-40B4-BE49-F238E27FC236}">
                    <a16:creationId xmlns:a16="http://schemas.microsoft.com/office/drawing/2014/main" id="{C79D1493-C9A7-998E-0D1F-2C162398D069}"/>
                  </a:ext>
                </a:extLst>
              </p14:cNvPr>
              <p14:cNvContentPartPr/>
              <p14:nvPr/>
            </p14:nvContentPartPr>
            <p14:xfrm>
              <a:off x="1000080" y="2049480"/>
              <a:ext cx="9578880" cy="4088880"/>
            </p14:xfrm>
          </p:contentPart>
        </mc:Choice>
        <mc:Fallback>
          <p:pic>
            <p:nvPicPr>
              <p:cNvPr id="2" name="Ink 1">
                <a:extLst>
                  <a:ext uri="{FF2B5EF4-FFF2-40B4-BE49-F238E27FC236}">
                    <a16:creationId xmlns:p14="http://schemas.microsoft.com/office/powerpoint/2010/main" xmlns="" xmlns:a16="http://schemas.microsoft.com/office/drawing/2014/main" id="{C79D1493-C9A7-998E-0D1F-2C162398D069}"/>
                  </a:ext>
                </a:extLst>
              </p:cNvPr>
              <p:cNvPicPr/>
              <p:nvPr/>
            </p:nvPicPr>
            <p:blipFill>
              <a:blip r:embed="rId4"/>
              <a:stretch>
                <a:fillRect/>
              </a:stretch>
            </p:blipFill>
            <p:spPr>
              <a:xfrm>
                <a:off x="990720" y="2040120"/>
                <a:ext cx="9597600" cy="4107600"/>
              </a:xfrm>
              <a:prstGeom prst="rect">
                <a:avLst/>
              </a:prstGeom>
            </p:spPr>
          </p:pic>
        </mc:Fallback>
      </mc:AlternateContent>
    </p:spTree>
    <p:extLst>
      <p:ext uri="{BB962C8B-B14F-4D97-AF65-F5344CB8AC3E}">
        <p14:creationId xmlns="" xmlns:p14="http://schemas.microsoft.com/office/powerpoint/2010/main" val="10501866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ER-to-Relational Mapping Steps</a:t>
            </a:r>
            <a:endParaRPr lang="en-IN" dirty="0">
              <a:solidFill>
                <a:srgbClr val="7030A0"/>
              </a:solidFill>
            </a:endParaRPr>
          </a:p>
          <a:p>
            <a:endParaRPr lang="en-IN" dirty="0"/>
          </a:p>
        </p:txBody>
      </p:sp>
      <p:pic>
        <p:nvPicPr>
          <p:cNvPr id="4" name="Content Placeholder 3" descr="31755_FIG0901.gif                                              0001035BEeyore                         B91DCF3B:"/>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561709" y="2186976"/>
            <a:ext cx="6146901" cy="408682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Rectangle 4"/>
          <p:cNvSpPr>
            <a:spLocks noGrp="1" noChangeArrowheads="1"/>
          </p:cNvSpPr>
          <p:nvPr/>
        </p:nvSpPr>
        <p:spPr bwMode="auto">
          <a:xfrm>
            <a:off x="561709" y="1295400"/>
            <a:ext cx="10275624"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algn="ctr" rtl="0" fontAlgn="base">
              <a:spcBef>
                <a:spcPct val="0"/>
              </a:spcBef>
              <a:spcAft>
                <a:spcPct val="0"/>
              </a:spcAft>
              <a:buClr>
                <a:schemeClr val="bg2"/>
              </a:buClr>
              <a:defRPr sz="4400" kern="1200">
                <a:solidFill>
                  <a:srgbClr val="333399"/>
                </a:solidFill>
                <a:latin typeface="+mj-lt"/>
                <a:ea typeface="+mj-ea"/>
                <a:cs typeface="+mj-cs"/>
              </a:defRPr>
            </a:lvl1pPr>
            <a:lvl2pPr algn="ctr" rtl="0" fontAlgn="base">
              <a:spcBef>
                <a:spcPct val="0"/>
              </a:spcBef>
              <a:spcAft>
                <a:spcPct val="0"/>
              </a:spcAft>
              <a:buClr>
                <a:schemeClr val="bg2"/>
              </a:buClr>
              <a:defRPr sz="4400">
                <a:solidFill>
                  <a:srgbClr val="333399"/>
                </a:solidFill>
                <a:latin typeface="Arial" panose="020B0604020202020204" pitchFamily="34" charset="0"/>
              </a:defRPr>
            </a:lvl2pPr>
            <a:lvl3pPr algn="ctr" rtl="0" fontAlgn="base">
              <a:spcBef>
                <a:spcPct val="0"/>
              </a:spcBef>
              <a:spcAft>
                <a:spcPct val="0"/>
              </a:spcAft>
              <a:buClr>
                <a:schemeClr val="bg2"/>
              </a:buClr>
              <a:defRPr sz="4400">
                <a:solidFill>
                  <a:srgbClr val="333399"/>
                </a:solidFill>
                <a:latin typeface="Arial" panose="020B0604020202020204" pitchFamily="34" charset="0"/>
              </a:defRPr>
            </a:lvl3pPr>
            <a:lvl4pPr algn="ctr" rtl="0" fontAlgn="base">
              <a:spcBef>
                <a:spcPct val="0"/>
              </a:spcBef>
              <a:spcAft>
                <a:spcPct val="0"/>
              </a:spcAft>
              <a:buClr>
                <a:schemeClr val="bg2"/>
              </a:buClr>
              <a:defRPr sz="4400">
                <a:solidFill>
                  <a:srgbClr val="333399"/>
                </a:solidFill>
                <a:latin typeface="Arial" panose="020B0604020202020204" pitchFamily="34" charset="0"/>
              </a:defRPr>
            </a:lvl4pPr>
            <a:lvl5pPr algn="ctr" rtl="0" fontAlgn="base">
              <a:spcBef>
                <a:spcPct val="0"/>
              </a:spcBef>
              <a:spcAft>
                <a:spcPct val="0"/>
              </a:spcAft>
              <a:buClr>
                <a:schemeClr val="bg2"/>
              </a:buClr>
              <a:defRPr sz="4400">
                <a:solidFill>
                  <a:srgbClr val="333399"/>
                </a:solidFill>
                <a:latin typeface="Arial" panose="020B0604020202020204" pitchFamily="34" charset="0"/>
              </a:defRPr>
            </a:lvl5pPr>
            <a:lvl6pPr marL="457200" algn="ctr" rtl="0" fontAlgn="base">
              <a:spcBef>
                <a:spcPct val="0"/>
              </a:spcBef>
              <a:spcAft>
                <a:spcPct val="0"/>
              </a:spcAft>
              <a:buClr>
                <a:schemeClr val="bg2"/>
              </a:buClr>
              <a:defRPr sz="4400">
                <a:solidFill>
                  <a:srgbClr val="333399"/>
                </a:solidFill>
                <a:latin typeface="Arial" panose="020B0604020202020204" pitchFamily="34" charset="0"/>
              </a:defRPr>
            </a:lvl6pPr>
            <a:lvl7pPr marL="914400" algn="ctr" rtl="0" fontAlgn="base">
              <a:spcBef>
                <a:spcPct val="0"/>
              </a:spcBef>
              <a:spcAft>
                <a:spcPct val="0"/>
              </a:spcAft>
              <a:buClr>
                <a:schemeClr val="bg2"/>
              </a:buClr>
              <a:defRPr sz="4400">
                <a:solidFill>
                  <a:srgbClr val="333399"/>
                </a:solidFill>
                <a:latin typeface="Arial" panose="020B0604020202020204" pitchFamily="34" charset="0"/>
              </a:defRPr>
            </a:lvl7pPr>
            <a:lvl8pPr marL="1371600" algn="ctr" rtl="0" fontAlgn="base">
              <a:spcBef>
                <a:spcPct val="0"/>
              </a:spcBef>
              <a:spcAft>
                <a:spcPct val="0"/>
              </a:spcAft>
              <a:buClr>
                <a:schemeClr val="bg2"/>
              </a:buClr>
              <a:defRPr sz="4400">
                <a:solidFill>
                  <a:srgbClr val="333399"/>
                </a:solidFill>
                <a:latin typeface="Arial" panose="020B0604020202020204" pitchFamily="34" charset="0"/>
              </a:defRPr>
            </a:lvl8pPr>
            <a:lvl9pPr marL="1828800" algn="ctr" rtl="0" fontAlgn="base">
              <a:spcBef>
                <a:spcPct val="0"/>
              </a:spcBef>
              <a:spcAft>
                <a:spcPct val="0"/>
              </a:spcAft>
              <a:buClr>
                <a:schemeClr val="bg2"/>
              </a:buClr>
              <a:defRPr sz="4400">
                <a:solidFill>
                  <a:srgbClr val="333399"/>
                </a:solidFill>
                <a:latin typeface="Arial" panose="020B0604020202020204" pitchFamily="34" charset="0"/>
              </a:defRPr>
            </a:lvl9pPr>
          </a:lstStyle>
          <a:p>
            <a:pPr algn="l"/>
            <a:r>
              <a:rPr lang="en-US" altLang="en-US" sz="2400" b="1" dirty="0"/>
              <a:t>FIGURE 7.3</a:t>
            </a:r>
            <a:br>
              <a:rPr lang="en-US" altLang="en-US" sz="2400" b="1" dirty="0"/>
            </a:br>
            <a:r>
              <a:rPr lang="en-US" altLang="en-US" sz="2400" dirty="0"/>
              <a:t>Mapping the </a:t>
            </a:r>
            <a:r>
              <a:rPr lang="en-US" altLang="en-US" sz="2400" i="1" dirty="0"/>
              <a:t>n</a:t>
            </a:r>
            <a:r>
              <a:rPr lang="en-US" altLang="en-US" sz="2400" dirty="0"/>
              <a:t>-</a:t>
            </a:r>
            <a:r>
              <a:rPr lang="en-US" altLang="en-US" sz="2400" dirty="0" err="1"/>
              <a:t>ary</a:t>
            </a:r>
            <a:r>
              <a:rPr lang="en-US" altLang="en-US" sz="2400" dirty="0"/>
              <a:t> relationship type SUPPLY from Figure 4.11a.</a:t>
            </a:r>
            <a:endParaRPr lang="en-US" altLang="en-US" b="1" dirty="0"/>
          </a:p>
        </p:txBody>
      </p:sp>
      <p:pic>
        <p:nvPicPr>
          <p:cNvPr id="6" name="Picture 5"/>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708610" y="2438400"/>
            <a:ext cx="5343077" cy="4007308"/>
          </a:xfrm>
          <a:prstGeom prst="rect">
            <a:avLst/>
          </a:prstGeom>
        </p:spPr>
      </p:pic>
      <mc:AlternateContent xmlns:mc="http://schemas.openxmlformats.org/markup-compatibility/2006">
        <mc:Choice xmlns="" xmlns:p14="http://schemas.microsoft.com/office/powerpoint/2010/main" Requires="p14">
          <p:contentPart p14:bwMode="auto" r:id="rId4">
            <p14:nvContentPartPr>
              <p14:cNvPr id="2" name="Ink 1">
                <a:extLst>
                  <a:ext uri="{FF2B5EF4-FFF2-40B4-BE49-F238E27FC236}">
                    <a16:creationId xmlns:a16="http://schemas.microsoft.com/office/drawing/2014/main" id="{9A655408-1DD0-CC9A-C043-8DCCAB09636D}"/>
                  </a:ext>
                </a:extLst>
              </p14:cNvPr>
              <p14:cNvContentPartPr/>
              <p14:nvPr/>
            </p14:nvContentPartPr>
            <p14:xfrm>
              <a:off x="6120" y="2277000"/>
              <a:ext cx="6572520" cy="4517640"/>
            </p14:xfrm>
          </p:contentPart>
        </mc:Choice>
        <mc:Fallback>
          <p:pic>
            <p:nvPicPr>
              <p:cNvPr id="2" name="Ink 1">
                <a:extLst>
                  <a:ext uri="{FF2B5EF4-FFF2-40B4-BE49-F238E27FC236}">
                    <a16:creationId xmlns:p14="http://schemas.microsoft.com/office/powerpoint/2010/main" xmlns="" xmlns:a16="http://schemas.microsoft.com/office/drawing/2014/main" id="{9A655408-1DD0-CC9A-C043-8DCCAB09636D}"/>
                  </a:ext>
                </a:extLst>
              </p:cNvPr>
              <p:cNvPicPr/>
              <p:nvPr/>
            </p:nvPicPr>
            <p:blipFill>
              <a:blip r:embed="rId5"/>
              <a:stretch>
                <a:fillRect/>
              </a:stretch>
            </p:blipFill>
            <p:spPr>
              <a:xfrm>
                <a:off x="-3240" y="2267640"/>
                <a:ext cx="6591240" cy="4536360"/>
              </a:xfrm>
              <a:prstGeom prst="rect">
                <a:avLst/>
              </a:prstGeom>
            </p:spPr>
          </p:pic>
        </mc:Fallback>
      </mc:AlternateContent>
    </p:spTree>
    <p:extLst>
      <p:ext uri="{BB962C8B-B14F-4D97-AF65-F5344CB8AC3E}">
        <p14:creationId xmlns="" xmlns:p14="http://schemas.microsoft.com/office/powerpoint/2010/main" val="179786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endParaRPr lang="en-IN" sz="6000" b="1" dirty="0">
              <a:solidFill>
                <a:srgbClr val="CC0066"/>
              </a:solidFill>
            </a:endParaRPr>
          </a:p>
          <a:p>
            <a:pPr marL="0" lvl="0" indent="0"/>
            <a:r>
              <a:rPr lang="en-IN" sz="6000" b="1" dirty="0">
                <a:solidFill>
                  <a:srgbClr val="00B050"/>
                </a:solidFill>
              </a:rPr>
              <a:t>   </a:t>
            </a:r>
            <a:r>
              <a:rPr lang="en-IN" sz="6000" b="1" dirty="0">
                <a:solidFill>
                  <a:srgbClr val="8D237E"/>
                </a:solidFill>
              </a:rPr>
              <a:t>Relational model concepts</a:t>
            </a:r>
          </a:p>
          <a:p>
            <a:endParaRPr lang="en-IN" sz="6000" b="1" dirty="0"/>
          </a:p>
        </p:txBody>
      </p:sp>
      <p:sp>
        <p:nvSpPr>
          <p:cNvPr id="3" name="Content Placeholder 2"/>
          <p:cNvSpPr>
            <a:spLocks noGrp="1"/>
          </p:cNvSpPr>
          <p:nvPr>
            <p:ph sz="quarter" idx="10"/>
          </p:nvPr>
        </p:nvSpPr>
        <p:spPr/>
        <p:txBody>
          <a:bodyPr/>
          <a:lstStyle/>
          <a:p>
            <a:endParaRPr lang="en-IN"/>
          </a:p>
        </p:txBody>
      </p:sp>
    </p:spTree>
    <p:extLst>
      <p:ext uri="{BB962C8B-B14F-4D97-AF65-F5344CB8AC3E}">
        <p14:creationId xmlns="" xmlns:p14="http://schemas.microsoft.com/office/powerpoint/2010/main" val="6115323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C950424-F62D-757F-7440-48365E0816FC}"/>
              </a:ext>
            </a:extLst>
          </p:cNvPr>
          <p:cNvSpPr>
            <a:spLocks noGrp="1"/>
          </p:cNvSpPr>
          <p:nvPr>
            <p:ph sz="quarter" idx="10"/>
          </p:nvPr>
        </p:nvSpPr>
        <p:spPr/>
        <p:txBody>
          <a:bodyPr/>
          <a:lstStyle/>
          <a:p>
            <a:endParaRPr lang="en-US" altLang="en-US" dirty="0">
              <a:solidFill>
                <a:srgbClr val="7030A0"/>
              </a:solidFill>
            </a:endParaRPr>
          </a:p>
          <a:p>
            <a:r>
              <a:rPr lang="en-US" altLang="en-US" dirty="0">
                <a:solidFill>
                  <a:srgbClr val="7030A0"/>
                </a:solidFill>
              </a:rPr>
              <a:t>ER-to-Relational Mapping Steps</a:t>
            </a:r>
            <a:endParaRPr lang="en-IN" dirty="0">
              <a:solidFill>
                <a:srgbClr val="7030A0"/>
              </a:solidFill>
            </a:endParaRPr>
          </a:p>
          <a:p>
            <a:endParaRPr lang="en-IN" dirty="0"/>
          </a:p>
          <a:p>
            <a:endParaRPr lang="en-IN" dirty="0"/>
          </a:p>
        </p:txBody>
      </p:sp>
      <p:pic>
        <p:nvPicPr>
          <p:cNvPr id="9" name="Picture 8">
            <a:extLst>
              <a:ext uri="{FF2B5EF4-FFF2-40B4-BE49-F238E27FC236}">
                <a16:creationId xmlns="" xmlns:a16="http://schemas.microsoft.com/office/drawing/2014/main" id="{AC84F774-CD01-0C37-F90E-4A9D14EA833D}"/>
              </a:ext>
            </a:extLst>
          </p:cNvPr>
          <p:cNvPicPr>
            <a:picLocks noChangeAspect="1"/>
          </p:cNvPicPr>
          <p:nvPr/>
        </p:nvPicPr>
        <p:blipFill>
          <a:blip r:embed="rId3"/>
          <a:stretch>
            <a:fillRect/>
          </a:stretch>
        </p:blipFill>
        <p:spPr>
          <a:xfrm>
            <a:off x="57150" y="1392469"/>
            <a:ext cx="5643046" cy="3364466"/>
          </a:xfrm>
          <a:prstGeom prst="rect">
            <a:avLst/>
          </a:prstGeom>
        </p:spPr>
      </p:pic>
      <p:pic>
        <p:nvPicPr>
          <p:cNvPr id="11" name="Picture 10">
            <a:extLst>
              <a:ext uri="{FF2B5EF4-FFF2-40B4-BE49-F238E27FC236}">
                <a16:creationId xmlns="" xmlns:a16="http://schemas.microsoft.com/office/drawing/2014/main" id="{42E60F92-DA5B-68BD-47D0-C89694424ED7}"/>
              </a:ext>
            </a:extLst>
          </p:cNvPr>
          <p:cNvPicPr>
            <a:picLocks noChangeAspect="1"/>
          </p:cNvPicPr>
          <p:nvPr/>
        </p:nvPicPr>
        <p:blipFill>
          <a:blip r:embed="rId4"/>
          <a:stretch>
            <a:fillRect/>
          </a:stretch>
        </p:blipFill>
        <p:spPr>
          <a:xfrm>
            <a:off x="5771284" y="3226084"/>
            <a:ext cx="6039769" cy="3106167"/>
          </a:xfrm>
          <a:prstGeom prst="rect">
            <a:avLst/>
          </a:prstGeom>
        </p:spPr>
      </p:pic>
      <p:pic>
        <p:nvPicPr>
          <p:cNvPr id="13" name="Picture 12">
            <a:extLst>
              <a:ext uri="{FF2B5EF4-FFF2-40B4-BE49-F238E27FC236}">
                <a16:creationId xmlns="" xmlns:a16="http://schemas.microsoft.com/office/drawing/2014/main" id="{B2BA0FED-ADFA-3248-FA76-0C061AFC7EE2}"/>
              </a:ext>
            </a:extLst>
          </p:cNvPr>
          <p:cNvPicPr>
            <a:picLocks noChangeAspect="1"/>
          </p:cNvPicPr>
          <p:nvPr/>
        </p:nvPicPr>
        <p:blipFill>
          <a:blip r:embed="rId5"/>
          <a:stretch>
            <a:fillRect/>
          </a:stretch>
        </p:blipFill>
        <p:spPr>
          <a:xfrm>
            <a:off x="5876978" y="2927811"/>
            <a:ext cx="5934075" cy="257175"/>
          </a:xfrm>
          <a:prstGeom prst="rect">
            <a:avLst/>
          </a:prstGeom>
        </p:spPr>
      </p:pic>
    </p:spTree>
    <p:extLst>
      <p:ext uri="{BB962C8B-B14F-4D97-AF65-F5344CB8AC3E}">
        <p14:creationId xmlns="" xmlns:p14="http://schemas.microsoft.com/office/powerpoint/2010/main" val="306183280"/>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ER-to-Relational Mapping Steps</a:t>
            </a:r>
            <a:endParaRPr lang="en-IN" dirty="0">
              <a:solidFill>
                <a:srgbClr val="7030A0"/>
              </a:solidFill>
            </a:endParaRPr>
          </a:p>
          <a:p>
            <a:endParaRPr lang="en-IN" dirty="0"/>
          </a:p>
        </p:txBody>
      </p:sp>
      <p:pic>
        <p:nvPicPr>
          <p:cNvPr id="4" name="Picture 3">
            <a:extLst>
              <a:ext uri="{FF2B5EF4-FFF2-40B4-BE49-F238E27FC236}">
                <a16:creationId xmlns="" xmlns:a16="http://schemas.microsoft.com/office/drawing/2014/main" id="{69861E95-2F4D-8D4A-C757-3A95C7508A30}"/>
              </a:ext>
            </a:extLst>
          </p:cNvPr>
          <p:cNvPicPr>
            <a:picLocks noChangeAspect="1"/>
          </p:cNvPicPr>
          <p:nvPr/>
        </p:nvPicPr>
        <p:blipFill>
          <a:blip r:embed="rId2"/>
          <a:stretch>
            <a:fillRect/>
          </a:stretch>
        </p:blipFill>
        <p:spPr>
          <a:xfrm>
            <a:off x="1891819" y="1742740"/>
            <a:ext cx="7515225" cy="4371975"/>
          </a:xfrm>
          <a:prstGeom prst="rect">
            <a:avLst/>
          </a:prstGeom>
        </p:spPr>
      </p:pic>
      <mc:AlternateContent xmlns:mc="http://schemas.openxmlformats.org/markup-compatibility/2006">
        <mc:Choice xmlns="" xmlns:p14="http://schemas.microsoft.com/office/powerpoint/2010/main" Requires="p14">
          <p:contentPart p14:bwMode="auto" r:id="rId3">
            <p14:nvContentPartPr>
              <p14:cNvPr id="2" name="Ink 1">
                <a:extLst>
                  <a:ext uri="{FF2B5EF4-FFF2-40B4-BE49-F238E27FC236}">
                    <a16:creationId xmlns:a16="http://schemas.microsoft.com/office/drawing/2014/main" id="{985FD455-13C6-2E2C-6E1E-5249346598BF}"/>
                  </a:ext>
                </a:extLst>
              </p14:cNvPr>
              <p14:cNvContentPartPr/>
              <p14:nvPr/>
            </p14:nvContentPartPr>
            <p14:xfrm>
              <a:off x="1976400" y="2203560"/>
              <a:ext cx="8811000" cy="3914640"/>
            </p14:xfrm>
          </p:contentPart>
        </mc:Choice>
        <mc:Fallback>
          <p:pic>
            <p:nvPicPr>
              <p:cNvPr id="2" name="Ink 1">
                <a:extLst>
                  <a:ext uri="{FF2B5EF4-FFF2-40B4-BE49-F238E27FC236}">
                    <a16:creationId xmlns:p14="http://schemas.microsoft.com/office/powerpoint/2010/main" xmlns="" xmlns:a16="http://schemas.microsoft.com/office/drawing/2014/main" id="{985FD455-13C6-2E2C-6E1E-5249346598BF}"/>
                  </a:ext>
                </a:extLst>
              </p:cNvPr>
              <p:cNvPicPr/>
              <p:nvPr/>
            </p:nvPicPr>
            <p:blipFill>
              <a:blip r:embed="rId4"/>
              <a:stretch>
                <a:fillRect/>
              </a:stretch>
            </p:blipFill>
            <p:spPr>
              <a:xfrm>
                <a:off x="1967040" y="2194200"/>
                <a:ext cx="8829720" cy="3933360"/>
              </a:xfrm>
              <a:prstGeom prst="rect">
                <a:avLst/>
              </a:prstGeom>
            </p:spPr>
          </p:pic>
        </mc:Fallback>
      </mc:AlternateContent>
    </p:spTree>
    <p:extLst>
      <p:ext uri="{BB962C8B-B14F-4D97-AF65-F5344CB8AC3E}">
        <p14:creationId xmlns="" xmlns:p14="http://schemas.microsoft.com/office/powerpoint/2010/main" val="14545521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A892C98-1343-8BA9-FFF8-F772C8B5FD4B}"/>
              </a:ext>
            </a:extLst>
          </p:cNvPr>
          <p:cNvSpPr>
            <a:spLocks noGrp="1"/>
          </p:cNvSpPr>
          <p:nvPr>
            <p:ph sz="quarter" idx="10"/>
          </p:nvPr>
        </p:nvSpPr>
        <p:spPr>
          <a:xfrm>
            <a:off x="3394149" y="3129516"/>
            <a:ext cx="3974214" cy="1143000"/>
          </a:xfrm>
        </p:spPr>
        <p:txBody>
          <a:bodyPr/>
          <a:lstStyle/>
          <a:p>
            <a:r>
              <a:rPr lang="en-IN" dirty="0">
                <a:solidFill>
                  <a:srgbClr val="7030A0"/>
                </a:solidFill>
              </a:rPr>
              <a:t>ER to RM tutorials</a:t>
            </a:r>
            <a:endParaRPr lang="en-US" dirty="0">
              <a:solidFill>
                <a:srgbClr val="7030A0"/>
              </a:solidFill>
            </a:endParaRPr>
          </a:p>
        </p:txBody>
      </p:sp>
    </p:spTree>
    <p:extLst>
      <p:ext uri="{BB962C8B-B14F-4D97-AF65-F5344CB8AC3E}">
        <p14:creationId xmlns="" xmlns:p14="http://schemas.microsoft.com/office/powerpoint/2010/main" val="41926821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FADBF874-39A9-9C6C-A203-6268EB6E7515}"/>
              </a:ext>
            </a:extLst>
          </p:cNvPr>
          <p:cNvSpPr>
            <a:spLocks noGrp="1"/>
          </p:cNvSpPr>
          <p:nvPr>
            <p:ph sz="quarter" idx="10"/>
          </p:nvPr>
        </p:nvSpPr>
        <p:spPr/>
        <p:txBody>
          <a:bodyPr/>
          <a:lstStyle/>
          <a:p>
            <a:r>
              <a:rPr lang="en-IN" dirty="0">
                <a:solidFill>
                  <a:srgbClr val="7030A0"/>
                </a:solidFill>
              </a:rPr>
              <a:t>Problem 1</a:t>
            </a:r>
            <a:endParaRPr lang="en-US" dirty="0">
              <a:solidFill>
                <a:srgbClr val="7030A0"/>
              </a:solidFill>
            </a:endParaRPr>
          </a:p>
        </p:txBody>
      </p:sp>
      <p:pic>
        <p:nvPicPr>
          <p:cNvPr id="4" name="Picture 3" descr="Diagram&#10;&#10;Description automatically generated">
            <a:extLst>
              <a:ext uri="{FF2B5EF4-FFF2-40B4-BE49-F238E27FC236}">
                <a16:creationId xmlns="" xmlns:a16="http://schemas.microsoft.com/office/drawing/2014/main" id="{220496DE-27BF-B423-7B15-A80CF0D1DF2C}"/>
              </a:ext>
            </a:extLst>
          </p:cNvPr>
          <p:cNvPicPr>
            <a:picLocks noChangeAspect="1"/>
          </p:cNvPicPr>
          <p:nvPr/>
        </p:nvPicPr>
        <p:blipFill>
          <a:blip r:embed="rId2"/>
          <a:stretch>
            <a:fillRect/>
          </a:stretch>
        </p:blipFill>
        <p:spPr>
          <a:xfrm>
            <a:off x="406400" y="1813742"/>
            <a:ext cx="6664075" cy="3651393"/>
          </a:xfrm>
          <a:prstGeom prst="rect">
            <a:avLst/>
          </a:prstGeom>
        </p:spPr>
      </p:pic>
      <p:pic>
        <p:nvPicPr>
          <p:cNvPr id="8" name="Picture 7">
            <a:extLst>
              <a:ext uri="{FF2B5EF4-FFF2-40B4-BE49-F238E27FC236}">
                <a16:creationId xmlns="" xmlns:a16="http://schemas.microsoft.com/office/drawing/2014/main" id="{3F2FCBE7-69D8-3C1F-5938-5B47041AA6C4}"/>
              </a:ext>
            </a:extLst>
          </p:cNvPr>
          <p:cNvPicPr>
            <a:picLocks noChangeAspect="1"/>
          </p:cNvPicPr>
          <p:nvPr/>
        </p:nvPicPr>
        <p:blipFill>
          <a:blip r:embed="rId3"/>
          <a:stretch>
            <a:fillRect/>
          </a:stretch>
        </p:blipFill>
        <p:spPr>
          <a:xfrm>
            <a:off x="7070475" y="1716050"/>
            <a:ext cx="4533900" cy="4552950"/>
          </a:xfrm>
          <a:prstGeom prst="rect">
            <a:avLst/>
          </a:prstGeom>
        </p:spPr>
      </p:pic>
      <mc:AlternateContent xmlns:mc="http://schemas.openxmlformats.org/markup-compatibility/2006">
        <mc:Choice xmlns="" xmlns:p14="http://schemas.microsoft.com/office/powerpoint/2010/main" Requires="p14">
          <p:contentPart p14:bwMode="auto" r:id="rId4">
            <p14:nvContentPartPr>
              <p14:cNvPr id="2" name="Ink 1">
                <a:extLst>
                  <a:ext uri="{FF2B5EF4-FFF2-40B4-BE49-F238E27FC236}">
                    <a16:creationId xmlns:a16="http://schemas.microsoft.com/office/drawing/2014/main" id="{13462F90-DD71-D1D8-B54D-97C6C10D5A55}"/>
                  </a:ext>
                </a:extLst>
              </p14:cNvPr>
              <p14:cNvContentPartPr/>
              <p14:nvPr/>
            </p14:nvContentPartPr>
            <p14:xfrm>
              <a:off x="1577520" y="1694520"/>
              <a:ext cx="8138160" cy="4604760"/>
            </p14:xfrm>
          </p:contentPart>
        </mc:Choice>
        <mc:Fallback>
          <p:pic>
            <p:nvPicPr>
              <p:cNvPr id="2" name="Ink 1">
                <a:extLst>
                  <a:ext uri="{FF2B5EF4-FFF2-40B4-BE49-F238E27FC236}">
                    <a16:creationId xmlns:p14="http://schemas.microsoft.com/office/powerpoint/2010/main" xmlns="" xmlns:a16="http://schemas.microsoft.com/office/drawing/2014/main" id="{13462F90-DD71-D1D8-B54D-97C6C10D5A55}"/>
                  </a:ext>
                </a:extLst>
              </p:cNvPr>
              <p:cNvPicPr/>
              <p:nvPr/>
            </p:nvPicPr>
            <p:blipFill>
              <a:blip r:embed="rId5"/>
              <a:stretch>
                <a:fillRect/>
              </a:stretch>
            </p:blipFill>
            <p:spPr>
              <a:xfrm>
                <a:off x="1568160" y="1685160"/>
                <a:ext cx="8156880" cy="4623480"/>
              </a:xfrm>
              <a:prstGeom prst="rect">
                <a:avLst/>
              </a:prstGeom>
            </p:spPr>
          </p:pic>
        </mc:Fallback>
      </mc:AlternateContent>
    </p:spTree>
    <p:extLst>
      <p:ext uri="{BB962C8B-B14F-4D97-AF65-F5344CB8AC3E}">
        <p14:creationId xmlns="" xmlns:p14="http://schemas.microsoft.com/office/powerpoint/2010/main" val="1478080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FADBF874-39A9-9C6C-A203-6268EB6E7515}"/>
              </a:ext>
            </a:extLst>
          </p:cNvPr>
          <p:cNvSpPr>
            <a:spLocks noGrp="1"/>
          </p:cNvSpPr>
          <p:nvPr>
            <p:ph sz="quarter" idx="10"/>
          </p:nvPr>
        </p:nvSpPr>
        <p:spPr/>
        <p:txBody>
          <a:bodyPr/>
          <a:lstStyle/>
          <a:p>
            <a:r>
              <a:rPr lang="en-IN" dirty="0">
                <a:solidFill>
                  <a:srgbClr val="7030A0"/>
                </a:solidFill>
              </a:rPr>
              <a:t>solution 1</a:t>
            </a:r>
            <a:endParaRPr lang="en-US" dirty="0">
              <a:solidFill>
                <a:srgbClr val="7030A0"/>
              </a:solidFill>
            </a:endParaRPr>
          </a:p>
        </p:txBody>
      </p:sp>
      <p:pic>
        <p:nvPicPr>
          <p:cNvPr id="4" name="Picture 3" descr="Diagram&#10;&#10;Description automatically generated">
            <a:extLst>
              <a:ext uri="{FF2B5EF4-FFF2-40B4-BE49-F238E27FC236}">
                <a16:creationId xmlns="" xmlns:a16="http://schemas.microsoft.com/office/drawing/2014/main" id="{220496DE-27BF-B423-7B15-A80CF0D1DF2C}"/>
              </a:ext>
            </a:extLst>
          </p:cNvPr>
          <p:cNvPicPr>
            <a:picLocks noChangeAspect="1"/>
          </p:cNvPicPr>
          <p:nvPr/>
        </p:nvPicPr>
        <p:blipFill>
          <a:blip r:embed="rId2"/>
          <a:stretch>
            <a:fillRect/>
          </a:stretch>
        </p:blipFill>
        <p:spPr>
          <a:xfrm>
            <a:off x="406400" y="1813742"/>
            <a:ext cx="6664075" cy="3651393"/>
          </a:xfrm>
          <a:prstGeom prst="rect">
            <a:avLst/>
          </a:prstGeom>
        </p:spPr>
      </p:pic>
      <p:pic>
        <p:nvPicPr>
          <p:cNvPr id="5" name="Picture 4">
            <a:extLst>
              <a:ext uri="{FF2B5EF4-FFF2-40B4-BE49-F238E27FC236}">
                <a16:creationId xmlns="" xmlns:a16="http://schemas.microsoft.com/office/drawing/2014/main" id="{F3185D46-B99D-6AEE-0E7F-B2EC0B09D0A4}"/>
              </a:ext>
            </a:extLst>
          </p:cNvPr>
          <p:cNvPicPr>
            <a:picLocks noChangeAspect="1"/>
          </p:cNvPicPr>
          <p:nvPr/>
        </p:nvPicPr>
        <p:blipFill>
          <a:blip r:embed="rId3"/>
          <a:stretch>
            <a:fillRect/>
          </a:stretch>
        </p:blipFill>
        <p:spPr>
          <a:xfrm>
            <a:off x="6708775" y="1502060"/>
            <a:ext cx="5076825" cy="4819650"/>
          </a:xfrm>
          <a:prstGeom prst="rect">
            <a:avLst/>
          </a:prstGeom>
        </p:spPr>
      </p:pic>
      <mc:AlternateContent xmlns:mc="http://schemas.openxmlformats.org/markup-compatibility/2006">
        <mc:Choice xmlns="" xmlns:p14="http://schemas.microsoft.com/office/powerpoint/2010/main" Requires="p14">
          <p:contentPart p14:bwMode="auto" r:id="rId4">
            <p14:nvContentPartPr>
              <p14:cNvPr id="2" name="Ink 1">
                <a:extLst>
                  <a:ext uri="{FF2B5EF4-FFF2-40B4-BE49-F238E27FC236}">
                    <a16:creationId xmlns:a16="http://schemas.microsoft.com/office/drawing/2014/main" id="{E5C094AA-B427-0F5F-7542-C34B67BE6196}"/>
                  </a:ext>
                </a:extLst>
              </p14:cNvPr>
              <p14:cNvContentPartPr/>
              <p14:nvPr/>
            </p14:nvContentPartPr>
            <p14:xfrm>
              <a:off x="1232280" y="2055960"/>
              <a:ext cx="10358640" cy="4219560"/>
            </p14:xfrm>
          </p:contentPart>
        </mc:Choice>
        <mc:Fallback>
          <p:pic>
            <p:nvPicPr>
              <p:cNvPr id="2" name="Ink 1">
                <a:extLst>
                  <a:ext uri="{FF2B5EF4-FFF2-40B4-BE49-F238E27FC236}">
                    <a16:creationId xmlns:p14="http://schemas.microsoft.com/office/powerpoint/2010/main" xmlns="" xmlns:a16="http://schemas.microsoft.com/office/drawing/2014/main" id="{E5C094AA-B427-0F5F-7542-C34B67BE6196}"/>
                  </a:ext>
                </a:extLst>
              </p:cNvPr>
              <p:cNvPicPr/>
              <p:nvPr/>
            </p:nvPicPr>
            <p:blipFill>
              <a:blip r:embed="rId5"/>
              <a:stretch>
                <a:fillRect/>
              </a:stretch>
            </p:blipFill>
            <p:spPr>
              <a:xfrm>
                <a:off x="1222920" y="2046600"/>
                <a:ext cx="10377360" cy="4238280"/>
              </a:xfrm>
              <a:prstGeom prst="rect">
                <a:avLst/>
              </a:prstGeom>
            </p:spPr>
          </p:pic>
        </mc:Fallback>
      </mc:AlternateContent>
    </p:spTree>
    <p:extLst>
      <p:ext uri="{BB962C8B-B14F-4D97-AF65-F5344CB8AC3E}">
        <p14:creationId xmlns="" xmlns:p14="http://schemas.microsoft.com/office/powerpoint/2010/main" val="31210111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FADBF874-39A9-9C6C-A203-6268EB6E7515}"/>
              </a:ext>
            </a:extLst>
          </p:cNvPr>
          <p:cNvSpPr>
            <a:spLocks noGrp="1"/>
          </p:cNvSpPr>
          <p:nvPr>
            <p:ph sz="quarter" idx="10"/>
          </p:nvPr>
        </p:nvSpPr>
        <p:spPr/>
        <p:txBody>
          <a:bodyPr/>
          <a:lstStyle/>
          <a:p>
            <a:r>
              <a:rPr lang="en-IN" dirty="0">
                <a:solidFill>
                  <a:srgbClr val="7030A0"/>
                </a:solidFill>
              </a:rPr>
              <a:t>Alternate Solution</a:t>
            </a:r>
            <a:endParaRPr lang="en-US" dirty="0">
              <a:solidFill>
                <a:srgbClr val="7030A0"/>
              </a:solidFill>
            </a:endParaRPr>
          </a:p>
        </p:txBody>
      </p:sp>
      <p:pic>
        <p:nvPicPr>
          <p:cNvPr id="9" name="Picture 8">
            <a:extLst>
              <a:ext uri="{FF2B5EF4-FFF2-40B4-BE49-F238E27FC236}">
                <a16:creationId xmlns="" xmlns:a16="http://schemas.microsoft.com/office/drawing/2014/main" id="{F78FA08B-9C33-BC33-FDAC-CA00ADB31703}"/>
              </a:ext>
            </a:extLst>
          </p:cNvPr>
          <p:cNvPicPr>
            <a:picLocks noChangeAspect="1"/>
          </p:cNvPicPr>
          <p:nvPr/>
        </p:nvPicPr>
        <p:blipFill>
          <a:blip r:embed="rId2"/>
          <a:stretch>
            <a:fillRect/>
          </a:stretch>
        </p:blipFill>
        <p:spPr>
          <a:xfrm>
            <a:off x="251670" y="2215117"/>
            <a:ext cx="5296642" cy="3104928"/>
          </a:xfrm>
          <a:prstGeom prst="rect">
            <a:avLst/>
          </a:prstGeom>
        </p:spPr>
      </p:pic>
      <p:pic>
        <p:nvPicPr>
          <p:cNvPr id="11" name="Picture 10">
            <a:extLst>
              <a:ext uri="{FF2B5EF4-FFF2-40B4-BE49-F238E27FC236}">
                <a16:creationId xmlns="" xmlns:a16="http://schemas.microsoft.com/office/drawing/2014/main" id="{0A30CA2F-C2A9-A958-AA5F-C7A992B3CA8C}"/>
              </a:ext>
            </a:extLst>
          </p:cNvPr>
          <p:cNvPicPr>
            <a:picLocks noChangeAspect="1"/>
          </p:cNvPicPr>
          <p:nvPr/>
        </p:nvPicPr>
        <p:blipFill>
          <a:blip r:embed="rId3"/>
          <a:stretch>
            <a:fillRect/>
          </a:stretch>
        </p:blipFill>
        <p:spPr>
          <a:xfrm>
            <a:off x="5415705" y="1630658"/>
            <a:ext cx="6524625" cy="4638675"/>
          </a:xfrm>
          <a:prstGeom prst="rect">
            <a:avLst/>
          </a:prstGeom>
        </p:spPr>
      </p:pic>
      <mc:AlternateContent xmlns:mc="http://schemas.openxmlformats.org/markup-compatibility/2006">
        <mc:Choice xmlns="" xmlns:p14="http://schemas.microsoft.com/office/powerpoint/2010/main" Requires="p14">
          <p:contentPart p14:bwMode="auto" r:id="rId4">
            <p14:nvContentPartPr>
              <p14:cNvPr id="2" name="Ink 1">
                <a:extLst>
                  <a:ext uri="{FF2B5EF4-FFF2-40B4-BE49-F238E27FC236}">
                    <a16:creationId xmlns:a16="http://schemas.microsoft.com/office/drawing/2014/main" id="{83A277BF-7E6F-A0A1-F62C-6B09D453592C}"/>
                  </a:ext>
                </a:extLst>
              </p14:cNvPr>
              <p14:cNvContentPartPr/>
              <p14:nvPr/>
            </p14:nvContentPartPr>
            <p14:xfrm>
              <a:off x="1928880" y="1419840"/>
              <a:ext cx="8525160" cy="4735440"/>
            </p14:xfrm>
          </p:contentPart>
        </mc:Choice>
        <mc:Fallback>
          <p:pic>
            <p:nvPicPr>
              <p:cNvPr id="2" name="Ink 1">
                <a:extLst>
                  <a:ext uri="{FF2B5EF4-FFF2-40B4-BE49-F238E27FC236}">
                    <a16:creationId xmlns:p14="http://schemas.microsoft.com/office/powerpoint/2010/main" xmlns="" xmlns:a16="http://schemas.microsoft.com/office/drawing/2014/main" id="{83A277BF-7E6F-A0A1-F62C-6B09D453592C}"/>
                  </a:ext>
                </a:extLst>
              </p:cNvPr>
              <p:cNvPicPr/>
              <p:nvPr/>
            </p:nvPicPr>
            <p:blipFill>
              <a:blip r:embed="rId5"/>
              <a:stretch>
                <a:fillRect/>
              </a:stretch>
            </p:blipFill>
            <p:spPr>
              <a:xfrm>
                <a:off x="1919520" y="1410480"/>
                <a:ext cx="8543880" cy="4754160"/>
              </a:xfrm>
              <a:prstGeom prst="rect">
                <a:avLst/>
              </a:prstGeom>
            </p:spPr>
          </p:pic>
        </mc:Fallback>
      </mc:AlternateContent>
    </p:spTree>
    <p:extLst>
      <p:ext uri="{BB962C8B-B14F-4D97-AF65-F5344CB8AC3E}">
        <p14:creationId xmlns="" xmlns:p14="http://schemas.microsoft.com/office/powerpoint/2010/main" val="29627811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7DEA8B4-B476-31AC-CE29-A99311966204}"/>
              </a:ext>
            </a:extLst>
          </p:cNvPr>
          <p:cNvSpPr>
            <a:spLocks noGrp="1"/>
          </p:cNvSpPr>
          <p:nvPr>
            <p:ph sz="quarter" idx="10"/>
          </p:nvPr>
        </p:nvSpPr>
        <p:spPr/>
        <p:txBody>
          <a:bodyPr/>
          <a:lstStyle/>
          <a:p>
            <a:r>
              <a:rPr lang="en-IN" dirty="0">
                <a:solidFill>
                  <a:srgbClr val="7030A0"/>
                </a:solidFill>
              </a:rPr>
              <a:t>Problem 2:</a:t>
            </a:r>
            <a:endParaRPr lang="en-US" dirty="0">
              <a:solidFill>
                <a:srgbClr val="7030A0"/>
              </a:solidFill>
            </a:endParaRPr>
          </a:p>
        </p:txBody>
      </p:sp>
      <p:pic>
        <p:nvPicPr>
          <p:cNvPr id="4" name="Picture 3">
            <a:extLst>
              <a:ext uri="{FF2B5EF4-FFF2-40B4-BE49-F238E27FC236}">
                <a16:creationId xmlns="" xmlns:a16="http://schemas.microsoft.com/office/drawing/2014/main" id="{6DD63943-69E9-5659-D82E-17B0E9A008F3}"/>
              </a:ext>
            </a:extLst>
          </p:cNvPr>
          <p:cNvPicPr>
            <a:picLocks noChangeAspect="1"/>
          </p:cNvPicPr>
          <p:nvPr/>
        </p:nvPicPr>
        <p:blipFill>
          <a:blip r:embed="rId2"/>
          <a:stretch>
            <a:fillRect/>
          </a:stretch>
        </p:blipFill>
        <p:spPr>
          <a:xfrm>
            <a:off x="223579" y="1479435"/>
            <a:ext cx="6177221" cy="4832428"/>
          </a:xfrm>
          <a:prstGeom prst="rect">
            <a:avLst/>
          </a:prstGeom>
        </p:spPr>
      </p:pic>
      <p:pic>
        <p:nvPicPr>
          <p:cNvPr id="5" name="Picture 4">
            <a:extLst>
              <a:ext uri="{FF2B5EF4-FFF2-40B4-BE49-F238E27FC236}">
                <a16:creationId xmlns="" xmlns:a16="http://schemas.microsoft.com/office/drawing/2014/main" id="{9EEDF21E-2249-8BD2-2F80-67DB8E49571A}"/>
              </a:ext>
            </a:extLst>
          </p:cNvPr>
          <p:cNvPicPr>
            <a:picLocks noChangeAspect="1"/>
          </p:cNvPicPr>
          <p:nvPr/>
        </p:nvPicPr>
        <p:blipFill>
          <a:blip r:embed="rId3"/>
          <a:stretch>
            <a:fillRect/>
          </a:stretch>
        </p:blipFill>
        <p:spPr>
          <a:xfrm>
            <a:off x="6896328" y="1977657"/>
            <a:ext cx="4375845" cy="3229528"/>
          </a:xfrm>
          <a:prstGeom prst="rect">
            <a:avLst/>
          </a:prstGeom>
        </p:spPr>
      </p:pic>
      <mc:AlternateContent xmlns:mc="http://schemas.openxmlformats.org/markup-compatibility/2006">
        <mc:Choice xmlns="" xmlns:p14="http://schemas.microsoft.com/office/powerpoint/2010/main" Requires="p14">
          <p:contentPart p14:bwMode="auto" r:id="rId4">
            <p14:nvContentPartPr>
              <p14:cNvPr id="2" name="Ink 1">
                <a:extLst>
                  <a:ext uri="{FF2B5EF4-FFF2-40B4-BE49-F238E27FC236}">
                    <a16:creationId xmlns:a16="http://schemas.microsoft.com/office/drawing/2014/main" id="{C519F859-AA4B-9C82-D69B-32620CCE1D45}"/>
                  </a:ext>
                </a:extLst>
              </p14:cNvPr>
              <p14:cNvContentPartPr/>
              <p14:nvPr/>
            </p14:nvContentPartPr>
            <p14:xfrm>
              <a:off x="762120" y="693000"/>
              <a:ext cx="10662120" cy="5140800"/>
            </p14:xfrm>
          </p:contentPart>
        </mc:Choice>
        <mc:Fallback>
          <p:pic>
            <p:nvPicPr>
              <p:cNvPr id="2" name="Ink 1">
                <a:extLst>
                  <a:ext uri="{FF2B5EF4-FFF2-40B4-BE49-F238E27FC236}">
                    <a16:creationId xmlns:p14="http://schemas.microsoft.com/office/powerpoint/2010/main" xmlns="" xmlns:a16="http://schemas.microsoft.com/office/drawing/2014/main" id="{C519F859-AA4B-9C82-D69B-32620CCE1D45}"/>
                  </a:ext>
                </a:extLst>
              </p:cNvPr>
              <p:cNvPicPr/>
              <p:nvPr/>
            </p:nvPicPr>
            <p:blipFill>
              <a:blip r:embed="rId5"/>
              <a:stretch>
                <a:fillRect/>
              </a:stretch>
            </p:blipFill>
            <p:spPr>
              <a:xfrm>
                <a:off x="752760" y="683640"/>
                <a:ext cx="10680840" cy="5159520"/>
              </a:xfrm>
              <a:prstGeom prst="rect">
                <a:avLst/>
              </a:prstGeom>
            </p:spPr>
          </p:pic>
        </mc:Fallback>
      </mc:AlternateContent>
    </p:spTree>
    <p:extLst>
      <p:ext uri="{BB962C8B-B14F-4D97-AF65-F5344CB8AC3E}">
        <p14:creationId xmlns="" xmlns:p14="http://schemas.microsoft.com/office/powerpoint/2010/main" val="14177206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7DEA8B4-B476-31AC-CE29-A99311966204}"/>
              </a:ext>
            </a:extLst>
          </p:cNvPr>
          <p:cNvSpPr>
            <a:spLocks noGrp="1"/>
          </p:cNvSpPr>
          <p:nvPr>
            <p:ph sz="quarter" idx="10"/>
          </p:nvPr>
        </p:nvSpPr>
        <p:spPr/>
        <p:txBody>
          <a:bodyPr/>
          <a:lstStyle/>
          <a:p>
            <a:r>
              <a:rPr lang="en-IN" dirty="0">
                <a:solidFill>
                  <a:srgbClr val="7030A0"/>
                </a:solidFill>
              </a:rPr>
              <a:t>Solution:</a:t>
            </a:r>
            <a:endParaRPr lang="en-US" dirty="0">
              <a:solidFill>
                <a:srgbClr val="7030A0"/>
              </a:solidFill>
            </a:endParaRPr>
          </a:p>
        </p:txBody>
      </p:sp>
      <p:pic>
        <p:nvPicPr>
          <p:cNvPr id="5" name="Picture 4">
            <a:extLst>
              <a:ext uri="{FF2B5EF4-FFF2-40B4-BE49-F238E27FC236}">
                <a16:creationId xmlns="" xmlns:a16="http://schemas.microsoft.com/office/drawing/2014/main" id="{37E87858-ACB6-D55A-FC45-477731986CD6}"/>
              </a:ext>
            </a:extLst>
          </p:cNvPr>
          <p:cNvPicPr>
            <a:picLocks noChangeAspect="1"/>
          </p:cNvPicPr>
          <p:nvPr/>
        </p:nvPicPr>
        <p:blipFill>
          <a:blip r:embed="rId2">
            <a:extLst>
              <a:ext uri="{28A0092B-C50C-407E-A947-70E740481C1C}">
                <a14:useLocalDpi xmlns="" xmlns:a14="http://schemas.microsoft.com/office/drawing/2010/main" val="0"/>
              </a:ext>
            </a:extLst>
          </a:blip>
          <a:srcRect/>
          <a:stretch>
            <a:fillRect/>
          </a:stretch>
        </p:blipFill>
        <p:spPr bwMode="auto">
          <a:xfrm>
            <a:off x="6829831" y="1967023"/>
            <a:ext cx="5158230" cy="3200658"/>
          </a:xfrm>
          <a:prstGeom prst="rect">
            <a:avLst/>
          </a:prstGeom>
          <a:noFill/>
          <a:ln>
            <a:noFill/>
          </a:ln>
        </p:spPr>
      </p:pic>
      <p:pic>
        <p:nvPicPr>
          <p:cNvPr id="8" name="Picture 7">
            <a:extLst>
              <a:ext uri="{FF2B5EF4-FFF2-40B4-BE49-F238E27FC236}">
                <a16:creationId xmlns="" xmlns:a16="http://schemas.microsoft.com/office/drawing/2014/main" id="{C06589E5-5615-030F-2922-14786B9DD4BB}"/>
              </a:ext>
            </a:extLst>
          </p:cNvPr>
          <p:cNvPicPr>
            <a:picLocks noChangeAspect="1"/>
          </p:cNvPicPr>
          <p:nvPr/>
        </p:nvPicPr>
        <p:blipFill>
          <a:blip r:embed="rId3"/>
          <a:stretch>
            <a:fillRect/>
          </a:stretch>
        </p:blipFill>
        <p:spPr>
          <a:xfrm>
            <a:off x="223579" y="1479435"/>
            <a:ext cx="6606252" cy="4832428"/>
          </a:xfrm>
          <a:prstGeom prst="rect">
            <a:avLst/>
          </a:prstGeom>
        </p:spPr>
      </p:pic>
      <mc:AlternateContent xmlns:mc="http://schemas.openxmlformats.org/markup-compatibility/2006">
        <mc:Choice xmlns="" xmlns:p14="http://schemas.microsoft.com/office/powerpoint/2010/main" Requires="p14">
          <p:contentPart p14:bwMode="auto" r:id="rId4">
            <p14:nvContentPartPr>
              <p14:cNvPr id="2" name="Ink 1">
                <a:extLst>
                  <a:ext uri="{FF2B5EF4-FFF2-40B4-BE49-F238E27FC236}">
                    <a16:creationId xmlns:a16="http://schemas.microsoft.com/office/drawing/2014/main" id="{6046AD2F-F7D7-C17A-8F63-5C404711C909}"/>
                  </a:ext>
                </a:extLst>
              </p14:cNvPr>
              <p14:cNvContentPartPr/>
              <p14:nvPr/>
            </p14:nvContentPartPr>
            <p14:xfrm>
              <a:off x="2274120" y="2160000"/>
              <a:ext cx="8144280" cy="1771560"/>
            </p14:xfrm>
          </p:contentPart>
        </mc:Choice>
        <mc:Fallback>
          <p:pic>
            <p:nvPicPr>
              <p:cNvPr id="2" name="Ink 1">
                <a:extLst>
                  <a:ext uri="{FF2B5EF4-FFF2-40B4-BE49-F238E27FC236}">
                    <a16:creationId xmlns:p14="http://schemas.microsoft.com/office/powerpoint/2010/main" xmlns="" xmlns:a16="http://schemas.microsoft.com/office/drawing/2014/main" id="{6046AD2F-F7D7-C17A-8F63-5C404711C909}"/>
                  </a:ext>
                </a:extLst>
              </p:cNvPr>
              <p:cNvPicPr/>
              <p:nvPr/>
            </p:nvPicPr>
            <p:blipFill>
              <a:blip r:embed="rId5"/>
              <a:stretch>
                <a:fillRect/>
              </a:stretch>
            </p:blipFill>
            <p:spPr>
              <a:xfrm>
                <a:off x="2264760" y="2150640"/>
                <a:ext cx="8163000" cy="1790280"/>
              </a:xfrm>
              <a:prstGeom prst="rect">
                <a:avLst/>
              </a:prstGeom>
            </p:spPr>
          </p:pic>
        </mc:Fallback>
      </mc:AlternateContent>
    </p:spTree>
    <p:extLst>
      <p:ext uri="{BB962C8B-B14F-4D97-AF65-F5344CB8AC3E}">
        <p14:creationId xmlns="" xmlns:p14="http://schemas.microsoft.com/office/powerpoint/2010/main" val="39083811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9F22F69-D4B0-4B19-87C1-2FD362D9C2E6}"/>
              </a:ext>
            </a:extLst>
          </p:cNvPr>
          <p:cNvSpPr>
            <a:spLocks noGrp="1"/>
          </p:cNvSpPr>
          <p:nvPr>
            <p:ph sz="quarter" idx="10"/>
          </p:nvPr>
        </p:nvSpPr>
        <p:spPr/>
        <p:txBody>
          <a:bodyPr/>
          <a:lstStyle/>
          <a:p>
            <a:r>
              <a:rPr lang="en-IN" dirty="0">
                <a:solidFill>
                  <a:srgbClr val="7030A0"/>
                </a:solidFill>
              </a:rPr>
              <a:t>Problem 3:</a:t>
            </a:r>
            <a:endParaRPr lang="en-US" dirty="0">
              <a:solidFill>
                <a:srgbClr val="7030A0"/>
              </a:solidFill>
            </a:endParaRPr>
          </a:p>
        </p:txBody>
      </p:sp>
      <p:pic>
        <p:nvPicPr>
          <p:cNvPr id="4" name="Picture 3">
            <a:extLst>
              <a:ext uri="{FF2B5EF4-FFF2-40B4-BE49-F238E27FC236}">
                <a16:creationId xmlns="" xmlns:a16="http://schemas.microsoft.com/office/drawing/2014/main" id="{63916647-E34F-C563-C92A-5A958AAE5080}"/>
              </a:ext>
            </a:extLst>
          </p:cNvPr>
          <p:cNvPicPr>
            <a:picLocks noChangeAspect="1"/>
          </p:cNvPicPr>
          <p:nvPr/>
        </p:nvPicPr>
        <p:blipFill>
          <a:blip r:embed="rId2"/>
          <a:stretch>
            <a:fillRect/>
          </a:stretch>
        </p:blipFill>
        <p:spPr>
          <a:xfrm>
            <a:off x="523432" y="1763786"/>
            <a:ext cx="6381750" cy="3819525"/>
          </a:xfrm>
          <a:prstGeom prst="rect">
            <a:avLst/>
          </a:prstGeom>
        </p:spPr>
      </p:pic>
      <p:pic>
        <p:nvPicPr>
          <p:cNvPr id="9" name="Picture 8">
            <a:extLst>
              <a:ext uri="{FF2B5EF4-FFF2-40B4-BE49-F238E27FC236}">
                <a16:creationId xmlns="" xmlns:a16="http://schemas.microsoft.com/office/drawing/2014/main" id="{57694155-8C3A-4FAD-729A-6EFE1BD7CF45}"/>
              </a:ext>
            </a:extLst>
          </p:cNvPr>
          <p:cNvPicPr>
            <a:picLocks noChangeAspect="1"/>
          </p:cNvPicPr>
          <p:nvPr/>
        </p:nvPicPr>
        <p:blipFill>
          <a:blip r:embed="rId3"/>
          <a:stretch>
            <a:fillRect/>
          </a:stretch>
        </p:blipFill>
        <p:spPr>
          <a:xfrm>
            <a:off x="7068768" y="1597098"/>
            <a:ext cx="4752975" cy="4152900"/>
          </a:xfrm>
          <a:prstGeom prst="rect">
            <a:avLst/>
          </a:prstGeom>
        </p:spPr>
      </p:pic>
      <mc:AlternateContent xmlns:mc="http://schemas.openxmlformats.org/markup-compatibility/2006">
        <mc:Choice xmlns="" xmlns:p14="http://schemas.microsoft.com/office/powerpoint/2010/main" Requires="p14">
          <p:contentPart p14:bwMode="auto" r:id="rId4">
            <p14:nvContentPartPr>
              <p14:cNvPr id="2" name="Ink 1">
                <a:extLst>
                  <a:ext uri="{FF2B5EF4-FFF2-40B4-BE49-F238E27FC236}">
                    <a16:creationId xmlns:a16="http://schemas.microsoft.com/office/drawing/2014/main" id="{27287772-C30D-D037-CB1D-453699D61C2C}"/>
                  </a:ext>
                </a:extLst>
              </p14:cNvPr>
              <p14:cNvContentPartPr/>
              <p14:nvPr/>
            </p14:nvContentPartPr>
            <p14:xfrm>
              <a:off x="1023840" y="1731240"/>
              <a:ext cx="10061280" cy="4333320"/>
            </p14:xfrm>
          </p:contentPart>
        </mc:Choice>
        <mc:Fallback>
          <p:pic>
            <p:nvPicPr>
              <p:cNvPr id="2" name="Ink 1">
                <a:extLst>
                  <a:ext uri="{FF2B5EF4-FFF2-40B4-BE49-F238E27FC236}">
                    <a16:creationId xmlns:p14="http://schemas.microsoft.com/office/powerpoint/2010/main" xmlns="" xmlns:a16="http://schemas.microsoft.com/office/drawing/2014/main" id="{27287772-C30D-D037-CB1D-453699D61C2C}"/>
                  </a:ext>
                </a:extLst>
              </p:cNvPr>
              <p:cNvPicPr/>
              <p:nvPr/>
            </p:nvPicPr>
            <p:blipFill>
              <a:blip r:embed="rId5"/>
              <a:stretch>
                <a:fillRect/>
              </a:stretch>
            </p:blipFill>
            <p:spPr>
              <a:xfrm>
                <a:off x="1014480" y="1721880"/>
                <a:ext cx="10080000" cy="4352040"/>
              </a:xfrm>
              <a:prstGeom prst="rect">
                <a:avLst/>
              </a:prstGeom>
            </p:spPr>
          </p:pic>
        </mc:Fallback>
      </mc:AlternateContent>
    </p:spTree>
    <p:extLst>
      <p:ext uri="{BB962C8B-B14F-4D97-AF65-F5344CB8AC3E}">
        <p14:creationId xmlns="" xmlns:p14="http://schemas.microsoft.com/office/powerpoint/2010/main" val="11130344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9F22F69-D4B0-4B19-87C1-2FD362D9C2E6}"/>
              </a:ext>
            </a:extLst>
          </p:cNvPr>
          <p:cNvSpPr>
            <a:spLocks noGrp="1"/>
          </p:cNvSpPr>
          <p:nvPr>
            <p:ph sz="quarter" idx="10"/>
          </p:nvPr>
        </p:nvSpPr>
        <p:spPr/>
        <p:txBody>
          <a:bodyPr/>
          <a:lstStyle/>
          <a:p>
            <a:r>
              <a:rPr lang="en-IN" dirty="0">
                <a:solidFill>
                  <a:srgbClr val="7030A0"/>
                </a:solidFill>
              </a:rPr>
              <a:t>Solution :</a:t>
            </a:r>
            <a:endParaRPr lang="en-US" dirty="0">
              <a:solidFill>
                <a:srgbClr val="7030A0"/>
              </a:solidFill>
            </a:endParaRPr>
          </a:p>
        </p:txBody>
      </p:sp>
      <p:pic>
        <p:nvPicPr>
          <p:cNvPr id="4" name="Picture 3">
            <a:extLst>
              <a:ext uri="{FF2B5EF4-FFF2-40B4-BE49-F238E27FC236}">
                <a16:creationId xmlns="" xmlns:a16="http://schemas.microsoft.com/office/drawing/2014/main" id="{0FF7CC19-0855-6B23-D50F-3EED1DA0C6CC}"/>
              </a:ext>
            </a:extLst>
          </p:cNvPr>
          <p:cNvPicPr>
            <a:picLocks noChangeAspect="1"/>
          </p:cNvPicPr>
          <p:nvPr/>
        </p:nvPicPr>
        <p:blipFill>
          <a:blip r:embed="rId2"/>
          <a:stretch>
            <a:fillRect/>
          </a:stretch>
        </p:blipFill>
        <p:spPr>
          <a:xfrm>
            <a:off x="215014" y="1699991"/>
            <a:ext cx="6381750" cy="3819525"/>
          </a:xfrm>
          <a:prstGeom prst="rect">
            <a:avLst/>
          </a:prstGeom>
        </p:spPr>
      </p:pic>
      <p:pic>
        <p:nvPicPr>
          <p:cNvPr id="11" name="Picture 10">
            <a:extLst>
              <a:ext uri="{FF2B5EF4-FFF2-40B4-BE49-F238E27FC236}">
                <a16:creationId xmlns="" xmlns:a16="http://schemas.microsoft.com/office/drawing/2014/main" id="{6B5EBDDC-82C3-73C6-4409-8C7A655F4DB4}"/>
              </a:ext>
            </a:extLst>
          </p:cNvPr>
          <p:cNvPicPr>
            <a:picLocks noChangeAspect="1"/>
          </p:cNvPicPr>
          <p:nvPr/>
        </p:nvPicPr>
        <p:blipFill>
          <a:blip r:embed="rId3"/>
          <a:stretch>
            <a:fillRect/>
          </a:stretch>
        </p:blipFill>
        <p:spPr>
          <a:xfrm>
            <a:off x="6596764" y="1537775"/>
            <a:ext cx="5323367" cy="4498749"/>
          </a:xfrm>
          <a:prstGeom prst="rect">
            <a:avLst/>
          </a:prstGeom>
        </p:spPr>
      </p:pic>
      <mc:AlternateContent xmlns:mc="http://schemas.openxmlformats.org/markup-compatibility/2006">
        <mc:Choice xmlns="" xmlns:p14="http://schemas.microsoft.com/office/powerpoint/2010/main" Requires="p14">
          <p:contentPart p14:bwMode="auto" r:id="rId4">
            <p14:nvContentPartPr>
              <p14:cNvPr id="2" name="Ink 1">
                <a:extLst>
                  <a:ext uri="{FF2B5EF4-FFF2-40B4-BE49-F238E27FC236}">
                    <a16:creationId xmlns:a16="http://schemas.microsoft.com/office/drawing/2014/main" id="{7748D001-C52F-3BCB-C73F-1BF614A127B6}"/>
                  </a:ext>
                </a:extLst>
              </p14:cNvPr>
              <p14:cNvContentPartPr/>
              <p14:nvPr/>
            </p14:nvContentPartPr>
            <p14:xfrm>
              <a:off x="3762360" y="1831680"/>
              <a:ext cx="7388280" cy="3392640"/>
            </p14:xfrm>
          </p:contentPart>
        </mc:Choice>
        <mc:Fallback>
          <p:pic>
            <p:nvPicPr>
              <p:cNvPr id="2" name="Ink 1">
                <a:extLst>
                  <a:ext uri="{FF2B5EF4-FFF2-40B4-BE49-F238E27FC236}">
                    <a16:creationId xmlns:p14="http://schemas.microsoft.com/office/powerpoint/2010/main" xmlns="" xmlns:a16="http://schemas.microsoft.com/office/drawing/2014/main" id="{7748D001-C52F-3BCB-C73F-1BF614A127B6}"/>
                  </a:ext>
                </a:extLst>
              </p:cNvPr>
              <p:cNvPicPr/>
              <p:nvPr/>
            </p:nvPicPr>
            <p:blipFill>
              <a:blip r:embed="rId5"/>
              <a:stretch>
                <a:fillRect/>
              </a:stretch>
            </p:blipFill>
            <p:spPr>
              <a:xfrm>
                <a:off x="3753000" y="1822320"/>
                <a:ext cx="7407000" cy="3411360"/>
              </a:xfrm>
              <a:prstGeom prst="rect">
                <a:avLst/>
              </a:prstGeom>
            </p:spPr>
          </p:pic>
        </mc:Fallback>
      </mc:AlternateContent>
    </p:spTree>
    <p:extLst>
      <p:ext uri="{BB962C8B-B14F-4D97-AF65-F5344CB8AC3E}">
        <p14:creationId xmlns="" xmlns:p14="http://schemas.microsoft.com/office/powerpoint/2010/main" val="1089675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Relational Model Concepts</a:t>
            </a:r>
          </a:p>
          <a:p>
            <a:r>
              <a:rPr lang="en-US" dirty="0">
                <a:solidFill>
                  <a:srgbClr val="669900"/>
                </a:solidFill>
              </a:rPr>
              <a:t>What is a  RELATION SCHEMA?</a:t>
            </a:r>
            <a:endParaRPr lang="en-IN" dirty="0">
              <a:solidFill>
                <a:srgbClr val="669900"/>
              </a:solidFill>
            </a:endParaRPr>
          </a:p>
          <a:p>
            <a:endParaRPr lang="en-IN" dirty="0"/>
          </a:p>
        </p:txBody>
      </p:sp>
      <p:pic>
        <p:nvPicPr>
          <p:cNvPr id="2" name="Picture 1">
            <a:extLst>
              <a:ext uri="{FF2B5EF4-FFF2-40B4-BE49-F238E27FC236}">
                <a16:creationId xmlns="" xmlns:a16="http://schemas.microsoft.com/office/drawing/2014/main" id="{DB227456-8776-4DCC-A716-9ED5F55A624D}"/>
              </a:ext>
            </a:extLst>
          </p:cNvPr>
          <p:cNvPicPr>
            <a:picLocks noChangeAspect="1"/>
          </p:cNvPicPr>
          <p:nvPr/>
        </p:nvPicPr>
        <p:blipFill>
          <a:blip r:embed="rId3"/>
          <a:stretch>
            <a:fillRect/>
          </a:stretch>
        </p:blipFill>
        <p:spPr>
          <a:xfrm>
            <a:off x="406400" y="1395614"/>
            <a:ext cx="11045371" cy="4986504"/>
          </a:xfrm>
          <a:prstGeom prst="rect">
            <a:avLst/>
          </a:prstGeom>
        </p:spPr>
      </p:pic>
      <mc:AlternateContent xmlns:mc="http://schemas.openxmlformats.org/markup-compatibility/2006">
        <mc:Choice xmlns="" xmlns:p14="http://schemas.microsoft.com/office/powerpoint/2010/main" Requires="p14">
          <p:contentPart p14:bwMode="auto" r:id="rId4">
            <p14:nvContentPartPr>
              <p14:cNvPr id="4" name="Ink 3">
                <a:extLst>
                  <a:ext uri="{FF2B5EF4-FFF2-40B4-BE49-F238E27FC236}">
                    <a16:creationId xmlns:a16="http://schemas.microsoft.com/office/drawing/2014/main" id="{5E736F28-2BA0-FD86-8A7E-EA70E16EFAB3}"/>
                  </a:ext>
                </a:extLst>
              </p14:cNvPr>
              <p14:cNvContentPartPr/>
              <p14:nvPr/>
            </p14:nvContentPartPr>
            <p14:xfrm>
              <a:off x="518040" y="3240"/>
              <a:ext cx="11477880" cy="6587280"/>
            </p14:xfrm>
          </p:contentPart>
        </mc:Choice>
        <mc:Fallback>
          <p:pic>
            <p:nvPicPr>
              <p:cNvPr id="4" name="Ink 3">
                <a:extLst>
                  <a:ext uri="{FF2B5EF4-FFF2-40B4-BE49-F238E27FC236}">
                    <a16:creationId xmlns:p14="http://schemas.microsoft.com/office/powerpoint/2010/main" xmlns="" xmlns:a16="http://schemas.microsoft.com/office/drawing/2014/main" id="{5E736F28-2BA0-FD86-8A7E-EA70E16EFAB3}"/>
                  </a:ext>
                </a:extLst>
              </p:cNvPr>
              <p:cNvPicPr/>
              <p:nvPr/>
            </p:nvPicPr>
            <p:blipFill>
              <a:blip r:embed="rId5"/>
              <a:stretch>
                <a:fillRect/>
              </a:stretch>
            </p:blipFill>
            <p:spPr>
              <a:xfrm>
                <a:off x="508680" y="-6120"/>
                <a:ext cx="11496600" cy="6606000"/>
              </a:xfrm>
              <a:prstGeom prst="rect">
                <a:avLst/>
              </a:prstGeom>
            </p:spPr>
          </p:pic>
        </mc:Fallback>
      </mc:AlternateContent>
    </p:spTree>
    <p:extLst>
      <p:ext uri="{BB962C8B-B14F-4D97-AF65-F5344CB8AC3E}">
        <p14:creationId xmlns="" xmlns:p14="http://schemas.microsoft.com/office/powerpoint/2010/main" val="16096413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E07BA87-F1E7-19AA-DE2A-37FA31E590AB}"/>
              </a:ext>
            </a:extLst>
          </p:cNvPr>
          <p:cNvSpPr>
            <a:spLocks noGrp="1"/>
          </p:cNvSpPr>
          <p:nvPr>
            <p:ph sz="quarter" idx="10"/>
          </p:nvPr>
        </p:nvSpPr>
        <p:spPr/>
        <p:txBody>
          <a:bodyPr/>
          <a:lstStyle/>
          <a:p>
            <a:r>
              <a:rPr lang="en-IN" dirty="0">
                <a:solidFill>
                  <a:srgbClr val="7030A0"/>
                </a:solidFill>
              </a:rPr>
              <a:t>TEXTBOOK  Problem :   COMPANY  DB</a:t>
            </a:r>
            <a:endParaRPr lang="en-US" dirty="0">
              <a:solidFill>
                <a:srgbClr val="7030A0"/>
              </a:solidFill>
            </a:endParaRPr>
          </a:p>
        </p:txBody>
      </p:sp>
      <p:pic>
        <p:nvPicPr>
          <p:cNvPr id="7" name="Picture 6">
            <a:extLst>
              <a:ext uri="{FF2B5EF4-FFF2-40B4-BE49-F238E27FC236}">
                <a16:creationId xmlns="" xmlns:a16="http://schemas.microsoft.com/office/drawing/2014/main" id="{2BB0D02B-F968-DA25-5612-92651C072971}"/>
              </a:ext>
            </a:extLst>
          </p:cNvPr>
          <p:cNvPicPr>
            <a:picLocks noChangeAspect="1"/>
          </p:cNvPicPr>
          <p:nvPr/>
        </p:nvPicPr>
        <p:blipFill>
          <a:blip r:embed="rId2"/>
          <a:stretch>
            <a:fillRect/>
          </a:stretch>
        </p:blipFill>
        <p:spPr>
          <a:xfrm>
            <a:off x="259491" y="1562985"/>
            <a:ext cx="5487531" cy="4593265"/>
          </a:xfrm>
          <a:prstGeom prst="rect">
            <a:avLst/>
          </a:prstGeom>
        </p:spPr>
      </p:pic>
      <p:pic>
        <p:nvPicPr>
          <p:cNvPr id="4" name="Picture 3">
            <a:extLst>
              <a:ext uri="{FF2B5EF4-FFF2-40B4-BE49-F238E27FC236}">
                <a16:creationId xmlns="" xmlns:a16="http://schemas.microsoft.com/office/drawing/2014/main" id="{04C9AA30-9948-D9AE-EB95-AD077A772060}"/>
              </a:ext>
            </a:extLst>
          </p:cNvPr>
          <p:cNvPicPr>
            <a:picLocks noChangeAspect="1"/>
          </p:cNvPicPr>
          <p:nvPr/>
        </p:nvPicPr>
        <p:blipFill>
          <a:blip r:embed="rId3"/>
          <a:stretch>
            <a:fillRect/>
          </a:stretch>
        </p:blipFill>
        <p:spPr>
          <a:xfrm>
            <a:off x="6315075" y="2073792"/>
            <a:ext cx="5048250" cy="3390900"/>
          </a:xfrm>
          <a:prstGeom prst="rect">
            <a:avLst/>
          </a:prstGeom>
        </p:spPr>
      </p:pic>
      <mc:AlternateContent xmlns:mc="http://schemas.openxmlformats.org/markup-compatibility/2006">
        <mc:Choice xmlns="" xmlns:p14="http://schemas.microsoft.com/office/powerpoint/2010/main" Requires="p14">
          <p:contentPart p14:bwMode="auto" r:id="rId4">
            <p14:nvContentPartPr>
              <p14:cNvPr id="2" name="Ink 1">
                <a:extLst>
                  <a:ext uri="{FF2B5EF4-FFF2-40B4-BE49-F238E27FC236}">
                    <a16:creationId xmlns:a16="http://schemas.microsoft.com/office/drawing/2014/main" id="{E6DD0BAD-E904-5E00-D601-9B16C400C269}"/>
                  </a:ext>
                </a:extLst>
              </p14:cNvPr>
              <p14:cNvContentPartPr/>
              <p14:nvPr/>
            </p14:nvContentPartPr>
            <p14:xfrm>
              <a:off x="172800" y="1389600"/>
              <a:ext cx="12007800" cy="4909680"/>
            </p14:xfrm>
          </p:contentPart>
        </mc:Choice>
        <mc:Fallback>
          <p:pic>
            <p:nvPicPr>
              <p:cNvPr id="2" name="Ink 1">
                <a:extLst>
                  <a:ext uri="{FF2B5EF4-FFF2-40B4-BE49-F238E27FC236}">
                    <a16:creationId xmlns:p14="http://schemas.microsoft.com/office/powerpoint/2010/main" xmlns="" xmlns:a16="http://schemas.microsoft.com/office/drawing/2014/main" id="{E6DD0BAD-E904-5E00-D601-9B16C400C269}"/>
                  </a:ext>
                </a:extLst>
              </p:cNvPr>
              <p:cNvPicPr/>
              <p:nvPr/>
            </p:nvPicPr>
            <p:blipFill>
              <a:blip r:embed="rId5"/>
              <a:stretch>
                <a:fillRect/>
              </a:stretch>
            </p:blipFill>
            <p:spPr>
              <a:xfrm>
                <a:off x="163440" y="1380240"/>
                <a:ext cx="12026520" cy="4928400"/>
              </a:xfrm>
              <a:prstGeom prst="rect">
                <a:avLst/>
              </a:prstGeom>
            </p:spPr>
          </p:pic>
        </mc:Fallback>
      </mc:AlternateContent>
    </p:spTree>
    <p:extLst>
      <p:ext uri="{BB962C8B-B14F-4D97-AF65-F5344CB8AC3E}">
        <p14:creationId xmlns="" xmlns:p14="http://schemas.microsoft.com/office/powerpoint/2010/main" val="36479307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E07BA87-F1E7-19AA-DE2A-37FA31E590AB}"/>
              </a:ext>
            </a:extLst>
          </p:cNvPr>
          <p:cNvSpPr>
            <a:spLocks noGrp="1"/>
          </p:cNvSpPr>
          <p:nvPr>
            <p:ph sz="quarter" idx="10"/>
          </p:nvPr>
        </p:nvSpPr>
        <p:spPr/>
        <p:txBody>
          <a:bodyPr/>
          <a:lstStyle/>
          <a:p>
            <a:r>
              <a:rPr lang="en-IN" dirty="0">
                <a:solidFill>
                  <a:srgbClr val="7030A0"/>
                </a:solidFill>
              </a:rPr>
              <a:t>COMPANY : ER</a:t>
            </a:r>
            <a:endParaRPr lang="en-US" dirty="0">
              <a:solidFill>
                <a:srgbClr val="7030A0"/>
              </a:solidFill>
            </a:endParaRPr>
          </a:p>
        </p:txBody>
      </p:sp>
      <p:pic>
        <p:nvPicPr>
          <p:cNvPr id="6" name="Picture 5">
            <a:extLst>
              <a:ext uri="{FF2B5EF4-FFF2-40B4-BE49-F238E27FC236}">
                <a16:creationId xmlns="" xmlns:a16="http://schemas.microsoft.com/office/drawing/2014/main" id="{04C824A0-3AD4-7A59-F9E2-4256E7E28088}"/>
              </a:ext>
            </a:extLst>
          </p:cNvPr>
          <p:cNvPicPr>
            <a:picLocks noChangeAspect="1"/>
          </p:cNvPicPr>
          <p:nvPr/>
        </p:nvPicPr>
        <p:blipFill>
          <a:blip r:embed="rId2"/>
          <a:stretch>
            <a:fillRect/>
          </a:stretch>
        </p:blipFill>
        <p:spPr>
          <a:xfrm>
            <a:off x="6096000" y="2188003"/>
            <a:ext cx="5723080" cy="3426783"/>
          </a:xfrm>
          <a:prstGeom prst="rect">
            <a:avLst/>
          </a:prstGeom>
        </p:spPr>
      </p:pic>
      <p:pic>
        <p:nvPicPr>
          <p:cNvPr id="7" name="Picture 6">
            <a:extLst>
              <a:ext uri="{FF2B5EF4-FFF2-40B4-BE49-F238E27FC236}">
                <a16:creationId xmlns="" xmlns:a16="http://schemas.microsoft.com/office/drawing/2014/main" id="{2BB0D02B-F968-DA25-5612-92651C072971}"/>
              </a:ext>
            </a:extLst>
          </p:cNvPr>
          <p:cNvPicPr>
            <a:picLocks noChangeAspect="1"/>
          </p:cNvPicPr>
          <p:nvPr/>
        </p:nvPicPr>
        <p:blipFill>
          <a:blip r:embed="rId3"/>
          <a:stretch>
            <a:fillRect/>
          </a:stretch>
        </p:blipFill>
        <p:spPr>
          <a:xfrm>
            <a:off x="259491" y="1562985"/>
            <a:ext cx="5487531" cy="4593265"/>
          </a:xfrm>
          <a:prstGeom prst="rect">
            <a:avLst/>
          </a:prstGeom>
        </p:spPr>
      </p:pic>
      <mc:AlternateContent xmlns:mc="http://schemas.openxmlformats.org/markup-compatibility/2006">
        <mc:Choice xmlns="" xmlns:p14="http://schemas.microsoft.com/office/powerpoint/2010/main" Requires="p14">
          <p:contentPart p14:bwMode="auto" r:id="rId4">
            <p14:nvContentPartPr>
              <p14:cNvPr id="2" name="Ink 1">
                <a:extLst>
                  <a:ext uri="{FF2B5EF4-FFF2-40B4-BE49-F238E27FC236}">
                    <a16:creationId xmlns:a16="http://schemas.microsoft.com/office/drawing/2014/main" id="{A8611A22-4869-988C-F7E7-10CBCA17D17D}"/>
                  </a:ext>
                </a:extLst>
              </p14:cNvPr>
              <p14:cNvContentPartPr/>
              <p14:nvPr/>
            </p14:nvContentPartPr>
            <p14:xfrm>
              <a:off x="5673240" y="1714320"/>
              <a:ext cx="5828400" cy="4025520"/>
            </p14:xfrm>
          </p:contentPart>
        </mc:Choice>
        <mc:Fallback>
          <p:pic>
            <p:nvPicPr>
              <p:cNvPr id="2" name="Ink 1">
                <a:extLst>
                  <a:ext uri="{FF2B5EF4-FFF2-40B4-BE49-F238E27FC236}">
                    <a16:creationId xmlns:p14="http://schemas.microsoft.com/office/powerpoint/2010/main" xmlns="" xmlns:a16="http://schemas.microsoft.com/office/drawing/2014/main" id="{A8611A22-4869-988C-F7E7-10CBCA17D17D}"/>
                  </a:ext>
                </a:extLst>
              </p:cNvPr>
              <p:cNvPicPr/>
              <p:nvPr/>
            </p:nvPicPr>
            <p:blipFill>
              <a:blip r:embed="rId5"/>
              <a:stretch>
                <a:fillRect/>
              </a:stretch>
            </p:blipFill>
            <p:spPr>
              <a:xfrm>
                <a:off x="5663880" y="1704960"/>
                <a:ext cx="5847120" cy="4044240"/>
              </a:xfrm>
              <a:prstGeom prst="rect">
                <a:avLst/>
              </a:prstGeom>
            </p:spPr>
          </p:pic>
        </mc:Fallback>
      </mc:AlternateContent>
    </p:spTree>
    <p:extLst>
      <p:ext uri="{BB962C8B-B14F-4D97-AF65-F5344CB8AC3E}">
        <p14:creationId xmlns="" xmlns:p14="http://schemas.microsoft.com/office/powerpoint/2010/main" val="8635186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S</a:t>
            </a:r>
            <a:r>
              <a:rPr lang="en-US" dirty="0" err="1">
                <a:solidFill>
                  <a:srgbClr val="7030A0"/>
                </a:solidFill>
              </a:rPr>
              <a:t>olution</a:t>
            </a:r>
            <a:r>
              <a:rPr lang="en-US" dirty="0">
                <a:solidFill>
                  <a:srgbClr val="7030A0"/>
                </a:solidFill>
              </a:rPr>
              <a:t>:</a:t>
            </a:r>
            <a:endParaRPr lang="en-IN" dirty="0"/>
          </a:p>
        </p:txBody>
      </p:sp>
      <p:pic>
        <p:nvPicPr>
          <p:cNvPr id="5" name="Picture 4" descr="31755_FIG0707.gif                                              0001035BEeyore                         B91DCF3B:"/>
          <p:cNvPicPr>
            <a:picLocks noGrp="1"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137144" y="1492855"/>
            <a:ext cx="6447334" cy="463851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 xmlns:p14="http://schemas.microsoft.com/office/powerpoint/2010/main" Requires="p14">
          <p:contentPart p14:bwMode="auto" r:id="rId3">
            <p14:nvContentPartPr>
              <p14:cNvPr id="2" name="Ink 1">
                <a:extLst>
                  <a:ext uri="{FF2B5EF4-FFF2-40B4-BE49-F238E27FC236}">
                    <a16:creationId xmlns:a16="http://schemas.microsoft.com/office/drawing/2014/main" id="{F2490D20-41A9-6B2A-3895-45E97573B028}"/>
                  </a:ext>
                </a:extLst>
              </p14:cNvPr>
              <p14:cNvContentPartPr/>
              <p14:nvPr/>
            </p14:nvContentPartPr>
            <p14:xfrm>
              <a:off x="160560" y="793800"/>
              <a:ext cx="9591120" cy="5589000"/>
            </p14:xfrm>
          </p:contentPart>
        </mc:Choice>
        <mc:Fallback>
          <p:pic>
            <p:nvPicPr>
              <p:cNvPr id="2" name="Ink 1">
                <a:extLst>
                  <a:ext uri="{FF2B5EF4-FFF2-40B4-BE49-F238E27FC236}">
                    <a16:creationId xmlns:p14="http://schemas.microsoft.com/office/powerpoint/2010/main" xmlns="" xmlns:a16="http://schemas.microsoft.com/office/drawing/2014/main" id="{F2490D20-41A9-6B2A-3895-45E97573B028}"/>
                  </a:ext>
                </a:extLst>
              </p:cNvPr>
              <p:cNvPicPr/>
              <p:nvPr/>
            </p:nvPicPr>
            <p:blipFill>
              <a:blip r:embed="rId4"/>
              <a:stretch>
                <a:fillRect/>
              </a:stretch>
            </p:blipFill>
            <p:spPr>
              <a:xfrm>
                <a:off x="151200" y="784440"/>
                <a:ext cx="9609840" cy="5607720"/>
              </a:xfrm>
              <a:prstGeom prst="rect">
                <a:avLst/>
              </a:prstGeom>
            </p:spPr>
          </p:pic>
        </mc:Fallback>
      </mc:AlternateContent>
    </p:spTree>
    <p:extLst>
      <p:ext uri="{BB962C8B-B14F-4D97-AF65-F5344CB8AC3E}">
        <p14:creationId xmlns="" xmlns:p14="http://schemas.microsoft.com/office/powerpoint/2010/main" val="7053797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1480079" y="1450577"/>
            <a:ext cx="6478588" cy="4858941"/>
          </a:xfrm>
        </p:spPr>
      </p:pic>
      <p:sp>
        <p:nvSpPr>
          <p:cNvPr id="3" name="Content Placeholder 2"/>
          <p:cNvSpPr>
            <a:spLocks noGrp="1"/>
          </p:cNvSpPr>
          <p:nvPr>
            <p:ph sz="quarter" idx="10"/>
          </p:nvPr>
        </p:nvSpPr>
        <p:spPr/>
        <p:txBody>
          <a:bodyPr/>
          <a:lstStyle/>
          <a:p>
            <a:r>
              <a:rPr lang="en-US" altLang="en-US" dirty="0">
                <a:solidFill>
                  <a:srgbClr val="7030A0"/>
                </a:solidFill>
              </a:rPr>
              <a:t>EER-to-Relational Mapping Steps</a:t>
            </a:r>
            <a:endParaRPr lang="en-IN" dirty="0">
              <a:solidFill>
                <a:srgbClr val="7030A0"/>
              </a:solidFill>
            </a:endParaRPr>
          </a:p>
          <a:p>
            <a:endParaRPr lang="en-IN" dirty="0"/>
          </a:p>
        </p:txBody>
      </p:sp>
      <mc:AlternateContent xmlns:mc="http://schemas.openxmlformats.org/markup-compatibility/2006">
        <mc:Choice xmlns="" xmlns:p14="http://schemas.microsoft.com/office/powerpoint/2010/main" Requires="p14">
          <p:contentPart p14:bwMode="auto" r:id="rId3">
            <p14:nvContentPartPr>
              <p14:cNvPr id="2" name="Ink 1">
                <a:extLst>
                  <a:ext uri="{FF2B5EF4-FFF2-40B4-BE49-F238E27FC236}">
                    <a16:creationId xmlns:a16="http://schemas.microsoft.com/office/drawing/2014/main" id="{92F5764F-4AAF-1323-224F-424BD388398F}"/>
                  </a:ext>
                </a:extLst>
              </p14:cNvPr>
              <p14:cNvContentPartPr/>
              <p14:nvPr/>
            </p14:nvContentPartPr>
            <p14:xfrm>
              <a:off x="529920" y="813600"/>
              <a:ext cx="7001280" cy="117720"/>
            </p14:xfrm>
          </p:contentPart>
        </mc:Choice>
        <mc:Fallback>
          <p:pic>
            <p:nvPicPr>
              <p:cNvPr id="2" name="Ink 1">
                <a:extLst>
                  <a:ext uri="{FF2B5EF4-FFF2-40B4-BE49-F238E27FC236}">
                    <a16:creationId xmlns:p14="http://schemas.microsoft.com/office/powerpoint/2010/main" xmlns="" xmlns:a16="http://schemas.microsoft.com/office/drawing/2014/main" id="{92F5764F-4AAF-1323-224F-424BD388398F}"/>
                  </a:ext>
                </a:extLst>
              </p:cNvPr>
              <p:cNvPicPr/>
              <p:nvPr/>
            </p:nvPicPr>
            <p:blipFill>
              <a:blip r:embed="rId4"/>
              <a:stretch>
                <a:fillRect/>
              </a:stretch>
            </p:blipFill>
            <p:spPr>
              <a:xfrm>
                <a:off x="520560" y="804240"/>
                <a:ext cx="7020000" cy="136440"/>
              </a:xfrm>
              <a:prstGeom prst="rect">
                <a:avLst/>
              </a:prstGeom>
            </p:spPr>
          </p:pic>
        </mc:Fallback>
      </mc:AlternateContent>
    </p:spTree>
    <p:extLst>
      <p:ext uri="{BB962C8B-B14F-4D97-AF65-F5344CB8AC3E}">
        <p14:creationId xmlns="" xmlns:p14="http://schemas.microsoft.com/office/powerpoint/2010/main" val="31649964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EER-to-Relational Mapping Steps</a:t>
            </a:r>
            <a:endParaRPr lang="en-IN" dirty="0">
              <a:solidFill>
                <a:srgbClr val="7030A0"/>
              </a:solidFill>
            </a:endParaRPr>
          </a:p>
          <a:p>
            <a:endParaRPr lang="en-IN" dirty="0"/>
          </a:p>
        </p:txBody>
      </p:sp>
      <p:sp>
        <p:nvSpPr>
          <p:cNvPr id="4" name="Content Placeholder 3"/>
          <p:cNvSpPr>
            <a:spLocks noGrp="1" noChangeArrowheads="1"/>
          </p:cNvSpPr>
          <p:nvPr>
            <p:ph idx="1"/>
          </p:nvPr>
        </p:nvSpPr>
        <p:spPr bwMode="auto">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Font typeface="Wingdings" panose="05000000000000000000" pitchFamily="2" charset="2"/>
              <a:buChar char="l"/>
              <a:defRPr sz="3200" kern="1200">
                <a:solidFill>
                  <a:schemeClr val="bg2"/>
                </a:solidFill>
                <a:latin typeface="+mn-lt"/>
                <a:ea typeface="+mn-ea"/>
                <a:cs typeface="+mn-cs"/>
              </a:defRPr>
            </a:lvl1pPr>
            <a:lvl2pPr marL="742950" indent="-285750" algn="l" rtl="0" fontAlgn="base">
              <a:spcBef>
                <a:spcPct val="20000"/>
              </a:spcBef>
              <a:spcAft>
                <a:spcPct val="0"/>
              </a:spcAft>
              <a:buClr>
                <a:schemeClr val="bg2"/>
              </a:buClr>
              <a:buChar char="–"/>
              <a:defRPr sz="2800" kern="1200">
                <a:solidFill>
                  <a:schemeClr val="bg2"/>
                </a:solidFill>
                <a:latin typeface="+mn-lt"/>
                <a:ea typeface="+mn-ea"/>
                <a:cs typeface="+mn-cs"/>
              </a:defRPr>
            </a:lvl2pPr>
            <a:lvl3pPr marL="1143000" indent="-228600" algn="l" rtl="0" fontAlgn="base">
              <a:spcBef>
                <a:spcPct val="20000"/>
              </a:spcBef>
              <a:spcAft>
                <a:spcPct val="0"/>
              </a:spcAft>
              <a:buClr>
                <a:schemeClr val="bg2"/>
              </a:buClr>
              <a:buFont typeface="Wingdings" panose="05000000000000000000" pitchFamily="2" charset="2"/>
              <a:buChar char="l"/>
              <a:defRPr sz="2400" kern="1200">
                <a:solidFill>
                  <a:schemeClr val="bg2"/>
                </a:solidFill>
                <a:latin typeface="+mn-lt"/>
                <a:ea typeface="+mn-ea"/>
                <a:cs typeface="+mn-cs"/>
              </a:defRPr>
            </a:lvl3pPr>
            <a:lvl4pPr marL="1600200" indent="-228600" algn="l" rtl="0" fontAlgn="base">
              <a:spcBef>
                <a:spcPct val="20000"/>
              </a:spcBef>
              <a:spcAft>
                <a:spcPct val="0"/>
              </a:spcAft>
              <a:buClr>
                <a:schemeClr val="bg2"/>
              </a:buClr>
              <a:buChar char="–"/>
              <a:defRPr sz="2000" kern="1200">
                <a:solidFill>
                  <a:schemeClr val="bg2"/>
                </a:solidFill>
                <a:latin typeface="+mn-lt"/>
                <a:ea typeface="+mn-ea"/>
                <a:cs typeface="+mn-cs"/>
              </a:defRPr>
            </a:lvl4pPr>
            <a:lvl5pPr marL="2057400" indent="-228600" algn="l" rtl="0" fontAlgn="base">
              <a:spcBef>
                <a:spcPct val="20000"/>
              </a:spcBef>
              <a:spcAft>
                <a:spcPct val="0"/>
              </a:spcAft>
              <a:buClr>
                <a:schemeClr val="bg2"/>
              </a:buClr>
              <a:buChar char="•"/>
              <a:defRPr sz="20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80000"/>
              </a:lnSpc>
              <a:buFont typeface="Wingdings" panose="05000000000000000000" pitchFamily="2" charset="2"/>
              <a:buNone/>
            </a:pPr>
            <a:r>
              <a:rPr lang="en-US" altLang="en-US" sz="2800" b="1" dirty="0">
                <a:solidFill>
                  <a:srgbClr val="8B3568"/>
                </a:solidFill>
              </a:rPr>
              <a:t>Step8: Options for Mapping Specialization or Generalization.</a:t>
            </a:r>
          </a:p>
          <a:p>
            <a:pPr marL="609600" indent="-609600">
              <a:lnSpc>
                <a:spcPct val="80000"/>
              </a:lnSpc>
              <a:buFont typeface="Wingdings" panose="05000000000000000000" pitchFamily="2" charset="2"/>
              <a:buNone/>
            </a:pPr>
            <a:endParaRPr lang="en-US" altLang="en-US" sz="2800" b="1" dirty="0">
              <a:solidFill>
                <a:srgbClr val="8B3568"/>
              </a:solidFill>
            </a:endParaRPr>
          </a:p>
          <a:p>
            <a:pPr marL="609600" indent="-609600">
              <a:lnSpc>
                <a:spcPct val="80000"/>
              </a:lnSpc>
              <a:buFont typeface="Wingdings" panose="05000000000000000000" pitchFamily="2" charset="2"/>
              <a:buNone/>
            </a:pPr>
            <a:r>
              <a:rPr lang="en-US" altLang="en-US" sz="1800" b="1" dirty="0">
                <a:solidFill>
                  <a:srgbClr val="8B3568"/>
                </a:solidFill>
              </a:rPr>
              <a:t>Option 8A: Multiple relations, Super class and subclasses.</a:t>
            </a:r>
            <a:r>
              <a:rPr lang="en-US" altLang="en-US" sz="1800" dirty="0">
                <a:solidFill>
                  <a:srgbClr val="8B3568"/>
                </a:solidFill>
              </a:rPr>
              <a:t> </a:t>
            </a:r>
          </a:p>
          <a:p>
            <a:pPr lvl="1">
              <a:lnSpc>
                <a:spcPct val="80000"/>
              </a:lnSpc>
              <a:buClr>
                <a:srgbClr val="00B050"/>
              </a:buClr>
              <a:buFont typeface="Wingdings" panose="05000000000000000000" pitchFamily="2" charset="2"/>
              <a:buChar char="Ø"/>
            </a:pPr>
            <a:r>
              <a:rPr lang="en-US" altLang="en-US" sz="1800" dirty="0">
                <a:solidFill>
                  <a:srgbClr val="00B050"/>
                </a:solidFill>
              </a:rPr>
              <a:t>Create a </a:t>
            </a:r>
            <a:r>
              <a:rPr lang="en-US" altLang="en-US" sz="1800" b="1" u="sng" dirty="0">
                <a:solidFill>
                  <a:srgbClr val="00B050"/>
                </a:solidFill>
              </a:rPr>
              <a:t>relation for the super class, including the super class attributes.</a:t>
            </a:r>
          </a:p>
          <a:p>
            <a:pPr lvl="1">
              <a:lnSpc>
                <a:spcPct val="80000"/>
              </a:lnSpc>
              <a:buClr>
                <a:srgbClr val="00B050"/>
              </a:buClr>
              <a:buFont typeface="Wingdings" panose="05000000000000000000" pitchFamily="2" charset="2"/>
              <a:buChar char="Ø"/>
            </a:pPr>
            <a:r>
              <a:rPr lang="en-US" altLang="en-US" sz="1800" dirty="0">
                <a:solidFill>
                  <a:srgbClr val="00B050"/>
                </a:solidFill>
              </a:rPr>
              <a:t>Create </a:t>
            </a:r>
            <a:r>
              <a:rPr lang="en-US" altLang="en-US" sz="1800" b="1" u="sng" dirty="0">
                <a:solidFill>
                  <a:srgbClr val="00B050"/>
                </a:solidFill>
              </a:rPr>
              <a:t>a relation for each subclass, which includes the primary key of the super class </a:t>
            </a:r>
            <a:r>
              <a:rPr lang="en-US" altLang="en-US" sz="1800" dirty="0">
                <a:solidFill>
                  <a:srgbClr val="00B050"/>
                </a:solidFill>
              </a:rPr>
              <a:t>(which acts as the foreign key) and the attributes of the subclass specialization.</a:t>
            </a:r>
          </a:p>
          <a:p>
            <a:pPr lvl="1">
              <a:lnSpc>
                <a:spcPct val="80000"/>
              </a:lnSpc>
              <a:buClr>
                <a:srgbClr val="00B050"/>
              </a:buClr>
              <a:buFont typeface="Wingdings" panose="05000000000000000000" pitchFamily="2" charset="2"/>
              <a:buChar char="Ø"/>
            </a:pPr>
            <a:r>
              <a:rPr lang="en-US" altLang="en-US" sz="1800" b="1" dirty="0">
                <a:solidFill>
                  <a:schemeClr val="tx1"/>
                </a:solidFill>
                <a:highlight>
                  <a:srgbClr val="FFFF00"/>
                </a:highlight>
              </a:rPr>
              <a:t>This works for any specialization (partial, total, disjoint, overlapping)</a:t>
            </a:r>
          </a:p>
          <a:p>
            <a:pPr marL="990600" lvl="1" indent="-533400">
              <a:lnSpc>
                <a:spcPct val="80000"/>
              </a:lnSpc>
            </a:pPr>
            <a:endParaRPr lang="en-US" altLang="en-US" sz="1800" b="1" dirty="0">
              <a:solidFill>
                <a:srgbClr val="C00000"/>
              </a:solidFill>
            </a:endParaRPr>
          </a:p>
          <a:p>
            <a:pPr marL="609600" indent="-609600">
              <a:lnSpc>
                <a:spcPct val="80000"/>
              </a:lnSpc>
              <a:buFont typeface="Wingdings" panose="05000000000000000000" pitchFamily="2" charset="2"/>
              <a:buNone/>
            </a:pPr>
            <a:r>
              <a:rPr lang="en-US" altLang="en-US" sz="1800" b="1" dirty="0">
                <a:solidFill>
                  <a:srgbClr val="8B3568"/>
                </a:solidFill>
              </a:rPr>
              <a:t>Option 8B: Multiple relations, Subclass relations only</a:t>
            </a:r>
          </a:p>
          <a:p>
            <a:pPr lvl="1">
              <a:lnSpc>
                <a:spcPct val="80000"/>
              </a:lnSpc>
              <a:buClr>
                <a:srgbClr val="00B050"/>
              </a:buClr>
              <a:buFont typeface="Wingdings" panose="05000000000000000000" pitchFamily="2" charset="2"/>
              <a:buChar char="Ø"/>
            </a:pPr>
            <a:r>
              <a:rPr lang="en-US" altLang="en-US" sz="1800" dirty="0">
                <a:solidFill>
                  <a:srgbClr val="00B050"/>
                </a:solidFill>
              </a:rPr>
              <a:t>Create </a:t>
            </a:r>
            <a:r>
              <a:rPr lang="en-US" altLang="en-US" sz="1800" b="1" u="sng" dirty="0">
                <a:solidFill>
                  <a:srgbClr val="00B050"/>
                </a:solidFill>
              </a:rPr>
              <a:t>a relation for each subclass, with the attributes of both the super class and the attributes of the subclass.</a:t>
            </a:r>
          </a:p>
          <a:p>
            <a:pPr lvl="1">
              <a:lnSpc>
                <a:spcPct val="80000"/>
              </a:lnSpc>
              <a:buClr>
                <a:srgbClr val="00B050"/>
              </a:buClr>
              <a:buFont typeface="Wingdings" panose="05000000000000000000" pitchFamily="2" charset="2"/>
              <a:buChar char="Ø"/>
            </a:pPr>
            <a:r>
              <a:rPr lang="en-US" altLang="en-US" sz="1800" dirty="0">
                <a:solidFill>
                  <a:srgbClr val="00B050"/>
                </a:solidFill>
              </a:rPr>
              <a:t>This only </a:t>
            </a:r>
            <a:r>
              <a:rPr lang="en-US" altLang="en-US" sz="1800" b="1" u="sng" dirty="0">
                <a:solidFill>
                  <a:schemeClr val="tx1"/>
                </a:solidFill>
                <a:highlight>
                  <a:srgbClr val="FFFF00"/>
                </a:highlight>
              </a:rPr>
              <a:t>works for total specializations, meaning that every entity in the super class must belong to at least one subclass</a:t>
            </a:r>
            <a:r>
              <a:rPr lang="en-US" altLang="en-US" sz="1800" dirty="0">
                <a:solidFill>
                  <a:schemeClr val="tx1"/>
                </a:solidFill>
                <a:highlight>
                  <a:srgbClr val="FFFF00"/>
                </a:highlight>
              </a:rPr>
              <a:t>. </a:t>
            </a:r>
            <a:r>
              <a:rPr lang="en-US" altLang="en-US" sz="1800" dirty="0">
                <a:solidFill>
                  <a:srgbClr val="00B050"/>
                </a:solidFill>
                <a:highlight>
                  <a:srgbClr val="FFFF00"/>
                </a:highlight>
              </a:rPr>
              <a:t> </a:t>
            </a:r>
            <a:r>
              <a:rPr lang="en-US" altLang="en-US" sz="1800" dirty="0">
                <a:solidFill>
                  <a:srgbClr val="00B050"/>
                </a:solidFill>
              </a:rPr>
              <a:t>Otherwise members of the super class that don’t belong to a subclass will not be represented.</a:t>
            </a:r>
          </a:p>
          <a:p>
            <a:pPr marL="609600" indent="-609600">
              <a:lnSpc>
                <a:spcPct val="80000"/>
              </a:lnSpc>
              <a:buFont typeface="Wingdings" panose="05000000000000000000" pitchFamily="2" charset="2"/>
              <a:buNone/>
            </a:pPr>
            <a:endParaRPr lang="en-US" altLang="en-US" sz="1500" dirty="0"/>
          </a:p>
        </p:txBody>
      </p:sp>
    </p:spTree>
    <p:extLst>
      <p:ext uri="{BB962C8B-B14F-4D97-AF65-F5344CB8AC3E}">
        <p14:creationId xmlns="" xmlns:p14="http://schemas.microsoft.com/office/powerpoint/2010/main" val="23280363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EER-to-Relational Mapping Steps</a:t>
            </a:r>
            <a:endParaRPr lang="en-IN" dirty="0">
              <a:solidFill>
                <a:srgbClr val="7030A0"/>
              </a:solidFill>
            </a:endParaRPr>
          </a:p>
          <a:p>
            <a:endParaRPr lang="en-IN" dirty="0"/>
          </a:p>
        </p:txBody>
      </p:sp>
      <p:pic>
        <p:nvPicPr>
          <p:cNvPr id="4" name="Content Placeholder 3" descr="31755_FIG0404.gif                                              0001035BEeyore                         B91DCF3B:"/>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6698512" y="2981650"/>
            <a:ext cx="4752908" cy="34276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 name="Picture 4" descr=" 0704a.gif                                                      0001035BEeyore                         B91DCF3B:"/>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956929" y="1416157"/>
            <a:ext cx="7512715" cy="1275660"/>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1303597" y="3718467"/>
            <a:ext cx="3955314" cy="461665"/>
          </a:xfrm>
          <a:prstGeom prst="rect">
            <a:avLst/>
          </a:prstGeom>
        </p:spPr>
        <p:txBody>
          <a:bodyPr wrap="none">
            <a:spAutoFit/>
          </a:bodyPr>
          <a:lstStyle/>
          <a:p>
            <a:r>
              <a:rPr lang="en-US" altLang="en-US" sz="2400" b="1" dirty="0">
                <a:solidFill>
                  <a:srgbClr val="00B050"/>
                </a:solidFill>
              </a:rPr>
              <a:t>FIGURE 7.4 – Using Option 8A</a:t>
            </a:r>
          </a:p>
        </p:txBody>
      </p:sp>
      <p:sp>
        <p:nvSpPr>
          <p:cNvPr id="7" name="TextBox 6">
            <a:extLst>
              <a:ext uri="{FF2B5EF4-FFF2-40B4-BE49-F238E27FC236}">
                <a16:creationId xmlns="" xmlns:a16="http://schemas.microsoft.com/office/drawing/2014/main" id="{1D207BCF-03F2-42F2-B392-7E808826F8A3}"/>
              </a:ext>
            </a:extLst>
          </p:cNvPr>
          <p:cNvSpPr txBox="1"/>
          <p:nvPr/>
        </p:nvSpPr>
        <p:spPr>
          <a:xfrm>
            <a:off x="0" y="4567944"/>
            <a:ext cx="6097712" cy="1649041"/>
          </a:xfrm>
          <a:prstGeom prst="rect">
            <a:avLst/>
          </a:prstGeom>
          <a:noFill/>
        </p:spPr>
        <p:txBody>
          <a:bodyPr wrap="square">
            <a:spAutoFit/>
          </a:bodyPr>
          <a:lstStyle/>
          <a:p>
            <a:pPr lvl="1">
              <a:lnSpc>
                <a:spcPct val="80000"/>
              </a:lnSpc>
              <a:buClr>
                <a:srgbClr val="00B050"/>
              </a:buClr>
              <a:buFont typeface="Wingdings" panose="05000000000000000000" pitchFamily="2" charset="2"/>
              <a:buChar char="Ø"/>
            </a:pPr>
            <a:r>
              <a:rPr lang="en-US" altLang="en-US" sz="1800" dirty="0">
                <a:solidFill>
                  <a:srgbClr val="00B050"/>
                </a:solidFill>
              </a:rPr>
              <a:t>Create a </a:t>
            </a:r>
            <a:r>
              <a:rPr lang="en-US" altLang="en-US" sz="1800" b="1" u="sng" dirty="0">
                <a:solidFill>
                  <a:srgbClr val="00B050"/>
                </a:solidFill>
              </a:rPr>
              <a:t>relation for the super class, including the super class attributes.</a:t>
            </a:r>
          </a:p>
          <a:p>
            <a:pPr lvl="1">
              <a:lnSpc>
                <a:spcPct val="80000"/>
              </a:lnSpc>
              <a:buClr>
                <a:srgbClr val="00B050"/>
              </a:buClr>
              <a:buFont typeface="Wingdings" panose="05000000000000000000" pitchFamily="2" charset="2"/>
              <a:buChar char="Ø"/>
            </a:pPr>
            <a:r>
              <a:rPr lang="en-US" altLang="en-US" sz="1800" dirty="0">
                <a:solidFill>
                  <a:srgbClr val="00B050"/>
                </a:solidFill>
              </a:rPr>
              <a:t>Create </a:t>
            </a:r>
            <a:r>
              <a:rPr lang="en-US" altLang="en-US" sz="1800" b="1" u="sng" dirty="0">
                <a:solidFill>
                  <a:srgbClr val="00B050"/>
                </a:solidFill>
              </a:rPr>
              <a:t>a relation for each subclass, which includes the primary key of the super class </a:t>
            </a:r>
            <a:r>
              <a:rPr lang="en-US" altLang="en-US" sz="1800" dirty="0">
                <a:solidFill>
                  <a:srgbClr val="00B050"/>
                </a:solidFill>
              </a:rPr>
              <a:t>(which acts as the foreign key) and the attributes of the subclass specialization.</a:t>
            </a:r>
          </a:p>
          <a:p>
            <a:pPr lvl="1">
              <a:lnSpc>
                <a:spcPct val="80000"/>
              </a:lnSpc>
              <a:buClr>
                <a:srgbClr val="00B050"/>
              </a:buClr>
              <a:buFont typeface="Wingdings" panose="05000000000000000000" pitchFamily="2" charset="2"/>
              <a:buChar char="Ø"/>
            </a:pPr>
            <a:r>
              <a:rPr lang="en-US" altLang="en-US" sz="1800" b="1" dirty="0">
                <a:solidFill>
                  <a:schemeClr val="tx1"/>
                </a:solidFill>
                <a:highlight>
                  <a:srgbClr val="FFFF00"/>
                </a:highlight>
              </a:rPr>
              <a:t>This works for any specialization (partial, total, disjoint, overlapping)</a:t>
            </a:r>
          </a:p>
        </p:txBody>
      </p:sp>
      <p:sp>
        <p:nvSpPr>
          <p:cNvPr id="9" name="TextBox 8">
            <a:extLst>
              <a:ext uri="{FF2B5EF4-FFF2-40B4-BE49-F238E27FC236}">
                <a16:creationId xmlns="" xmlns:a16="http://schemas.microsoft.com/office/drawing/2014/main" id="{0ADBC80A-AFA7-439D-B923-CED256F9C309}"/>
              </a:ext>
            </a:extLst>
          </p:cNvPr>
          <p:cNvSpPr txBox="1"/>
          <p:nvPr/>
        </p:nvSpPr>
        <p:spPr>
          <a:xfrm>
            <a:off x="878924" y="3234414"/>
            <a:ext cx="6097712" cy="319446"/>
          </a:xfrm>
          <a:prstGeom prst="rect">
            <a:avLst/>
          </a:prstGeom>
          <a:noFill/>
        </p:spPr>
        <p:txBody>
          <a:bodyPr wrap="square">
            <a:spAutoFit/>
          </a:bodyPr>
          <a:lstStyle/>
          <a:p>
            <a:pPr marL="609600" indent="-609600">
              <a:lnSpc>
                <a:spcPct val="80000"/>
              </a:lnSpc>
              <a:buFont typeface="Wingdings" panose="05000000000000000000" pitchFamily="2" charset="2"/>
              <a:buNone/>
            </a:pPr>
            <a:r>
              <a:rPr lang="en-US" altLang="en-US" sz="1800" b="1" dirty="0">
                <a:solidFill>
                  <a:srgbClr val="8B3568"/>
                </a:solidFill>
              </a:rPr>
              <a:t>Multiple relations, Super class and subclasses.</a:t>
            </a:r>
            <a:r>
              <a:rPr lang="en-US" altLang="en-US" sz="1800" dirty="0">
                <a:solidFill>
                  <a:srgbClr val="8B3568"/>
                </a:solidFill>
              </a:rPr>
              <a:t> </a:t>
            </a:r>
          </a:p>
        </p:txBody>
      </p:sp>
      <p:sp>
        <p:nvSpPr>
          <p:cNvPr id="2" name="Rectangle 1">
            <a:extLst>
              <a:ext uri="{FF2B5EF4-FFF2-40B4-BE49-F238E27FC236}">
                <a16:creationId xmlns="" xmlns:a16="http://schemas.microsoft.com/office/drawing/2014/main" id="{D24E5074-AA23-FD37-C3B6-BACB37A595E6}"/>
              </a:ext>
            </a:extLst>
          </p:cNvPr>
          <p:cNvSpPr/>
          <p:nvPr/>
        </p:nvSpPr>
        <p:spPr>
          <a:xfrm>
            <a:off x="740580" y="3163304"/>
            <a:ext cx="5635256" cy="461665"/>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 xmlns:p14="http://schemas.microsoft.com/office/powerpoint/2010/main" Requires="p14">
          <p:contentPart p14:bwMode="auto" r:id="rId4">
            <p14:nvContentPartPr>
              <p14:cNvPr id="8" name="Ink 7">
                <a:extLst>
                  <a:ext uri="{FF2B5EF4-FFF2-40B4-BE49-F238E27FC236}">
                    <a16:creationId xmlns:a16="http://schemas.microsoft.com/office/drawing/2014/main" id="{3418C1F2-B3D8-932D-518E-0A215E41842C}"/>
                  </a:ext>
                </a:extLst>
              </p14:cNvPr>
              <p14:cNvContentPartPr/>
              <p14:nvPr/>
            </p14:nvContentPartPr>
            <p14:xfrm>
              <a:off x="4095720" y="2354040"/>
              <a:ext cx="24120" cy="13680"/>
            </p14:xfrm>
          </p:contentPart>
        </mc:Choice>
        <mc:Fallback>
          <p:pic>
            <p:nvPicPr>
              <p:cNvPr id="8" name="Ink 7">
                <a:extLst>
                  <a:ext uri="{FF2B5EF4-FFF2-40B4-BE49-F238E27FC236}">
                    <a16:creationId xmlns:p14="http://schemas.microsoft.com/office/powerpoint/2010/main" xmlns="" xmlns:a16="http://schemas.microsoft.com/office/drawing/2014/main" id="{3418C1F2-B3D8-932D-518E-0A215E41842C}"/>
                  </a:ext>
                </a:extLst>
              </p:cNvPr>
              <p:cNvPicPr/>
              <p:nvPr/>
            </p:nvPicPr>
            <p:blipFill>
              <a:blip r:embed="rId5"/>
              <a:stretch>
                <a:fillRect/>
              </a:stretch>
            </p:blipFill>
            <p:spPr>
              <a:xfrm>
                <a:off x="4086360" y="2344680"/>
                <a:ext cx="42840" cy="32400"/>
              </a:xfrm>
              <a:prstGeom prst="rect">
                <a:avLst/>
              </a:prstGeom>
            </p:spPr>
          </p:pic>
        </mc:Fallback>
      </mc:AlternateContent>
    </p:spTree>
    <p:extLst>
      <p:ext uri="{BB962C8B-B14F-4D97-AF65-F5344CB8AC3E}">
        <p14:creationId xmlns="" xmlns:p14="http://schemas.microsoft.com/office/powerpoint/2010/main" val="23787777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EER-to-Relational Mapping Steps</a:t>
            </a:r>
            <a:endParaRPr lang="en-IN" dirty="0">
              <a:solidFill>
                <a:srgbClr val="7030A0"/>
              </a:solidFill>
            </a:endParaRPr>
          </a:p>
          <a:p>
            <a:endParaRPr lang="en-IN" dirty="0"/>
          </a:p>
        </p:txBody>
      </p:sp>
      <p:pic>
        <p:nvPicPr>
          <p:cNvPr id="4" name="Content Placeholder 3" descr=" 0704b.gif                                                      0001035BEeyore                         B91DCF3B:"/>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406400" y="1430638"/>
            <a:ext cx="6163733" cy="1657592"/>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4" descr=" 0403b.gif                                                      0001035BEeyore                         B91DCF3B:"/>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316134" y="2336928"/>
            <a:ext cx="5875866" cy="364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Rectangle 5"/>
          <p:cNvSpPr>
            <a:spLocks noChangeArrowheads="1"/>
          </p:cNvSpPr>
          <p:nvPr/>
        </p:nvSpPr>
        <p:spPr bwMode="auto">
          <a:xfrm>
            <a:off x="406400" y="3836193"/>
            <a:ext cx="77724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2075" tIns="46038" rIns="92075" bIns="46038"/>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lgn="l"/>
            <a:r>
              <a:rPr lang="en-US" altLang="en-US" sz="2800" b="1" dirty="0">
                <a:solidFill>
                  <a:srgbClr val="0070C0"/>
                </a:solidFill>
              </a:rPr>
              <a:t>FIGURE 7.4 – Using Option 8B</a:t>
            </a:r>
            <a:r>
              <a:rPr lang="en-US" altLang="en-US" sz="2400" dirty="0">
                <a:solidFill>
                  <a:srgbClr val="0070C0"/>
                </a:solidFill>
              </a:rPr>
              <a:t> </a:t>
            </a:r>
            <a:endParaRPr lang="en-US" altLang="en-US" sz="2400" b="1" dirty="0">
              <a:solidFill>
                <a:srgbClr val="0070C0"/>
              </a:solidFill>
            </a:endParaRPr>
          </a:p>
        </p:txBody>
      </p:sp>
      <p:sp>
        <p:nvSpPr>
          <p:cNvPr id="2" name="TextBox 1"/>
          <p:cNvSpPr txBox="1"/>
          <p:nvPr/>
        </p:nvSpPr>
        <p:spPr>
          <a:xfrm>
            <a:off x="5080000" y="2748392"/>
            <a:ext cx="795867" cy="307777"/>
          </a:xfrm>
          <a:prstGeom prst="rect">
            <a:avLst/>
          </a:prstGeom>
          <a:noFill/>
        </p:spPr>
        <p:txBody>
          <a:bodyPr wrap="square" rtlCol="0">
            <a:spAutoFit/>
          </a:bodyPr>
          <a:lstStyle/>
          <a:p>
            <a:r>
              <a:rPr lang="en-IN" sz="1400" dirty="0"/>
              <a:t>Tonnage</a:t>
            </a:r>
          </a:p>
        </p:txBody>
      </p:sp>
      <p:sp>
        <p:nvSpPr>
          <p:cNvPr id="8" name="TextBox 7">
            <a:extLst>
              <a:ext uri="{FF2B5EF4-FFF2-40B4-BE49-F238E27FC236}">
                <a16:creationId xmlns="" xmlns:a16="http://schemas.microsoft.com/office/drawing/2014/main" id="{F210AB5B-F6FD-4476-9042-8D924A139BF1}"/>
              </a:ext>
            </a:extLst>
          </p:cNvPr>
          <p:cNvSpPr txBox="1"/>
          <p:nvPr/>
        </p:nvSpPr>
        <p:spPr>
          <a:xfrm>
            <a:off x="79625" y="4768752"/>
            <a:ext cx="6097712" cy="1649041"/>
          </a:xfrm>
          <a:prstGeom prst="rect">
            <a:avLst/>
          </a:prstGeom>
          <a:noFill/>
        </p:spPr>
        <p:txBody>
          <a:bodyPr wrap="square">
            <a:spAutoFit/>
          </a:bodyPr>
          <a:lstStyle/>
          <a:p>
            <a:pPr lvl="1">
              <a:lnSpc>
                <a:spcPct val="80000"/>
              </a:lnSpc>
              <a:buClr>
                <a:srgbClr val="00B050"/>
              </a:buClr>
              <a:buFont typeface="Wingdings" panose="05000000000000000000" pitchFamily="2" charset="2"/>
              <a:buChar char="Ø"/>
            </a:pPr>
            <a:r>
              <a:rPr lang="en-US" altLang="en-US" dirty="0">
                <a:solidFill>
                  <a:srgbClr val="00B050"/>
                </a:solidFill>
              </a:rPr>
              <a:t>Create </a:t>
            </a:r>
            <a:r>
              <a:rPr lang="en-US" altLang="en-US" b="1" u="sng" dirty="0">
                <a:solidFill>
                  <a:srgbClr val="00B050"/>
                </a:solidFill>
              </a:rPr>
              <a:t>a relation for each subclass, with the attributes of both the super class and the attributes of the subclass.</a:t>
            </a:r>
          </a:p>
          <a:p>
            <a:pPr lvl="1">
              <a:lnSpc>
                <a:spcPct val="80000"/>
              </a:lnSpc>
              <a:buClr>
                <a:srgbClr val="00B050"/>
              </a:buClr>
            </a:pPr>
            <a:endParaRPr lang="en-US" altLang="en-US" b="1" u="sng" dirty="0">
              <a:solidFill>
                <a:srgbClr val="00B050"/>
              </a:solidFill>
            </a:endParaRPr>
          </a:p>
          <a:p>
            <a:pPr lvl="1">
              <a:lnSpc>
                <a:spcPct val="80000"/>
              </a:lnSpc>
              <a:buClr>
                <a:srgbClr val="00B050"/>
              </a:buClr>
              <a:buFont typeface="Wingdings" panose="05000000000000000000" pitchFamily="2" charset="2"/>
              <a:buChar char="Ø"/>
            </a:pPr>
            <a:r>
              <a:rPr lang="en-US" altLang="en-US" dirty="0">
                <a:solidFill>
                  <a:srgbClr val="00B050"/>
                </a:solidFill>
              </a:rPr>
              <a:t>This only </a:t>
            </a:r>
            <a:r>
              <a:rPr lang="en-US" altLang="en-US" b="1" u="sng" dirty="0">
                <a:solidFill>
                  <a:schemeClr val="tx1"/>
                </a:solidFill>
                <a:highlight>
                  <a:srgbClr val="FFFF00"/>
                </a:highlight>
              </a:rPr>
              <a:t>works for total specializations, meaning that every entity in the super class must belong to at least one subclass</a:t>
            </a:r>
            <a:r>
              <a:rPr lang="en-US" altLang="en-US" dirty="0">
                <a:solidFill>
                  <a:schemeClr val="tx1"/>
                </a:solidFill>
                <a:highlight>
                  <a:srgbClr val="FFFF00"/>
                </a:highlight>
              </a:rPr>
              <a:t>. </a:t>
            </a:r>
            <a:r>
              <a:rPr lang="en-US" altLang="en-US" dirty="0">
                <a:solidFill>
                  <a:srgbClr val="00B050"/>
                </a:solidFill>
                <a:highlight>
                  <a:srgbClr val="FFFF00"/>
                </a:highlight>
              </a:rPr>
              <a:t> </a:t>
            </a:r>
            <a:r>
              <a:rPr lang="en-US" altLang="en-US" dirty="0">
                <a:solidFill>
                  <a:srgbClr val="00B050"/>
                </a:solidFill>
              </a:rPr>
              <a:t>Otherwise members of the super class that don’t belong to a subclass will not be represented.</a:t>
            </a:r>
          </a:p>
        </p:txBody>
      </p:sp>
      <p:sp>
        <p:nvSpPr>
          <p:cNvPr id="10" name="TextBox 9">
            <a:extLst>
              <a:ext uri="{FF2B5EF4-FFF2-40B4-BE49-F238E27FC236}">
                <a16:creationId xmlns="" xmlns:a16="http://schemas.microsoft.com/office/drawing/2014/main" id="{86133132-4BF6-40A0-923C-971AA9EE8467}"/>
              </a:ext>
            </a:extLst>
          </p:cNvPr>
          <p:cNvSpPr txBox="1"/>
          <p:nvPr/>
        </p:nvSpPr>
        <p:spPr>
          <a:xfrm>
            <a:off x="562510" y="3466861"/>
            <a:ext cx="6097712" cy="369332"/>
          </a:xfrm>
          <a:prstGeom prst="rect">
            <a:avLst/>
          </a:prstGeom>
          <a:noFill/>
        </p:spPr>
        <p:txBody>
          <a:bodyPr wrap="square">
            <a:spAutoFit/>
          </a:bodyPr>
          <a:lstStyle/>
          <a:p>
            <a:r>
              <a:rPr lang="en-US" altLang="en-US" sz="1800" b="1" dirty="0">
                <a:solidFill>
                  <a:srgbClr val="8B3568"/>
                </a:solidFill>
              </a:rPr>
              <a:t>Multiple relations, Subclass relations only</a:t>
            </a:r>
            <a:endParaRPr lang="en-US" dirty="0"/>
          </a:p>
        </p:txBody>
      </p:sp>
      <p:sp>
        <p:nvSpPr>
          <p:cNvPr id="7" name="Rectangle 6">
            <a:extLst>
              <a:ext uri="{FF2B5EF4-FFF2-40B4-BE49-F238E27FC236}">
                <a16:creationId xmlns="" xmlns:a16="http://schemas.microsoft.com/office/drawing/2014/main" id="{B24975F1-A8C7-D149-8832-75DC9F1BD94C}"/>
              </a:ext>
            </a:extLst>
          </p:cNvPr>
          <p:cNvSpPr/>
          <p:nvPr/>
        </p:nvSpPr>
        <p:spPr>
          <a:xfrm>
            <a:off x="460744" y="3357038"/>
            <a:ext cx="5635256" cy="461665"/>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31175588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EER-to-Relational Mapping Steps</a:t>
            </a:r>
            <a:endParaRPr lang="en-IN" dirty="0">
              <a:solidFill>
                <a:srgbClr val="7030A0"/>
              </a:solidFill>
            </a:endParaRPr>
          </a:p>
          <a:p>
            <a:endParaRPr lang="en-IN" dirty="0"/>
          </a:p>
        </p:txBody>
      </p:sp>
      <p:sp>
        <p:nvSpPr>
          <p:cNvPr id="4" name="Content Placeholder 3"/>
          <p:cNvSpPr>
            <a:spLocks noGrp="1" noChangeArrowheads="1"/>
          </p:cNvSpPr>
          <p:nvPr>
            <p:ph idx="1"/>
          </p:nvPr>
        </p:nvSpPr>
        <p:spPr bwMode="auto">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bg2"/>
              </a:buClr>
              <a:buFont typeface="Wingdings" panose="05000000000000000000" pitchFamily="2" charset="2"/>
              <a:buChar char="l"/>
              <a:defRPr sz="3200" kern="1200">
                <a:solidFill>
                  <a:schemeClr val="bg2"/>
                </a:solidFill>
                <a:latin typeface="+mn-lt"/>
                <a:ea typeface="+mn-ea"/>
                <a:cs typeface="+mn-cs"/>
              </a:defRPr>
            </a:lvl1pPr>
            <a:lvl2pPr marL="742950" indent="-285750" algn="l" rtl="0" fontAlgn="base">
              <a:spcBef>
                <a:spcPct val="20000"/>
              </a:spcBef>
              <a:spcAft>
                <a:spcPct val="0"/>
              </a:spcAft>
              <a:buClr>
                <a:schemeClr val="bg2"/>
              </a:buClr>
              <a:buChar char="–"/>
              <a:defRPr sz="2800" kern="1200">
                <a:solidFill>
                  <a:schemeClr val="bg2"/>
                </a:solidFill>
                <a:latin typeface="+mn-lt"/>
                <a:ea typeface="+mn-ea"/>
                <a:cs typeface="+mn-cs"/>
              </a:defRPr>
            </a:lvl2pPr>
            <a:lvl3pPr marL="1143000" indent="-228600" algn="l" rtl="0" fontAlgn="base">
              <a:spcBef>
                <a:spcPct val="20000"/>
              </a:spcBef>
              <a:spcAft>
                <a:spcPct val="0"/>
              </a:spcAft>
              <a:buClr>
                <a:schemeClr val="bg2"/>
              </a:buClr>
              <a:buFont typeface="Wingdings" panose="05000000000000000000" pitchFamily="2" charset="2"/>
              <a:buChar char="l"/>
              <a:defRPr sz="2400" kern="1200">
                <a:solidFill>
                  <a:schemeClr val="bg2"/>
                </a:solidFill>
                <a:latin typeface="+mn-lt"/>
                <a:ea typeface="+mn-ea"/>
                <a:cs typeface="+mn-cs"/>
              </a:defRPr>
            </a:lvl3pPr>
            <a:lvl4pPr marL="1600200" indent="-228600" algn="l" rtl="0" fontAlgn="base">
              <a:spcBef>
                <a:spcPct val="20000"/>
              </a:spcBef>
              <a:spcAft>
                <a:spcPct val="0"/>
              </a:spcAft>
              <a:buClr>
                <a:schemeClr val="bg2"/>
              </a:buClr>
              <a:buChar char="–"/>
              <a:defRPr sz="2000" kern="1200">
                <a:solidFill>
                  <a:schemeClr val="bg2"/>
                </a:solidFill>
                <a:latin typeface="+mn-lt"/>
                <a:ea typeface="+mn-ea"/>
                <a:cs typeface="+mn-cs"/>
              </a:defRPr>
            </a:lvl4pPr>
            <a:lvl5pPr marL="2057400" indent="-228600" algn="l" rtl="0" fontAlgn="base">
              <a:spcBef>
                <a:spcPct val="20000"/>
              </a:spcBef>
              <a:spcAft>
                <a:spcPct val="0"/>
              </a:spcAft>
              <a:buClr>
                <a:schemeClr val="bg2"/>
              </a:buClr>
              <a:buChar char="•"/>
              <a:defRPr sz="20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Font typeface="Wingdings" panose="05000000000000000000" pitchFamily="2" charset="2"/>
              <a:buNone/>
            </a:pPr>
            <a:r>
              <a:rPr lang="en-US" altLang="en-US" sz="1800" b="1" dirty="0">
                <a:solidFill>
                  <a:srgbClr val="8B3568"/>
                </a:solidFill>
              </a:rPr>
              <a:t>Option 8C: Single relation with one type attribute</a:t>
            </a:r>
            <a:r>
              <a:rPr lang="en-US" altLang="en-US" sz="2000" b="1" dirty="0">
                <a:solidFill>
                  <a:srgbClr val="8B3568"/>
                </a:solidFill>
              </a:rPr>
              <a:t>.</a:t>
            </a:r>
            <a:r>
              <a:rPr lang="en-US" altLang="en-US" dirty="0">
                <a:solidFill>
                  <a:srgbClr val="8B3568"/>
                </a:solidFill>
              </a:rPr>
              <a:t> </a:t>
            </a:r>
          </a:p>
          <a:p>
            <a:pPr lvl="1">
              <a:lnSpc>
                <a:spcPct val="90000"/>
              </a:lnSpc>
              <a:buClr>
                <a:srgbClr val="C00000"/>
              </a:buClr>
              <a:buFont typeface="Wingdings" panose="05000000000000000000" pitchFamily="2" charset="2"/>
              <a:buChar char="Ø"/>
            </a:pPr>
            <a:r>
              <a:rPr lang="en-US" altLang="en-US" sz="1800" dirty="0">
                <a:solidFill>
                  <a:srgbClr val="C00000"/>
                </a:solidFill>
              </a:rPr>
              <a:t>Create a single relation, with </a:t>
            </a:r>
            <a:r>
              <a:rPr lang="en-US" altLang="en-US" sz="1800" b="1" u="sng" dirty="0">
                <a:solidFill>
                  <a:srgbClr val="C00000"/>
                </a:solidFill>
              </a:rPr>
              <a:t>all the attributes of the super class and all the attributes of a subclass</a:t>
            </a:r>
            <a:r>
              <a:rPr lang="en-US" altLang="en-US" sz="1800" dirty="0">
                <a:solidFill>
                  <a:srgbClr val="C00000"/>
                </a:solidFill>
              </a:rPr>
              <a:t>.</a:t>
            </a:r>
          </a:p>
          <a:p>
            <a:pPr lvl="1">
              <a:lnSpc>
                <a:spcPct val="90000"/>
              </a:lnSpc>
              <a:buClr>
                <a:srgbClr val="C00000"/>
              </a:buClr>
              <a:buFont typeface="Wingdings" panose="05000000000000000000" pitchFamily="2" charset="2"/>
              <a:buChar char="Ø"/>
            </a:pPr>
            <a:r>
              <a:rPr lang="en-US" altLang="en-US" sz="1800" dirty="0">
                <a:solidFill>
                  <a:srgbClr val="C00000"/>
                </a:solidFill>
              </a:rPr>
              <a:t>Include a ‘Type’ attribute, which is the discriminating attribute which indicates which subclass the row belongs to.     </a:t>
            </a:r>
          </a:p>
          <a:p>
            <a:pPr lvl="1">
              <a:lnSpc>
                <a:spcPct val="90000"/>
              </a:lnSpc>
              <a:buClr>
                <a:srgbClr val="C00000"/>
              </a:buClr>
              <a:buFont typeface="Wingdings" panose="05000000000000000000" pitchFamily="2" charset="2"/>
              <a:buChar char="Ø"/>
            </a:pPr>
            <a:r>
              <a:rPr lang="en-US" altLang="en-US" sz="1800" dirty="0">
                <a:solidFill>
                  <a:srgbClr val="C00000"/>
                </a:solidFill>
                <a:highlight>
                  <a:srgbClr val="00FFFF"/>
                </a:highlight>
              </a:rPr>
              <a:t>This only works if the specialization is disjoint, meaning the super class entity cannot be a member of more than one subclass.</a:t>
            </a:r>
          </a:p>
          <a:p>
            <a:pPr>
              <a:lnSpc>
                <a:spcPct val="90000"/>
              </a:lnSpc>
              <a:buFont typeface="Wingdings" panose="05000000000000000000" pitchFamily="2" charset="2"/>
              <a:buNone/>
            </a:pPr>
            <a:endParaRPr lang="en-US" altLang="en-US" sz="1600" b="1" dirty="0">
              <a:solidFill>
                <a:srgbClr val="C00000"/>
              </a:solidFill>
            </a:endParaRPr>
          </a:p>
          <a:p>
            <a:pPr>
              <a:lnSpc>
                <a:spcPct val="90000"/>
              </a:lnSpc>
              <a:buFont typeface="Wingdings" panose="05000000000000000000" pitchFamily="2" charset="2"/>
              <a:buNone/>
            </a:pPr>
            <a:r>
              <a:rPr lang="en-US" altLang="en-US" sz="1800" b="1" dirty="0">
                <a:solidFill>
                  <a:srgbClr val="8B3568"/>
                </a:solidFill>
              </a:rPr>
              <a:t>Option 8D: Single relation with multiple type attributes.</a:t>
            </a:r>
          </a:p>
          <a:p>
            <a:pPr lvl="1">
              <a:lnSpc>
                <a:spcPct val="90000"/>
              </a:lnSpc>
              <a:buClr>
                <a:srgbClr val="C00000"/>
              </a:buClr>
              <a:buFont typeface="Wingdings" panose="05000000000000000000" pitchFamily="2" charset="2"/>
              <a:buChar char="Ø"/>
            </a:pPr>
            <a:r>
              <a:rPr lang="en-US" altLang="en-US" sz="1800" dirty="0">
                <a:solidFill>
                  <a:srgbClr val="C00000"/>
                </a:solidFill>
              </a:rPr>
              <a:t>Create </a:t>
            </a:r>
            <a:r>
              <a:rPr lang="en-US" altLang="en-US" sz="1800" b="1" u="sng" dirty="0">
                <a:solidFill>
                  <a:srgbClr val="C00000"/>
                </a:solidFill>
              </a:rPr>
              <a:t>a single relation with all the attributes of the super class and all the attributes of the subclass.</a:t>
            </a:r>
          </a:p>
          <a:p>
            <a:pPr lvl="1">
              <a:lnSpc>
                <a:spcPct val="90000"/>
              </a:lnSpc>
              <a:buClr>
                <a:srgbClr val="C00000"/>
              </a:buClr>
              <a:buFont typeface="Wingdings" panose="05000000000000000000" pitchFamily="2" charset="2"/>
              <a:buChar char="Ø"/>
            </a:pPr>
            <a:r>
              <a:rPr lang="en-US" altLang="en-US" sz="1800" dirty="0">
                <a:solidFill>
                  <a:srgbClr val="C00000"/>
                </a:solidFill>
              </a:rPr>
              <a:t>Include a Boolean </a:t>
            </a:r>
            <a:r>
              <a:rPr lang="en-US" altLang="en-US" sz="1800" b="1" u="sng" dirty="0">
                <a:solidFill>
                  <a:srgbClr val="C00000"/>
                </a:solidFill>
              </a:rPr>
              <a:t>“Type” attribute for each subclass,</a:t>
            </a:r>
            <a:r>
              <a:rPr lang="en-US" altLang="en-US" sz="1800" dirty="0">
                <a:solidFill>
                  <a:srgbClr val="C00000"/>
                </a:solidFill>
              </a:rPr>
              <a:t> which indicates whether the row belongs to that subclass.</a:t>
            </a:r>
          </a:p>
          <a:p>
            <a:pPr lvl="1">
              <a:lnSpc>
                <a:spcPct val="90000"/>
              </a:lnSpc>
              <a:buClr>
                <a:srgbClr val="C00000"/>
              </a:buClr>
              <a:buFont typeface="Wingdings" panose="05000000000000000000" pitchFamily="2" charset="2"/>
              <a:buChar char="Ø"/>
            </a:pPr>
            <a:r>
              <a:rPr lang="en-US" altLang="en-US" sz="1800" dirty="0">
                <a:solidFill>
                  <a:srgbClr val="C00000"/>
                </a:solidFill>
              </a:rPr>
              <a:t>This works with overlapping specializations, to indicate if the super class entity belongs to more than one subclass.</a:t>
            </a:r>
          </a:p>
          <a:p>
            <a:pPr>
              <a:lnSpc>
                <a:spcPct val="90000"/>
              </a:lnSpc>
              <a:buFont typeface="Wingdings" panose="05000000000000000000" pitchFamily="2" charset="2"/>
              <a:buNone/>
            </a:pPr>
            <a:r>
              <a:rPr lang="en-US" altLang="en-US" sz="2400" b="1" dirty="0"/>
              <a:t>    </a:t>
            </a:r>
            <a:endParaRPr lang="en-US" altLang="en-US" sz="2000" dirty="0"/>
          </a:p>
        </p:txBody>
      </p:sp>
    </p:spTree>
    <p:extLst>
      <p:ext uri="{BB962C8B-B14F-4D97-AF65-F5344CB8AC3E}">
        <p14:creationId xmlns="" xmlns:p14="http://schemas.microsoft.com/office/powerpoint/2010/main" val="12836606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EER-to-Relational Mapping Steps</a:t>
            </a:r>
            <a:endParaRPr lang="en-IN" dirty="0">
              <a:solidFill>
                <a:srgbClr val="7030A0"/>
              </a:solidFill>
            </a:endParaRPr>
          </a:p>
          <a:p>
            <a:endParaRPr lang="en-IN" dirty="0"/>
          </a:p>
        </p:txBody>
      </p:sp>
      <p:grpSp>
        <p:nvGrpSpPr>
          <p:cNvPr id="5" name="Group 4"/>
          <p:cNvGrpSpPr>
            <a:grpSpLocks/>
          </p:cNvGrpSpPr>
          <p:nvPr/>
        </p:nvGrpSpPr>
        <p:grpSpPr bwMode="auto">
          <a:xfrm>
            <a:off x="160865" y="1435067"/>
            <a:ext cx="8280400" cy="742950"/>
            <a:chOff x="432" y="766"/>
            <a:chExt cx="5216" cy="468"/>
          </a:xfrm>
        </p:grpSpPr>
        <p:pic>
          <p:nvPicPr>
            <p:cNvPr id="6" name="Picture 5" descr=" 0704c.gif                                                      0001035BEeyore                         B91DCF3B:"/>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32" y="766"/>
              <a:ext cx="4896" cy="360"/>
            </a:xfrm>
            <a:prstGeom prst="rect">
              <a:avLst/>
            </a:prstGeom>
            <a:noFill/>
            <a:extLst>
              <a:ext uri="{909E8E84-426E-40DD-AFC4-6F175D3DCCD1}">
                <a14:hiddenFill xmlns="" xmlns:a14="http://schemas.microsoft.com/office/drawing/2010/main">
                  <a:solidFill>
                    <a:srgbClr val="FFFFFF"/>
                  </a:solidFill>
                </a14:hiddenFill>
              </a:ext>
            </a:extLst>
          </p:spPr>
        </p:pic>
        <p:sp>
          <p:nvSpPr>
            <p:cNvPr id="7" name="Text Box 5"/>
            <p:cNvSpPr txBox="1">
              <a:spLocks noChangeArrowheads="1"/>
            </p:cNvSpPr>
            <p:nvPr/>
          </p:nvSpPr>
          <p:spPr bwMode="auto">
            <a:xfrm>
              <a:off x="4776" y="946"/>
              <a:ext cx="872"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b">
              <a:spAutoFit/>
            </a:bodyP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en-US" altLang="en-US" sz="1200" b="1" dirty="0" err="1">
                  <a:solidFill>
                    <a:srgbClr val="8B3568"/>
                  </a:solidFill>
                  <a:latin typeface="Arial" panose="020B0604020202020204" pitchFamily="34" charset="0"/>
                </a:rPr>
                <a:t>EngType</a:t>
              </a:r>
              <a:endParaRPr lang="en-US" altLang="en-US" sz="1200" b="1" dirty="0">
                <a:solidFill>
                  <a:srgbClr val="8B3568"/>
                </a:solidFill>
                <a:latin typeface="Arial" panose="020B0604020202020204" pitchFamily="34" charset="0"/>
              </a:endParaRPr>
            </a:p>
            <a:p>
              <a:endParaRPr lang="en-US" altLang="en-US" sz="1200" b="1" dirty="0">
                <a:solidFill>
                  <a:schemeClr val="bg2"/>
                </a:solidFill>
                <a:latin typeface="Arial" panose="020B0604020202020204" pitchFamily="34" charset="0"/>
              </a:endParaRPr>
            </a:p>
          </p:txBody>
        </p:sp>
      </p:grpSp>
      <p:pic>
        <p:nvPicPr>
          <p:cNvPr id="13" name="Picture 12">
            <a:extLst>
              <a:ext uri="{FF2B5EF4-FFF2-40B4-BE49-F238E27FC236}">
                <a16:creationId xmlns="" xmlns:a16="http://schemas.microsoft.com/office/drawing/2014/main" id="{A4CF2F5E-A3F4-461C-862C-29E00F9A4785}"/>
              </a:ext>
            </a:extLst>
          </p:cNvPr>
          <p:cNvPicPr>
            <a:picLocks noChangeAspect="1"/>
          </p:cNvPicPr>
          <p:nvPr/>
        </p:nvPicPr>
        <p:blipFill>
          <a:blip r:embed="rId3"/>
          <a:stretch>
            <a:fillRect/>
          </a:stretch>
        </p:blipFill>
        <p:spPr>
          <a:xfrm>
            <a:off x="6096000" y="2178017"/>
            <a:ext cx="5153025" cy="4210050"/>
          </a:xfrm>
          <a:prstGeom prst="rect">
            <a:avLst/>
          </a:prstGeom>
        </p:spPr>
      </p:pic>
      <p:sp>
        <p:nvSpPr>
          <p:cNvPr id="9" name="TextBox 8">
            <a:extLst>
              <a:ext uri="{FF2B5EF4-FFF2-40B4-BE49-F238E27FC236}">
                <a16:creationId xmlns="" xmlns:a16="http://schemas.microsoft.com/office/drawing/2014/main" id="{5836C58A-0F64-4625-9F39-36B60BD2303B}"/>
              </a:ext>
            </a:extLst>
          </p:cNvPr>
          <p:cNvSpPr txBox="1"/>
          <p:nvPr/>
        </p:nvSpPr>
        <p:spPr>
          <a:xfrm>
            <a:off x="0" y="4181048"/>
            <a:ext cx="5578867" cy="2086725"/>
          </a:xfrm>
          <a:prstGeom prst="rect">
            <a:avLst/>
          </a:prstGeom>
          <a:noFill/>
        </p:spPr>
        <p:txBody>
          <a:bodyPr wrap="square">
            <a:spAutoFit/>
          </a:bodyPr>
          <a:lstStyle/>
          <a:p>
            <a:pPr lvl="1">
              <a:lnSpc>
                <a:spcPct val="90000"/>
              </a:lnSpc>
              <a:buClr>
                <a:srgbClr val="C00000"/>
              </a:buClr>
              <a:buFont typeface="Wingdings" panose="05000000000000000000" pitchFamily="2" charset="2"/>
              <a:buChar char="Ø"/>
            </a:pPr>
            <a:r>
              <a:rPr lang="en-US" altLang="en-US" sz="1800" dirty="0">
                <a:solidFill>
                  <a:srgbClr val="C00000"/>
                </a:solidFill>
              </a:rPr>
              <a:t>Create a single relation, with </a:t>
            </a:r>
            <a:r>
              <a:rPr lang="en-US" altLang="en-US" sz="1800" b="1" u="sng" dirty="0">
                <a:solidFill>
                  <a:srgbClr val="C00000"/>
                </a:solidFill>
              </a:rPr>
              <a:t>all the attributes of the super class and all the attributes of a subclass</a:t>
            </a:r>
            <a:r>
              <a:rPr lang="en-US" altLang="en-US" sz="1800" dirty="0">
                <a:solidFill>
                  <a:srgbClr val="C00000"/>
                </a:solidFill>
              </a:rPr>
              <a:t>.</a:t>
            </a:r>
          </a:p>
          <a:p>
            <a:pPr lvl="1">
              <a:lnSpc>
                <a:spcPct val="90000"/>
              </a:lnSpc>
              <a:buClr>
                <a:srgbClr val="C00000"/>
              </a:buClr>
              <a:buFont typeface="Wingdings" panose="05000000000000000000" pitchFamily="2" charset="2"/>
              <a:buChar char="Ø"/>
            </a:pPr>
            <a:r>
              <a:rPr lang="en-US" altLang="en-US" sz="1800" dirty="0">
                <a:solidFill>
                  <a:srgbClr val="C00000"/>
                </a:solidFill>
              </a:rPr>
              <a:t>Include a ‘Type’ attribute, which is the discriminating attribute which indicates which subclass the row belongs to.     </a:t>
            </a:r>
          </a:p>
          <a:p>
            <a:pPr lvl="1">
              <a:lnSpc>
                <a:spcPct val="90000"/>
              </a:lnSpc>
              <a:buClr>
                <a:srgbClr val="C00000"/>
              </a:buClr>
              <a:buFont typeface="Wingdings" panose="05000000000000000000" pitchFamily="2" charset="2"/>
              <a:buChar char="Ø"/>
            </a:pPr>
            <a:r>
              <a:rPr lang="en-US" altLang="en-US" sz="1800" dirty="0">
                <a:solidFill>
                  <a:srgbClr val="C00000"/>
                </a:solidFill>
                <a:highlight>
                  <a:srgbClr val="00FFFF"/>
                </a:highlight>
              </a:rPr>
              <a:t>This only works if the specialization is disjoint, meaning the super class entity cannot be a member of more than one subclass.</a:t>
            </a:r>
          </a:p>
        </p:txBody>
      </p:sp>
      <p:sp>
        <p:nvSpPr>
          <p:cNvPr id="11" name="TextBox 10">
            <a:extLst>
              <a:ext uri="{FF2B5EF4-FFF2-40B4-BE49-F238E27FC236}">
                <a16:creationId xmlns="" xmlns:a16="http://schemas.microsoft.com/office/drawing/2014/main" id="{77BDCD2B-D0FE-464D-9881-8B5487ABA6FB}"/>
              </a:ext>
            </a:extLst>
          </p:cNvPr>
          <p:cNvSpPr txBox="1"/>
          <p:nvPr/>
        </p:nvSpPr>
        <p:spPr>
          <a:xfrm>
            <a:off x="795257" y="3062757"/>
            <a:ext cx="6097712" cy="400110"/>
          </a:xfrm>
          <a:prstGeom prst="rect">
            <a:avLst/>
          </a:prstGeom>
          <a:noFill/>
        </p:spPr>
        <p:txBody>
          <a:bodyPr wrap="square">
            <a:spAutoFit/>
          </a:bodyPr>
          <a:lstStyle/>
          <a:p>
            <a:r>
              <a:rPr lang="en-US" altLang="en-US" sz="1800" b="1" dirty="0">
                <a:solidFill>
                  <a:srgbClr val="8B3568"/>
                </a:solidFill>
              </a:rPr>
              <a:t>Single relation with one type attribute</a:t>
            </a:r>
            <a:r>
              <a:rPr lang="en-US" altLang="en-US" sz="2000" b="1" dirty="0">
                <a:solidFill>
                  <a:srgbClr val="8B3568"/>
                </a:solidFill>
              </a:rPr>
              <a:t>.</a:t>
            </a:r>
            <a:r>
              <a:rPr lang="en-US" altLang="en-US" dirty="0">
                <a:solidFill>
                  <a:srgbClr val="8B3568"/>
                </a:solidFill>
              </a:rPr>
              <a:t> </a:t>
            </a:r>
            <a:endParaRPr lang="en-US" dirty="0"/>
          </a:p>
        </p:txBody>
      </p:sp>
      <p:sp>
        <p:nvSpPr>
          <p:cNvPr id="2" name="Rectangle 1">
            <a:extLst>
              <a:ext uri="{FF2B5EF4-FFF2-40B4-BE49-F238E27FC236}">
                <a16:creationId xmlns="" xmlns:a16="http://schemas.microsoft.com/office/drawing/2014/main" id="{65DD8B29-4B94-46F3-7209-D363CE11D211}"/>
              </a:ext>
            </a:extLst>
          </p:cNvPr>
          <p:cNvSpPr/>
          <p:nvPr/>
        </p:nvSpPr>
        <p:spPr>
          <a:xfrm>
            <a:off x="674075" y="3068191"/>
            <a:ext cx="5635256" cy="461665"/>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24085856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EER-to-Relational Mapping Steps</a:t>
            </a:r>
            <a:endParaRPr lang="en-IN" dirty="0">
              <a:solidFill>
                <a:srgbClr val="7030A0"/>
              </a:solidFill>
            </a:endParaRPr>
          </a:p>
          <a:p>
            <a:endParaRPr lang="en-IN" dirty="0"/>
          </a:p>
        </p:txBody>
      </p:sp>
      <p:pic>
        <p:nvPicPr>
          <p:cNvPr id="4" name="Content Placeholder 3" descr="31755_FIG0405.gif                                              0001035BEeyore                         B91DCF3B:"/>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5826368" y="2532833"/>
            <a:ext cx="5625052" cy="36845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 name="Picture 4" descr=" 0704d.gif                                                      0001035BEeyore                         B91DCF3B:"/>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735012" y="1557867"/>
            <a:ext cx="8696855" cy="6858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20C1FFA5-7BE6-4171-932E-867E03A02225}"/>
              </a:ext>
            </a:extLst>
          </p:cNvPr>
          <p:cNvSpPr txBox="1"/>
          <p:nvPr/>
        </p:nvSpPr>
        <p:spPr>
          <a:xfrm>
            <a:off x="8340892" y="3955946"/>
            <a:ext cx="119270" cy="646331"/>
          </a:xfrm>
          <a:prstGeom prst="rect">
            <a:avLst/>
          </a:prstGeom>
          <a:noFill/>
        </p:spPr>
        <p:txBody>
          <a:bodyPr wrap="square" rtlCol="0">
            <a:spAutoFit/>
          </a:bodyPr>
          <a:lstStyle/>
          <a:p>
            <a:r>
              <a:rPr lang="en-IN" dirty="0"/>
              <a:t>O</a:t>
            </a:r>
          </a:p>
          <a:p>
            <a:endParaRPr lang="en-IN" dirty="0"/>
          </a:p>
        </p:txBody>
      </p:sp>
      <p:sp>
        <p:nvSpPr>
          <p:cNvPr id="8" name="TextBox 7">
            <a:extLst>
              <a:ext uri="{FF2B5EF4-FFF2-40B4-BE49-F238E27FC236}">
                <a16:creationId xmlns="" xmlns:a16="http://schemas.microsoft.com/office/drawing/2014/main" id="{0BD11FE1-4AF3-4346-B73F-BFF1039163B3}"/>
              </a:ext>
            </a:extLst>
          </p:cNvPr>
          <p:cNvSpPr txBox="1"/>
          <p:nvPr/>
        </p:nvSpPr>
        <p:spPr>
          <a:xfrm>
            <a:off x="406400" y="4278566"/>
            <a:ext cx="5028395" cy="2336024"/>
          </a:xfrm>
          <a:prstGeom prst="rect">
            <a:avLst/>
          </a:prstGeom>
          <a:noFill/>
        </p:spPr>
        <p:txBody>
          <a:bodyPr wrap="square">
            <a:spAutoFit/>
          </a:bodyPr>
          <a:lstStyle/>
          <a:p>
            <a:pPr lvl="1">
              <a:lnSpc>
                <a:spcPct val="90000"/>
              </a:lnSpc>
              <a:buClr>
                <a:srgbClr val="C00000"/>
              </a:buClr>
              <a:buFont typeface="Wingdings" panose="05000000000000000000" pitchFamily="2" charset="2"/>
              <a:buChar char="Ø"/>
            </a:pPr>
            <a:r>
              <a:rPr lang="en-US" altLang="en-US" sz="1800" dirty="0">
                <a:solidFill>
                  <a:srgbClr val="C00000"/>
                </a:solidFill>
              </a:rPr>
              <a:t>Create </a:t>
            </a:r>
            <a:r>
              <a:rPr lang="en-US" altLang="en-US" sz="1800" b="1" u="sng" dirty="0">
                <a:solidFill>
                  <a:srgbClr val="C00000"/>
                </a:solidFill>
              </a:rPr>
              <a:t>a single relation with all the attributes of the super class and all the attributes of the subclass.</a:t>
            </a:r>
          </a:p>
          <a:p>
            <a:pPr lvl="1">
              <a:lnSpc>
                <a:spcPct val="90000"/>
              </a:lnSpc>
              <a:buClr>
                <a:srgbClr val="C00000"/>
              </a:buClr>
              <a:buFont typeface="Wingdings" panose="05000000000000000000" pitchFamily="2" charset="2"/>
              <a:buChar char="Ø"/>
            </a:pPr>
            <a:r>
              <a:rPr lang="en-US" altLang="en-US" sz="1800" dirty="0">
                <a:solidFill>
                  <a:srgbClr val="C00000"/>
                </a:solidFill>
              </a:rPr>
              <a:t>Include a Boolean </a:t>
            </a:r>
            <a:r>
              <a:rPr lang="en-US" altLang="en-US" sz="1800" b="1" u="sng" dirty="0">
                <a:solidFill>
                  <a:srgbClr val="C00000"/>
                </a:solidFill>
              </a:rPr>
              <a:t>“Type” attribute for each subclass,</a:t>
            </a:r>
            <a:r>
              <a:rPr lang="en-US" altLang="en-US" sz="1800" dirty="0">
                <a:solidFill>
                  <a:srgbClr val="C00000"/>
                </a:solidFill>
              </a:rPr>
              <a:t> which indicates whether the row belongs to that subclass.</a:t>
            </a:r>
          </a:p>
          <a:p>
            <a:pPr lvl="1">
              <a:lnSpc>
                <a:spcPct val="90000"/>
              </a:lnSpc>
              <a:buClr>
                <a:srgbClr val="C00000"/>
              </a:buClr>
              <a:buFont typeface="Wingdings" panose="05000000000000000000" pitchFamily="2" charset="2"/>
              <a:buChar char="Ø"/>
            </a:pPr>
            <a:r>
              <a:rPr lang="en-US" altLang="en-US" sz="1800" dirty="0">
                <a:solidFill>
                  <a:srgbClr val="C00000"/>
                </a:solidFill>
              </a:rPr>
              <a:t>This works with overlapping specializations, to indicate if the super class entity belongs to more than one subclass.</a:t>
            </a:r>
          </a:p>
        </p:txBody>
      </p:sp>
      <p:sp>
        <p:nvSpPr>
          <p:cNvPr id="10" name="TextBox 9">
            <a:extLst>
              <a:ext uri="{FF2B5EF4-FFF2-40B4-BE49-F238E27FC236}">
                <a16:creationId xmlns="" xmlns:a16="http://schemas.microsoft.com/office/drawing/2014/main" id="{4A614E2F-1C8E-43C2-8712-CF021CA769F3}"/>
              </a:ext>
            </a:extLst>
          </p:cNvPr>
          <p:cNvSpPr txBox="1"/>
          <p:nvPr/>
        </p:nvSpPr>
        <p:spPr>
          <a:xfrm>
            <a:off x="1573944" y="3429000"/>
            <a:ext cx="6097712" cy="369332"/>
          </a:xfrm>
          <a:prstGeom prst="rect">
            <a:avLst/>
          </a:prstGeom>
          <a:noFill/>
        </p:spPr>
        <p:txBody>
          <a:bodyPr wrap="square">
            <a:spAutoFit/>
          </a:bodyPr>
          <a:lstStyle/>
          <a:p>
            <a:r>
              <a:rPr lang="en-US" altLang="en-US" sz="1800" b="1" dirty="0">
                <a:solidFill>
                  <a:srgbClr val="8B3568"/>
                </a:solidFill>
              </a:rPr>
              <a:t>Single relation with multiple type attributes</a:t>
            </a:r>
            <a:endParaRPr lang="en-US" dirty="0"/>
          </a:p>
        </p:txBody>
      </p:sp>
      <p:sp>
        <p:nvSpPr>
          <p:cNvPr id="7" name="Rectangle 6">
            <a:extLst>
              <a:ext uri="{FF2B5EF4-FFF2-40B4-BE49-F238E27FC236}">
                <a16:creationId xmlns="" xmlns:a16="http://schemas.microsoft.com/office/drawing/2014/main" id="{DD18D0B2-C62A-3DB2-0CC7-52F86AB76651}"/>
              </a:ext>
            </a:extLst>
          </p:cNvPr>
          <p:cNvSpPr/>
          <p:nvPr/>
        </p:nvSpPr>
        <p:spPr>
          <a:xfrm>
            <a:off x="682576" y="3342901"/>
            <a:ext cx="5635256" cy="461665"/>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40677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IN" dirty="0"/>
          </a:p>
        </p:txBody>
      </p:sp>
      <p:pic>
        <p:nvPicPr>
          <p:cNvPr id="7" name="Picture 6"/>
          <p:cNvPicPr>
            <a:picLocks noChangeAspect="1"/>
          </p:cNvPicPr>
          <p:nvPr/>
        </p:nvPicPr>
        <p:blipFill>
          <a:blip r:embed="rId2"/>
          <a:stretch>
            <a:fillRect/>
          </a:stretch>
        </p:blipFill>
        <p:spPr>
          <a:xfrm>
            <a:off x="406400" y="2069639"/>
            <a:ext cx="9353550" cy="3535823"/>
          </a:xfrm>
          <a:prstGeom prst="rect">
            <a:avLst/>
          </a:prstGeom>
        </p:spPr>
      </p:pic>
      <mc:AlternateContent xmlns:mc="http://schemas.openxmlformats.org/markup-compatibility/2006">
        <mc:Choice xmlns="" xmlns:p14="http://schemas.microsoft.com/office/powerpoint/2010/main" Requires="p14">
          <p:contentPart p14:bwMode="auto" r:id="rId3">
            <p14:nvContentPartPr>
              <p14:cNvPr id="2" name="Ink 1">
                <a:extLst>
                  <a:ext uri="{FF2B5EF4-FFF2-40B4-BE49-F238E27FC236}">
                    <a16:creationId xmlns:a16="http://schemas.microsoft.com/office/drawing/2014/main" id="{A9386E2A-EEA1-E83F-D4B6-85289C3DB0E5}"/>
                  </a:ext>
                </a:extLst>
              </p14:cNvPr>
              <p14:cNvContentPartPr/>
              <p14:nvPr/>
            </p14:nvContentPartPr>
            <p14:xfrm>
              <a:off x="404640" y="880560"/>
              <a:ext cx="11073240" cy="4527720"/>
            </p14:xfrm>
          </p:contentPart>
        </mc:Choice>
        <mc:Fallback>
          <p:pic>
            <p:nvPicPr>
              <p:cNvPr id="2" name="Ink 1">
                <a:extLst>
                  <a:ext uri="{FF2B5EF4-FFF2-40B4-BE49-F238E27FC236}">
                    <a16:creationId xmlns:p14="http://schemas.microsoft.com/office/powerpoint/2010/main" xmlns="" xmlns:a16="http://schemas.microsoft.com/office/drawing/2014/main" id="{A9386E2A-EEA1-E83F-D4B6-85289C3DB0E5}"/>
                  </a:ext>
                </a:extLst>
              </p:cNvPr>
              <p:cNvPicPr/>
              <p:nvPr/>
            </p:nvPicPr>
            <p:blipFill>
              <a:blip r:embed="rId4"/>
              <a:stretch>
                <a:fillRect/>
              </a:stretch>
            </p:blipFill>
            <p:spPr>
              <a:xfrm>
                <a:off x="395280" y="871200"/>
                <a:ext cx="11091960" cy="4546440"/>
              </a:xfrm>
              <a:prstGeom prst="rect">
                <a:avLst/>
              </a:prstGeom>
            </p:spPr>
          </p:pic>
        </mc:Fallback>
      </mc:AlternateContent>
    </p:spTree>
    <p:extLst>
      <p:ext uri="{BB962C8B-B14F-4D97-AF65-F5344CB8AC3E}">
        <p14:creationId xmlns="" xmlns:p14="http://schemas.microsoft.com/office/powerpoint/2010/main" val="12551962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EER-to-Relational Mapping Steps</a:t>
            </a:r>
            <a:endParaRPr lang="en-IN" dirty="0">
              <a:solidFill>
                <a:srgbClr val="7030A0"/>
              </a:solidFill>
            </a:endParaRPr>
          </a:p>
          <a:p>
            <a:endParaRPr lang="en-IN" dirty="0"/>
          </a:p>
        </p:txBody>
      </p:sp>
      <p:sp>
        <p:nvSpPr>
          <p:cNvPr id="4" name="Content Placeholder 3"/>
          <p:cNvSpPr>
            <a:spLocks noGrp="1" noChangeArrowheads="1"/>
          </p:cNvSpPr>
          <p:nvPr>
            <p:ph idx="1"/>
          </p:nvPr>
        </p:nvSpPr>
        <p:spPr bwMode="auto">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lvl1pPr marL="342900" indent="-342900" algn="l" rtl="0" fontAlgn="base">
              <a:spcBef>
                <a:spcPct val="20000"/>
              </a:spcBef>
              <a:spcAft>
                <a:spcPct val="0"/>
              </a:spcAft>
              <a:buClr>
                <a:schemeClr val="bg2"/>
              </a:buClr>
              <a:buFont typeface="Wingdings" panose="05000000000000000000" pitchFamily="2" charset="2"/>
              <a:buChar char="l"/>
              <a:defRPr sz="3200" kern="1200">
                <a:solidFill>
                  <a:schemeClr val="bg2"/>
                </a:solidFill>
                <a:latin typeface="+mn-lt"/>
                <a:ea typeface="+mn-ea"/>
                <a:cs typeface="+mn-cs"/>
              </a:defRPr>
            </a:lvl1pPr>
            <a:lvl2pPr marL="742950" indent="-285750" algn="l" rtl="0" fontAlgn="base">
              <a:spcBef>
                <a:spcPct val="20000"/>
              </a:spcBef>
              <a:spcAft>
                <a:spcPct val="0"/>
              </a:spcAft>
              <a:buClr>
                <a:schemeClr val="bg2"/>
              </a:buClr>
              <a:buChar char="–"/>
              <a:defRPr sz="2800" kern="1200">
                <a:solidFill>
                  <a:schemeClr val="bg2"/>
                </a:solidFill>
                <a:latin typeface="+mn-lt"/>
                <a:ea typeface="+mn-ea"/>
                <a:cs typeface="+mn-cs"/>
              </a:defRPr>
            </a:lvl2pPr>
            <a:lvl3pPr marL="1143000" indent="-228600" algn="l" rtl="0" fontAlgn="base">
              <a:spcBef>
                <a:spcPct val="20000"/>
              </a:spcBef>
              <a:spcAft>
                <a:spcPct val="0"/>
              </a:spcAft>
              <a:buClr>
                <a:schemeClr val="bg2"/>
              </a:buClr>
              <a:buFont typeface="Wingdings" panose="05000000000000000000" pitchFamily="2" charset="2"/>
              <a:buChar char="l"/>
              <a:defRPr sz="2400" kern="1200">
                <a:solidFill>
                  <a:schemeClr val="bg2"/>
                </a:solidFill>
                <a:latin typeface="+mn-lt"/>
                <a:ea typeface="+mn-ea"/>
                <a:cs typeface="+mn-cs"/>
              </a:defRPr>
            </a:lvl3pPr>
            <a:lvl4pPr marL="1600200" indent="-228600" algn="l" rtl="0" fontAlgn="base">
              <a:spcBef>
                <a:spcPct val="20000"/>
              </a:spcBef>
              <a:spcAft>
                <a:spcPct val="0"/>
              </a:spcAft>
              <a:buClr>
                <a:schemeClr val="bg2"/>
              </a:buClr>
              <a:buChar char="–"/>
              <a:defRPr sz="2000" kern="1200">
                <a:solidFill>
                  <a:schemeClr val="bg2"/>
                </a:solidFill>
                <a:latin typeface="+mn-lt"/>
                <a:ea typeface="+mn-ea"/>
                <a:cs typeface="+mn-cs"/>
              </a:defRPr>
            </a:lvl4pPr>
            <a:lvl5pPr marL="2057400" indent="-228600" algn="l" rtl="0" fontAlgn="base">
              <a:spcBef>
                <a:spcPct val="20000"/>
              </a:spcBef>
              <a:spcAft>
                <a:spcPct val="0"/>
              </a:spcAft>
              <a:buClr>
                <a:schemeClr val="bg2"/>
              </a:buClr>
              <a:buChar char="•"/>
              <a:defRPr sz="20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Font typeface="Wingdings" panose="05000000000000000000" pitchFamily="2" charset="2"/>
              <a:buNone/>
            </a:pPr>
            <a:r>
              <a:rPr lang="en-US" altLang="en-US" sz="2400" b="1" dirty="0">
                <a:solidFill>
                  <a:srgbClr val="8B3568"/>
                </a:solidFill>
              </a:rPr>
              <a:t>Step 9: Mapping of Union Types (Categories).</a:t>
            </a:r>
          </a:p>
          <a:p>
            <a:pPr>
              <a:lnSpc>
                <a:spcPct val="90000"/>
              </a:lnSpc>
              <a:buFont typeface="Wingdings" panose="05000000000000000000" pitchFamily="2" charset="2"/>
              <a:buNone/>
            </a:pPr>
            <a:endParaRPr lang="en-US" altLang="en-US" sz="2400" b="1" dirty="0">
              <a:solidFill>
                <a:srgbClr val="8B3568"/>
              </a:solidFill>
            </a:endParaRPr>
          </a:p>
          <a:p>
            <a:pPr lvl="1">
              <a:lnSpc>
                <a:spcPct val="90000"/>
              </a:lnSpc>
              <a:buClr>
                <a:srgbClr val="C00000"/>
              </a:buClr>
              <a:buFont typeface="Wingdings" panose="05000000000000000000" pitchFamily="2" charset="2"/>
              <a:buChar char="Ø"/>
            </a:pPr>
            <a:r>
              <a:rPr lang="en-US" altLang="en-US" sz="2000" dirty="0">
                <a:solidFill>
                  <a:srgbClr val="C00000"/>
                </a:solidFill>
              </a:rPr>
              <a:t>For mapping a category whose defining super classes have different keys, you can specify a new </a:t>
            </a:r>
            <a:r>
              <a:rPr lang="en-US" altLang="en-US" sz="2000" dirty="0">
                <a:solidFill>
                  <a:srgbClr val="C00000"/>
                </a:solidFill>
                <a:highlight>
                  <a:srgbClr val="FFFF00"/>
                </a:highlight>
              </a:rPr>
              <a:t>key attribute, called a </a:t>
            </a:r>
            <a:r>
              <a:rPr lang="en-US" altLang="en-US" sz="2000" b="1" dirty="0">
                <a:solidFill>
                  <a:srgbClr val="C00000"/>
                </a:solidFill>
                <a:highlight>
                  <a:srgbClr val="FFFF00"/>
                </a:highlight>
              </a:rPr>
              <a:t>surrogate key</a:t>
            </a:r>
            <a:r>
              <a:rPr lang="en-US" altLang="en-US" sz="2000" dirty="0">
                <a:solidFill>
                  <a:srgbClr val="C00000"/>
                </a:solidFill>
              </a:rPr>
              <a:t>, when creating a relation to correspond to the category. </a:t>
            </a:r>
          </a:p>
          <a:p>
            <a:pPr lvl="1">
              <a:lnSpc>
                <a:spcPct val="90000"/>
              </a:lnSpc>
              <a:buClr>
                <a:srgbClr val="C00000"/>
              </a:buClr>
              <a:buFont typeface="Wingdings" panose="05000000000000000000" pitchFamily="2" charset="2"/>
              <a:buChar char="Ø"/>
            </a:pPr>
            <a:endParaRPr lang="en-US" altLang="en-US" sz="2000" dirty="0">
              <a:solidFill>
                <a:srgbClr val="C00000"/>
              </a:solidFill>
            </a:endParaRPr>
          </a:p>
          <a:p>
            <a:pPr lvl="1">
              <a:lnSpc>
                <a:spcPct val="90000"/>
              </a:lnSpc>
              <a:buClr>
                <a:srgbClr val="C00000"/>
              </a:buClr>
              <a:buFont typeface="Wingdings" panose="05000000000000000000" pitchFamily="2" charset="2"/>
              <a:buChar char="Ø"/>
            </a:pPr>
            <a:r>
              <a:rPr lang="en-US" altLang="en-US" sz="2000" dirty="0">
                <a:solidFill>
                  <a:srgbClr val="C00000"/>
                </a:solidFill>
              </a:rPr>
              <a:t>Then create a relation for each category, which includes the attributes of the category, and the </a:t>
            </a:r>
            <a:r>
              <a:rPr lang="en-US" altLang="en-US" sz="2000" dirty="0">
                <a:solidFill>
                  <a:srgbClr val="C00000"/>
                </a:solidFill>
                <a:highlight>
                  <a:srgbClr val="FFFF00"/>
                </a:highlight>
              </a:rPr>
              <a:t>surrogate key, which acts as the foreign key.</a:t>
            </a:r>
          </a:p>
          <a:p>
            <a:pPr lvl="1">
              <a:lnSpc>
                <a:spcPct val="90000"/>
              </a:lnSpc>
            </a:pPr>
            <a:endParaRPr lang="en-US" altLang="en-US" sz="2000" dirty="0">
              <a:solidFill>
                <a:srgbClr val="C00000"/>
              </a:solidFill>
            </a:endParaRPr>
          </a:p>
          <a:p>
            <a:pPr lvl="1">
              <a:lnSpc>
                <a:spcPct val="90000"/>
              </a:lnSpc>
              <a:buFontTx/>
              <a:buNone/>
            </a:pPr>
            <a:endParaRPr lang="en-US" altLang="en-US" sz="2000" b="1" dirty="0">
              <a:solidFill>
                <a:srgbClr val="00B050"/>
              </a:solidFill>
              <a:highlight>
                <a:srgbClr val="FFFF00"/>
              </a:highlight>
            </a:endParaRPr>
          </a:p>
          <a:p>
            <a:pPr>
              <a:lnSpc>
                <a:spcPct val="90000"/>
              </a:lnSpc>
              <a:buFont typeface="Wingdings" panose="05000000000000000000" pitchFamily="2" charset="2"/>
              <a:buNone/>
            </a:pPr>
            <a:r>
              <a:rPr lang="en-US" altLang="en-US" sz="1800" b="1" dirty="0">
                <a:solidFill>
                  <a:srgbClr val="00B050"/>
                </a:solidFill>
              </a:rPr>
              <a:t>  </a:t>
            </a:r>
          </a:p>
          <a:p>
            <a:pPr>
              <a:lnSpc>
                <a:spcPct val="90000"/>
              </a:lnSpc>
              <a:buFont typeface="Wingdings" panose="05000000000000000000" pitchFamily="2" charset="2"/>
              <a:buNone/>
            </a:pPr>
            <a:endParaRPr lang="en-US" altLang="en-US" sz="1800" dirty="0"/>
          </a:p>
          <a:p>
            <a:pPr>
              <a:lnSpc>
                <a:spcPct val="90000"/>
              </a:lnSpc>
              <a:buFont typeface="Wingdings" panose="05000000000000000000" pitchFamily="2" charset="2"/>
              <a:buNone/>
            </a:pPr>
            <a:r>
              <a:rPr lang="en-US" altLang="en-US" sz="1800" dirty="0"/>
              <a:t>       </a:t>
            </a:r>
            <a:endParaRPr lang="en-US" altLang="en-US" sz="2400" b="1" dirty="0">
              <a:solidFill>
                <a:srgbClr val="FF0066"/>
              </a:solidFill>
            </a:endParaRPr>
          </a:p>
          <a:p>
            <a:pPr>
              <a:lnSpc>
                <a:spcPct val="90000"/>
              </a:lnSpc>
              <a:buFont typeface="Wingdings" panose="05000000000000000000" pitchFamily="2" charset="2"/>
              <a:buNone/>
            </a:pPr>
            <a:endParaRPr lang="en-US" altLang="en-US" sz="2400" dirty="0"/>
          </a:p>
          <a:p>
            <a:pPr>
              <a:lnSpc>
                <a:spcPct val="90000"/>
              </a:lnSpc>
              <a:buFont typeface="Wingdings" panose="05000000000000000000" pitchFamily="2" charset="2"/>
              <a:buNone/>
            </a:pPr>
            <a:endParaRPr lang="en-US" altLang="en-US" sz="2400" dirty="0"/>
          </a:p>
        </p:txBody>
      </p:sp>
      <p:pic>
        <p:nvPicPr>
          <p:cNvPr id="5" name="Picture 4">
            <a:extLst>
              <a:ext uri="{FF2B5EF4-FFF2-40B4-BE49-F238E27FC236}">
                <a16:creationId xmlns="" xmlns:a16="http://schemas.microsoft.com/office/drawing/2014/main" id="{37A692B6-0654-FCB1-60B0-781178D8CB59}"/>
              </a:ext>
            </a:extLst>
          </p:cNvPr>
          <p:cNvPicPr>
            <a:picLocks noChangeAspect="1"/>
          </p:cNvPicPr>
          <p:nvPr/>
        </p:nvPicPr>
        <p:blipFill>
          <a:blip r:embed="rId2"/>
          <a:stretch>
            <a:fillRect/>
          </a:stretch>
        </p:blipFill>
        <p:spPr>
          <a:xfrm>
            <a:off x="7485320" y="3873458"/>
            <a:ext cx="1864242" cy="2507850"/>
          </a:xfrm>
          <a:prstGeom prst="rect">
            <a:avLst/>
          </a:prstGeom>
        </p:spPr>
      </p:pic>
      <p:pic>
        <p:nvPicPr>
          <p:cNvPr id="6" name="Picture 5">
            <a:extLst>
              <a:ext uri="{FF2B5EF4-FFF2-40B4-BE49-F238E27FC236}">
                <a16:creationId xmlns="" xmlns:a16="http://schemas.microsoft.com/office/drawing/2014/main" id="{A9EA37EB-F0C8-B60E-307B-D9D2E8CE5E99}"/>
              </a:ext>
            </a:extLst>
          </p:cNvPr>
          <p:cNvPicPr>
            <a:picLocks noChangeAspect="1"/>
          </p:cNvPicPr>
          <p:nvPr/>
        </p:nvPicPr>
        <p:blipFill>
          <a:blip r:embed="rId3"/>
          <a:stretch>
            <a:fillRect/>
          </a:stretch>
        </p:blipFill>
        <p:spPr>
          <a:xfrm>
            <a:off x="2026832" y="4228879"/>
            <a:ext cx="3162300" cy="1971675"/>
          </a:xfrm>
          <a:prstGeom prst="rect">
            <a:avLst/>
          </a:prstGeom>
        </p:spPr>
      </p:pic>
    </p:spTree>
    <p:extLst>
      <p:ext uri="{BB962C8B-B14F-4D97-AF65-F5344CB8AC3E}">
        <p14:creationId xmlns="" xmlns:p14="http://schemas.microsoft.com/office/powerpoint/2010/main" val="746530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EER-to-Relational Mapping Steps</a:t>
            </a:r>
            <a:endParaRPr lang="en-IN" dirty="0">
              <a:solidFill>
                <a:srgbClr val="7030A0"/>
              </a:solidFill>
            </a:endParaRPr>
          </a:p>
          <a:p>
            <a:endParaRPr lang="en-IN" dirty="0"/>
          </a:p>
        </p:txBody>
      </p:sp>
      <p:pic>
        <p:nvPicPr>
          <p:cNvPr id="4" name="Content Placeholder 3" descr="31755_FIG0408.gif                                              0001035BEeyore                         B91DCF3B:"/>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658878" y="1473201"/>
            <a:ext cx="4927599" cy="49106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406400" y="549871"/>
            <a:ext cx="6096000" cy="923330"/>
          </a:xfrm>
          <a:prstGeom prst="rect">
            <a:avLst/>
          </a:prstGeom>
        </p:spPr>
        <p:txBody>
          <a:bodyPr>
            <a:spAutoFit/>
          </a:bodyPr>
          <a:lstStyle/>
          <a:p>
            <a:r>
              <a:rPr lang="en-US" altLang="en-US" b="1" dirty="0">
                <a:solidFill>
                  <a:srgbClr val="C00000"/>
                </a:solidFill>
              </a:rPr>
              <a:t>FIGURE 4.8</a:t>
            </a:r>
            <a:r>
              <a:rPr lang="en-US" altLang="en-US" dirty="0">
                <a:solidFill>
                  <a:srgbClr val="C00000"/>
                </a:solidFill>
              </a:rPr>
              <a:t/>
            </a:r>
            <a:br>
              <a:rPr lang="en-US" altLang="en-US" dirty="0">
                <a:solidFill>
                  <a:srgbClr val="C00000"/>
                </a:solidFill>
              </a:rPr>
            </a:br>
            <a:r>
              <a:rPr lang="en-US" altLang="en-US" dirty="0">
                <a:solidFill>
                  <a:srgbClr val="C00000"/>
                </a:solidFill>
              </a:rPr>
              <a:t>Two categories (union types): OWNER and REGISTERED_VEHICLE</a:t>
            </a:r>
            <a:endParaRPr lang="en-IN" dirty="0">
              <a:solidFill>
                <a:srgbClr val="C00000"/>
              </a:solidFill>
            </a:endParaRPr>
          </a:p>
        </p:txBody>
      </p:sp>
      <p:pic>
        <p:nvPicPr>
          <p:cNvPr id="2" name="Picture 1">
            <a:extLst>
              <a:ext uri="{FF2B5EF4-FFF2-40B4-BE49-F238E27FC236}">
                <a16:creationId xmlns="" xmlns:a16="http://schemas.microsoft.com/office/drawing/2014/main" id="{049E3FF7-BA52-EB64-A460-B130EA7519CE}"/>
              </a:ext>
            </a:extLst>
          </p:cNvPr>
          <p:cNvPicPr>
            <a:picLocks noChangeAspect="1"/>
          </p:cNvPicPr>
          <p:nvPr/>
        </p:nvPicPr>
        <p:blipFill>
          <a:blip r:embed="rId3"/>
          <a:stretch>
            <a:fillRect/>
          </a:stretch>
        </p:blipFill>
        <p:spPr>
          <a:xfrm>
            <a:off x="6096000" y="1489115"/>
            <a:ext cx="5408556" cy="4632626"/>
          </a:xfrm>
          <a:prstGeom prst="rect">
            <a:avLst/>
          </a:prstGeom>
        </p:spPr>
      </p:pic>
    </p:spTree>
    <p:extLst>
      <p:ext uri="{BB962C8B-B14F-4D97-AF65-F5344CB8AC3E}">
        <p14:creationId xmlns="" xmlns:p14="http://schemas.microsoft.com/office/powerpoint/2010/main" val="16339122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57562AC-04FA-D734-0D38-D70F34292AF9}"/>
              </a:ext>
            </a:extLst>
          </p:cNvPr>
          <p:cNvSpPr>
            <a:spLocks noGrp="1"/>
          </p:cNvSpPr>
          <p:nvPr>
            <p:ph sz="quarter" idx="10"/>
          </p:nvPr>
        </p:nvSpPr>
        <p:spPr/>
        <p:txBody>
          <a:bodyPr/>
          <a:lstStyle/>
          <a:p>
            <a:r>
              <a:rPr lang="en-US" altLang="en-US" dirty="0">
                <a:solidFill>
                  <a:srgbClr val="7030A0"/>
                </a:solidFill>
              </a:rPr>
              <a:t>EER-to-Relational Mapping Steps</a:t>
            </a:r>
            <a:endParaRPr lang="en-IN" dirty="0">
              <a:solidFill>
                <a:srgbClr val="7030A0"/>
              </a:solidFill>
            </a:endParaRPr>
          </a:p>
          <a:p>
            <a:endParaRPr lang="en-IN" dirty="0"/>
          </a:p>
        </p:txBody>
      </p:sp>
      <p:pic>
        <p:nvPicPr>
          <p:cNvPr id="11" name="Picture 10">
            <a:extLst>
              <a:ext uri="{FF2B5EF4-FFF2-40B4-BE49-F238E27FC236}">
                <a16:creationId xmlns="" xmlns:a16="http://schemas.microsoft.com/office/drawing/2014/main" id="{69920D30-5D9D-6153-0051-17FF40623FEB}"/>
              </a:ext>
            </a:extLst>
          </p:cNvPr>
          <p:cNvPicPr>
            <a:picLocks noChangeAspect="1"/>
          </p:cNvPicPr>
          <p:nvPr/>
        </p:nvPicPr>
        <p:blipFill>
          <a:blip r:embed="rId2"/>
          <a:stretch>
            <a:fillRect/>
          </a:stretch>
        </p:blipFill>
        <p:spPr>
          <a:xfrm>
            <a:off x="941863" y="1532616"/>
            <a:ext cx="8648943" cy="4816814"/>
          </a:xfrm>
          <a:prstGeom prst="rect">
            <a:avLst/>
          </a:prstGeom>
        </p:spPr>
      </p:pic>
    </p:spTree>
    <p:extLst>
      <p:ext uri="{BB962C8B-B14F-4D97-AF65-F5344CB8AC3E}">
        <p14:creationId xmlns="" xmlns:p14="http://schemas.microsoft.com/office/powerpoint/2010/main" val="14011325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57562AC-04FA-D734-0D38-D70F34292AF9}"/>
              </a:ext>
            </a:extLst>
          </p:cNvPr>
          <p:cNvSpPr>
            <a:spLocks noGrp="1"/>
          </p:cNvSpPr>
          <p:nvPr>
            <p:ph sz="quarter" idx="10"/>
          </p:nvPr>
        </p:nvSpPr>
        <p:spPr/>
        <p:txBody>
          <a:bodyPr/>
          <a:lstStyle/>
          <a:p>
            <a:r>
              <a:rPr lang="en-US" altLang="en-US" dirty="0">
                <a:solidFill>
                  <a:srgbClr val="7030A0"/>
                </a:solidFill>
              </a:rPr>
              <a:t>EER-to-Relational Mapping Steps</a:t>
            </a:r>
            <a:endParaRPr lang="en-IN" dirty="0">
              <a:solidFill>
                <a:srgbClr val="7030A0"/>
              </a:solidFill>
            </a:endParaRPr>
          </a:p>
          <a:p>
            <a:endParaRPr lang="en-IN" dirty="0"/>
          </a:p>
        </p:txBody>
      </p:sp>
      <p:pic>
        <p:nvPicPr>
          <p:cNvPr id="4" name="Picture 3">
            <a:extLst>
              <a:ext uri="{FF2B5EF4-FFF2-40B4-BE49-F238E27FC236}">
                <a16:creationId xmlns="" xmlns:a16="http://schemas.microsoft.com/office/drawing/2014/main" id="{362588AA-9F8F-FA6B-6BEA-649C01796207}"/>
              </a:ext>
            </a:extLst>
          </p:cNvPr>
          <p:cNvPicPr>
            <a:picLocks noChangeAspect="1"/>
          </p:cNvPicPr>
          <p:nvPr/>
        </p:nvPicPr>
        <p:blipFill>
          <a:blip r:embed="rId3"/>
          <a:stretch>
            <a:fillRect/>
          </a:stretch>
        </p:blipFill>
        <p:spPr>
          <a:xfrm>
            <a:off x="0" y="1447206"/>
            <a:ext cx="6797050" cy="4946102"/>
          </a:xfrm>
          <a:prstGeom prst="rect">
            <a:avLst/>
          </a:prstGeom>
        </p:spPr>
      </p:pic>
      <p:pic>
        <p:nvPicPr>
          <p:cNvPr id="6" name="Picture 5">
            <a:extLst>
              <a:ext uri="{FF2B5EF4-FFF2-40B4-BE49-F238E27FC236}">
                <a16:creationId xmlns="" xmlns:a16="http://schemas.microsoft.com/office/drawing/2014/main" id="{FC793E6B-16F7-4A28-6997-3C4AFB117826}"/>
              </a:ext>
            </a:extLst>
          </p:cNvPr>
          <p:cNvPicPr>
            <a:picLocks noChangeAspect="1"/>
          </p:cNvPicPr>
          <p:nvPr/>
        </p:nvPicPr>
        <p:blipFill>
          <a:blip r:embed="rId4"/>
          <a:stretch>
            <a:fillRect/>
          </a:stretch>
        </p:blipFill>
        <p:spPr>
          <a:xfrm>
            <a:off x="6441896" y="2156637"/>
            <a:ext cx="5637087" cy="2544726"/>
          </a:xfrm>
          <a:prstGeom prst="rect">
            <a:avLst/>
          </a:prstGeom>
        </p:spPr>
      </p:pic>
      <p:sp>
        <p:nvSpPr>
          <p:cNvPr id="5" name="TextBox 4">
            <a:extLst>
              <a:ext uri="{FF2B5EF4-FFF2-40B4-BE49-F238E27FC236}">
                <a16:creationId xmlns="" xmlns:a16="http://schemas.microsoft.com/office/drawing/2014/main" id="{14F59662-5290-B154-4ADA-266CC927F0FC}"/>
              </a:ext>
            </a:extLst>
          </p:cNvPr>
          <p:cNvSpPr txBox="1"/>
          <p:nvPr/>
        </p:nvSpPr>
        <p:spPr>
          <a:xfrm>
            <a:off x="6628970" y="5039504"/>
            <a:ext cx="5262938" cy="1015663"/>
          </a:xfrm>
          <a:prstGeom prst="rect">
            <a:avLst/>
          </a:prstGeom>
          <a:noFill/>
        </p:spPr>
        <p:txBody>
          <a:bodyPr wrap="square">
            <a:spAutoFit/>
          </a:bodyPr>
          <a:lstStyle/>
          <a:p>
            <a:pPr algn="l"/>
            <a:r>
              <a:rPr lang="en-US" sz="1200" b="1" i="0" u="none" strike="noStrike" baseline="0" dirty="0">
                <a:solidFill>
                  <a:srgbClr val="7030A0"/>
                </a:solidFill>
                <a:latin typeface="MinionPro-Regular"/>
              </a:rPr>
              <a:t>We can apply any of the options discussed  to a shared subclass, subject to the restrictions discussed in step 8 of the mapping algorithm. In Figure 9.6, options 8C and 8D are used for the shared subclass </a:t>
            </a:r>
            <a:r>
              <a:rPr lang="en-US" sz="1100" b="1" i="0" u="none" strike="noStrike" baseline="0" dirty="0">
                <a:solidFill>
                  <a:srgbClr val="7030A0"/>
                </a:solidFill>
                <a:latin typeface="AkzidenzGroteskBE-Regular"/>
              </a:rPr>
              <a:t>STUDENT_ASSISTANT</a:t>
            </a:r>
            <a:r>
              <a:rPr lang="en-US" sz="1200" b="1" i="0" u="none" strike="noStrike" baseline="0" dirty="0">
                <a:solidFill>
                  <a:srgbClr val="7030A0"/>
                </a:solidFill>
                <a:latin typeface="MinionPro-Regular"/>
              </a:rPr>
              <a:t>. Option 8C is used in the </a:t>
            </a:r>
            <a:r>
              <a:rPr lang="en-US" sz="1100" b="1" i="0" u="none" strike="noStrike" baseline="0" dirty="0">
                <a:solidFill>
                  <a:srgbClr val="7030A0"/>
                </a:solidFill>
                <a:latin typeface="AkzidenzGroteskBE-Regular"/>
              </a:rPr>
              <a:t>EMPLOYEE </a:t>
            </a:r>
            <a:r>
              <a:rPr lang="en-US" sz="1200" b="1" i="0" u="none" strike="noStrike" baseline="0" dirty="0">
                <a:solidFill>
                  <a:srgbClr val="7030A0"/>
                </a:solidFill>
                <a:latin typeface="MinionPro-Regular"/>
              </a:rPr>
              <a:t>relation (</a:t>
            </a:r>
            <a:r>
              <a:rPr lang="en-US" sz="1100" b="1" i="0" u="none" strike="noStrike" baseline="0" dirty="0" err="1">
                <a:solidFill>
                  <a:srgbClr val="7030A0"/>
                </a:solidFill>
                <a:latin typeface="AkzidenzGroteskBE-Regular"/>
              </a:rPr>
              <a:t>Employee_type</a:t>
            </a:r>
            <a:r>
              <a:rPr lang="en-US" sz="1100" b="1" i="0" u="none" strike="noStrike" baseline="0" dirty="0">
                <a:solidFill>
                  <a:srgbClr val="7030A0"/>
                </a:solidFill>
                <a:latin typeface="AkzidenzGroteskBE-Regular"/>
              </a:rPr>
              <a:t> </a:t>
            </a:r>
            <a:r>
              <a:rPr lang="en-US" sz="1200" b="1" i="0" u="none" strike="noStrike" baseline="0" dirty="0">
                <a:solidFill>
                  <a:srgbClr val="7030A0"/>
                </a:solidFill>
                <a:latin typeface="MinionPro-Regular"/>
              </a:rPr>
              <a:t>attribute) and option 8D is used in the </a:t>
            </a:r>
            <a:r>
              <a:rPr lang="en-US" sz="1100" b="1" i="0" u="none" strike="noStrike" baseline="0" dirty="0">
                <a:solidFill>
                  <a:srgbClr val="7030A0"/>
                </a:solidFill>
                <a:latin typeface="AkzidenzGroteskBE-Regular"/>
              </a:rPr>
              <a:t>STUDENT </a:t>
            </a:r>
            <a:r>
              <a:rPr lang="en-US" sz="1200" b="1" i="0" u="none" strike="noStrike" baseline="0" dirty="0">
                <a:solidFill>
                  <a:srgbClr val="7030A0"/>
                </a:solidFill>
                <a:latin typeface="MinionPro-Regular"/>
              </a:rPr>
              <a:t>relation </a:t>
            </a:r>
            <a:r>
              <a:rPr lang="en-IN" sz="1200" b="1" i="0" u="none" strike="noStrike" baseline="0" dirty="0">
                <a:solidFill>
                  <a:srgbClr val="7030A0"/>
                </a:solidFill>
                <a:latin typeface="MinionPro-Regular"/>
              </a:rPr>
              <a:t>(</a:t>
            </a:r>
            <a:r>
              <a:rPr lang="en-IN" sz="1100" b="1" i="0" u="none" strike="noStrike" baseline="0" dirty="0" err="1">
                <a:solidFill>
                  <a:srgbClr val="7030A0"/>
                </a:solidFill>
                <a:latin typeface="AkzidenzGroteskBE-Regular"/>
              </a:rPr>
              <a:t>Student_assist_flag</a:t>
            </a:r>
            <a:r>
              <a:rPr lang="en-IN" sz="1100" b="1" i="0" u="none" strike="noStrike" baseline="0" dirty="0">
                <a:solidFill>
                  <a:srgbClr val="7030A0"/>
                </a:solidFill>
                <a:latin typeface="AkzidenzGroteskBE-Regular"/>
              </a:rPr>
              <a:t> </a:t>
            </a:r>
            <a:r>
              <a:rPr lang="en-IN" sz="1200" b="1" i="0" u="none" strike="noStrike" baseline="0" dirty="0">
                <a:solidFill>
                  <a:srgbClr val="7030A0"/>
                </a:solidFill>
                <a:latin typeface="MinionPro-Regular"/>
              </a:rPr>
              <a:t>attribute).</a:t>
            </a:r>
            <a:endParaRPr lang="en-IN" sz="1200" b="1" dirty="0">
              <a:solidFill>
                <a:srgbClr val="7030A0"/>
              </a:solidFill>
            </a:endParaRPr>
          </a:p>
        </p:txBody>
      </p:sp>
    </p:spTree>
    <p:extLst>
      <p:ext uri="{BB962C8B-B14F-4D97-AF65-F5344CB8AC3E}">
        <p14:creationId xmlns="" xmlns:p14="http://schemas.microsoft.com/office/powerpoint/2010/main" val="1949402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57562AC-04FA-D734-0D38-D70F34292AF9}"/>
              </a:ext>
            </a:extLst>
          </p:cNvPr>
          <p:cNvSpPr>
            <a:spLocks noGrp="1"/>
          </p:cNvSpPr>
          <p:nvPr>
            <p:ph sz="quarter" idx="10"/>
          </p:nvPr>
        </p:nvSpPr>
        <p:spPr/>
        <p:txBody>
          <a:bodyPr/>
          <a:lstStyle/>
          <a:p>
            <a:r>
              <a:rPr lang="en-US" altLang="en-US" dirty="0">
                <a:solidFill>
                  <a:srgbClr val="7030A0"/>
                </a:solidFill>
              </a:rPr>
              <a:t>EER-to-Relational Mapping Steps</a:t>
            </a:r>
            <a:endParaRPr lang="en-IN" dirty="0">
              <a:solidFill>
                <a:srgbClr val="7030A0"/>
              </a:solidFill>
            </a:endParaRPr>
          </a:p>
          <a:p>
            <a:endParaRPr lang="en-IN" dirty="0"/>
          </a:p>
        </p:txBody>
      </p:sp>
      <p:pic>
        <p:nvPicPr>
          <p:cNvPr id="5" name="Picture 4">
            <a:extLst>
              <a:ext uri="{FF2B5EF4-FFF2-40B4-BE49-F238E27FC236}">
                <a16:creationId xmlns="" xmlns:a16="http://schemas.microsoft.com/office/drawing/2014/main" id="{173013F6-37A3-DA42-6A31-CD4D67C9EF45}"/>
              </a:ext>
            </a:extLst>
          </p:cNvPr>
          <p:cNvPicPr>
            <a:picLocks noChangeAspect="1"/>
          </p:cNvPicPr>
          <p:nvPr/>
        </p:nvPicPr>
        <p:blipFill>
          <a:blip r:embed="rId3"/>
          <a:stretch>
            <a:fillRect/>
          </a:stretch>
        </p:blipFill>
        <p:spPr>
          <a:xfrm>
            <a:off x="667819" y="1537154"/>
            <a:ext cx="7615719" cy="4595394"/>
          </a:xfrm>
          <a:prstGeom prst="rect">
            <a:avLst/>
          </a:prstGeom>
        </p:spPr>
      </p:pic>
    </p:spTree>
    <p:extLst>
      <p:ext uri="{BB962C8B-B14F-4D97-AF65-F5344CB8AC3E}">
        <p14:creationId xmlns="" xmlns:p14="http://schemas.microsoft.com/office/powerpoint/2010/main" val="3950011993"/>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A892C98-1343-8BA9-FFF8-F772C8B5FD4B}"/>
              </a:ext>
            </a:extLst>
          </p:cNvPr>
          <p:cNvSpPr>
            <a:spLocks noGrp="1"/>
          </p:cNvSpPr>
          <p:nvPr>
            <p:ph sz="quarter" idx="10"/>
          </p:nvPr>
        </p:nvSpPr>
        <p:spPr>
          <a:xfrm>
            <a:off x="3394148" y="3129516"/>
            <a:ext cx="5409609" cy="1143000"/>
          </a:xfrm>
        </p:spPr>
        <p:txBody>
          <a:bodyPr/>
          <a:lstStyle/>
          <a:p>
            <a:r>
              <a:rPr lang="en-IN" dirty="0">
                <a:solidFill>
                  <a:srgbClr val="7030A0"/>
                </a:solidFill>
              </a:rPr>
              <a:t>EER to RM tutorials</a:t>
            </a:r>
            <a:endParaRPr lang="en-US" dirty="0">
              <a:solidFill>
                <a:srgbClr val="7030A0"/>
              </a:solidFill>
            </a:endParaRPr>
          </a:p>
        </p:txBody>
      </p:sp>
    </p:spTree>
    <p:extLst>
      <p:ext uri="{BB962C8B-B14F-4D97-AF65-F5344CB8AC3E}">
        <p14:creationId xmlns="" xmlns:p14="http://schemas.microsoft.com/office/powerpoint/2010/main" val="39316499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FAED522-46D9-A5EB-7E57-0015ADCC236C}"/>
              </a:ext>
            </a:extLst>
          </p:cNvPr>
          <p:cNvSpPr>
            <a:spLocks noGrp="1"/>
          </p:cNvSpPr>
          <p:nvPr>
            <p:ph sz="quarter" idx="10"/>
          </p:nvPr>
        </p:nvSpPr>
        <p:spPr/>
        <p:txBody>
          <a:bodyPr/>
          <a:lstStyle/>
          <a:p>
            <a:r>
              <a:rPr lang="en-IN" dirty="0">
                <a:solidFill>
                  <a:srgbClr val="7030A0"/>
                </a:solidFill>
              </a:rPr>
              <a:t>Problem 4:</a:t>
            </a:r>
            <a:endParaRPr lang="en-US" dirty="0">
              <a:solidFill>
                <a:srgbClr val="7030A0"/>
              </a:solidFill>
            </a:endParaRPr>
          </a:p>
        </p:txBody>
      </p:sp>
      <p:pic>
        <p:nvPicPr>
          <p:cNvPr id="5" name="Picture 4">
            <a:extLst>
              <a:ext uri="{FF2B5EF4-FFF2-40B4-BE49-F238E27FC236}">
                <a16:creationId xmlns="" xmlns:a16="http://schemas.microsoft.com/office/drawing/2014/main" id="{AB7CA153-12A1-93C4-F825-181F5B0D03E5}"/>
              </a:ext>
            </a:extLst>
          </p:cNvPr>
          <p:cNvPicPr>
            <a:picLocks noChangeAspect="1"/>
          </p:cNvPicPr>
          <p:nvPr/>
        </p:nvPicPr>
        <p:blipFill>
          <a:blip r:embed="rId2">
            <a:extLst>
              <a:ext uri="{28A0092B-C50C-407E-A947-70E740481C1C}">
                <a14:useLocalDpi xmlns="" xmlns:a14="http://schemas.microsoft.com/office/drawing/2010/main" val="0"/>
              </a:ext>
            </a:extLst>
          </a:blip>
          <a:srcRect/>
          <a:stretch>
            <a:fillRect/>
          </a:stretch>
        </p:blipFill>
        <p:spPr bwMode="auto">
          <a:xfrm>
            <a:off x="406400" y="2241054"/>
            <a:ext cx="5482009" cy="2788145"/>
          </a:xfrm>
          <a:prstGeom prst="rect">
            <a:avLst/>
          </a:prstGeom>
          <a:noFill/>
          <a:ln>
            <a:noFill/>
          </a:ln>
        </p:spPr>
      </p:pic>
      <p:pic>
        <p:nvPicPr>
          <p:cNvPr id="6" name="Picture 5">
            <a:extLst>
              <a:ext uri="{FF2B5EF4-FFF2-40B4-BE49-F238E27FC236}">
                <a16:creationId xmlns="" xmlns:a16="http://schemas.microsoft.com/office/drawing/2014/main" id="{5CEAD032-EB20-832E-7235-017B85745151}"/>
              </a:ext>
            </a:extLst>
          </p:cNvPr>
          <p:cNvPicPr>
            <a:picLocks noChangeAspect="1"/>
          </p:cNvPicPr>
          <p:nvPr/>
        </p:nvPicPr>
        <p:blipFill>
          <a:blip r:embed="rId3"/>
          <a:stretch>
            <a:fillRect/>
          </a:stretch>
        </p:blipFill>
        <p:spPr>
          <a:xfrm>
            <a:off x="6425719" y="1782920"/>
            <a:ext cx="5014913" cy="3848654"/>
          </a:xfrm>
          <a:prstGeom prst="rect">
            <a:avLst/>
          </a:prstGeom>
        </p:spPr>
      </p:pic>
    </p:spTree>
    <p:extLst>
      <p:ext uri="{BB962C8B-B14F-4D97-AF65-F5344CB8AC3E}">
        <p14:creationId xmlns="" xmlns:p14="http://schemas.microsoft.com/office/powerpoint/2010/main" val="17004324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FAED522-46D9-A5EB-7E57-0015ADCC236C}"/>
              </a:ext>
            </a:extLst>
          </p:cNvPr>
          <p:cNvSpPr>
            <a:spLocks noGrp="1"/>
          </p:cNvSpPr>
          <p:nvPr>
            <p:ph sz="quarter" idx="10"/>
          </p:nvPr>
        </p:nvSpPr>
        <p:spPr/>
        <p:txBody>
          <a:bodyPr/>
          <a:lstStyle/>
          <a:p>
            <a:r>
              <a:rPr lang="en-IN" dirty="0">
                <a:solidFill>
                  <a:srgbClr val="7030A0"/>
                </a:solidFill>
              </a:rPr>
              <a:t>Solution :</a:t>
            </a:r>
            <a:endParaRPr lang="en-US" dirty="0">
              <a:solidFill>
                <a:srgbClr val="7030A0"/>
              </a:solidFill>
            </a:endParaRPr>
          </a:p>
        </p:txBody>
      </p:sp>
      <p:pic>
        <p:nvPicPr>
          <p:cNvPr id="5" name="Picture 4">
            <a:extLst>
              <a:ext uri="{FF2B5EF4-FFF2-40B4-BE49-F238E27FC236}">
                <a16:creationId xmlns="" xmlns:a16="http://schemas.microsoft.com/office/drawing/2014/main" id="{AB7CA153-12A1-93C4-F825-181F5B0D03E5}"/>
              </a:ext>
            </a:extLst>
          </p:cNvPr>
          <p:cNvPicPr>
            <a:picLocks noChangeAspect="1"/>
          </p:cNvPicPr>
          <p:nvPr/>
        </p:nvPicPr>
        <p:blipFill>
          <a:blip r:embed="rId2">
            <a:extLst>
              <a:ext uri="{28A0092B-C50C-407E-A947-70E740481C1C}">
                <a14:useLocalDpi xmlns="" xmlns:a14="http://schemas.microsoft.com/office/drawing/2010/main" val="0"/>
              </a:ext>
            </a:extLst>
          </a:blip>
          <a:srcRect/>
          <a:stretch>
            <a:fillRect/>
          </a:stretch>
        </p:blipFill>
        <p:spPr bwMode="auto">
          <a:xfrm>
            <a:off x="138223" y="2343251"/>
            <a:ext cx="5343786" cy="2717845"/>
          </a:xfrm>
          <a:prstGeom prst="rect">
            <a:avLst/>
          </a:prstGeom>
          <a:noFill/>
          <a:ln>
            <a:noFill/>
          </a:ln>
        </p:spPr>
      </p:pic>
      <p:pic>
        <p:nvPicPr>
          <p:cNvPr id="4" name="Picture 3">
            <a:extLst>
              <a:ext uri="{FF2B5EF4-FFF2-40B4-BE49-F238E27FC236}">
                <a16:creationId xmlns="" xmlns:a16="http://schemas.microsoft.com/office/drawing/2014/main" id="{7915AFD6-FC05-221C-1C3A-AA752892F0E3}"/>
              </a:ext>
            </a:extLst>
          </p:cNvPr>
          <p:cNvPicPr>
            <a:picLocks noChangeAspect="1"/>
          </p:cNvPicPr>
          <p:nvPr/>
        </p:nvPicPr>
        <p:blipFill>
          <a:blip r:embed="rId3"/>
          <a:stretch>
            <a:fillRect/>
          </a:stretch>
        </p:blipFill>
        <p:spPr>
          <a:xfrm>
            <a:off x="5645071" y="1800606"/>
            <a:ext cx="5854261" cy="3803133"/>
          </a:xfrm>
          <a:prstGeom prst="rect">
            <a:avLst/>
          </a:prstGeom>
        </p:spPr>
      </p:pic>
    </p:spTree>
    <p:extLst>
      <p:ext uri="{BB962C8B-B14F-4D97-AF65-F5344CB8AC3E}">
        <p14:creationId xmlns="" xmlns:p14="http://schemas.microsoft.com/office/powerpoint/2010/main" val="23063829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FAED522-46D9-A5EB-7E57-0015ADCC236C}"/>
              </a:ext>
            </a:extLst>
          </p:cNvPr>
          <p:cNvSpPr>
            <a:spLocks noGrp="1"/>
          </p:cNvSpPr>
          <p:nvPr>
            <p:ph sz="quarter" idx="10"/>
          </p:nvPr>
        </p:nvSpPr>
        <p:spPr/>
        <p:txBody>
          <a:bodyPr/>
          <a:lstStyle/>
          <a:p>
            <a:r>
              <a:rPr lang="en-IN" dirty="0">
                <a:solidFill>
                  <a:srgbClr val="7030A0"/>
                </a:solidFill>
              </a:rPr>
              <a:t>Problem 5:</a:t>
            </a:r>
            <a:endParaRPr lang="en-US" dirty="0">
              <a:solidFill>
                <a:srgbClr val="7030A0"/>
              </a:solidFill>
            </a:endParaRPr>
          </a:p>
        </p:txBody>
      </p:sp>
      <p:pic>
        <p:nvPicPr>
          <p:cNvPr id="5" name="Picture 4">
            <a:extLst>
              <a:ext uri="{FF2B5EF4-FFF2-40B4-BE49-F238E27FC236}">
                <a16:creationId xmlns="" xmlns:a16="http://schemas.microsoft.com/office/drawing/2014/main" id="{6E2CFA3D-6A57-6E92-0645-565B4F9403D7}"/>
              </a:ext>
            </a:extLst>
          </p:cNvPr>
          <p:cNvPicPr>
            <a:picLocks noChangeAspect="1"/>
          </p:cNvPicPr>
          <p:nvPr/>
        </p:nvPicPr>
        <p:blipFill>
          <a:blip r:embed="rId2"/>
          <a:stretch>
            <a:fillRect/>
          </a:stretch>
        </p:blipFill>
        <p:spPr>
          <a:xfrm>
            <a:off x="5752213" y="2080881"/>
            <a:ext cx="6022715" cy="3201728"/>
          </a:xfrm>
          <a:prstGeom prst="rect">
            <a:avLst/>
          </a:prstGeom>
        </p:spPr>
      </p:pic>
      <p:pic>
        <p:nvPicPr>
          <p:cNvPr id="7" name="Picture 6">
            <a:extLst>
              <a:ext uri="{FF2B5EF4-FFF2-40B4-BE49-F238E27FC236}">
                <a16:creationId xmlns="" xmlns:a16="http://schemas.microsoft.com/office/drawing/2014/main" id="{6C520927-DF35-3016-B579-7CD7C841705F}"/>
              </a:ext>
            </a:extLst>
          </p:cNvPr>
          <p:cNvPicPr>
            <a:picLocks noChangeAspect="1"/>
          </p:cNvPicPr>
          <p:nvPr/>
        </p:nvPicPr>
        <p:blipFill>
          <a:blip r:embed="rId3"/>
          <a:stretch>
            <a:fillRect/>
          </a:stretch>
        </p:blipFill>
        <p:spPr>
          <a:xfrm>
            <a:off x="136525" y="1871330"/>
            <a:ext cx="5052163" cy="3519377"/>
          </a:xfrm>
          <a:prstGeom prst="rect">
            <a:avLst/>
          </a:prstGeom>
        </p:spPr>
      </p:pic>
    </p:spTree>
    <p:extLst>
      <p:ext uri="{BB962C8B-B14F-4D97-AF65-F5344CB8AC3E}">
        <p14:creationId xmlns="" xmlns:p14="http://schemas.microsoft.com/office/powerpoint/2010/main" val="20607204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FAED522-46D9-A5EB-7E57-0015ADCC236C}"/>
              </a:ext>
            </a:extLst>
          </p:cNvPr>
          <p:cNvSpPr>
            <a:spLocks noGrp="1"/>
          </p:cNvSpPr>
          <p:nvPr>
            <p:ph sz="quarter" idx="10"/>
          </p:nvPr>
        </p:nvSpPr>
        <p:spPr/>
        <p:txBody>
          <a:bodyPr/>
          <a:lstStyle/>
          <a:p>
            <a:r>
              <a:rPr lang="en-IN" dirty="0">
                <a:solidFill>
                  <a:srgbClr val="7030A0"/>
                </a:solidFill>
              </a:rPr>
              <a:t>Solution 1:</a:t>
            </a:r>
            <a:endParaRPr lang="en-US" dirty="0">
              <a:solidFill>
                <a:srgbClr val="7030A0"/>
              </a:solidFill>
            </a:endParaRPr>
          </a:p>
        </p:txBody>
      </p:sp>
      <p:pic>
        <p:nvPicPr>
          <p:cNvPr id="7" name="Picture 6">
            <a:extLst>
              <a:ext uri="{FF2B5EF4-FFF2-40B4-BE49-F238E27FC236}">
                <a16:creationId xmlns="" xmlns:a16="http://schemas.microsoft.com/office/drawing/2014/main" id="{6C520927-DF35-3016-B579-7CD7C841705F}"/>
              </a:ext>
            </a:extLst>
          </p:cNvPr>
          <p:cNvPicPr>
            <a:picLocks noChangeAspect="1"/>
          </p:cNvPicPr>
          <p:nvPr/>
        </p:nvPicPr>
        <p:blipFill>
          <a:blip r:embed="rId2"/>
          <a:stretch>
            <a:fillRect/>
          </a:stretch>
        </p:blipFill>
        <p:spPr>
          <a:xfrm>
            <a:off x="136525" y="1871330"/>
            <a:ext cx="5052163" cy="3519377"/>
          </a:xfrm>
          <a:prstGeom prst="rect">
            <a:avLst/>
          </a:prstGeom>
        </p:spPr>
      </p:pic>
      <p:pic>
        <p:nvPicPr>
          <p:cNvPr id="4" name="Picture 3">
            <a:extLst>
              <a:ext uri="{FF2B5EF4-FFF2-40B4-BE49-F238E27FC236}">
                <a16:creationId xmlns="" xmlns:a16="http://schemas.microsoft.com/office/drawing/2014/main" id="{07201752-FD93-7EBB-6263-19CE02D46A68}"/>
              </a:ext>
            </a:extLst>
          </p:cNvPr>
          <p:cNvPicPr>
            <a:picLocks noChangeAspect="1"/>
          </p:cNvPicPr>
          <p:nvPr/>
        </p:nvPicPr>
        <p:blipFill>
          <a:blip r:embed="rId3"/>
          <a:stretch>
            <a:fillRect/>
          </a:stretch>
        </p:blipFill>
        <p:spPr>
          <a:xfrm>
            <a:off x="5474040" y="2131883"/>
            <a:ext cx="5913430" cy="2594233"/>
          </a:xfrm>
          <a:prstGeom prst="rect">
            <a:avLst/>
          </a:prstGeom>
        </p:spPr>
      </p:pic>
    </p:spTree>
    <p:extLst>
      <p:ext uri="{BB962C8B-B14F-4D97-AF65-F5344CB8AC3E}">
        <p14:creationId xmlns="" xmlns:p14="http://schemas.microsoft.com/office/powerpoint/2010/main" val="2238334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003DAC5-5F35-4E90-B07E-DDA8D4C2EDBB}"/>
              </a:ext>
            </a:extLst>
          </p:cNvPr>
          <p:cNvSpPr>
            <a:spLocks noGrp="1"/>
          </p:cNvSpPr>
          <p:nvPr>
            <p:ph sz="quarter" idx="10"/>
          </p:nvPr>
        </p:nvSpPr>
        <p:spPr/>
        <p:txBody>
          <a:bodyPr/>
          <a:lstStyle/>
          <a:p>
            <a:r>
              <a:rPr lang="en-US" altLang="en-US" dirty="0">
                <a:solidFill>
                  <a:srgbClr val="7030A0"/>
                </a:solidFill>
              </a:rPr>
              <a:t>Characteristics of relations</a:t>
            </a:r>
          </a:p>
          <a:p>
            <a:endParaRPr lang="en-IN" dirty="0"/>
          </a:p>
        </p:txBody>
      </p:sp>
      <p:sp>
        <p:nvSpPr>
          <p:cNvPr id="4" name="Rectangle 1">
            <a:extLst>
              <a:ext uri="{FF2B5EF4-FFF2-40B4-BE49-F238E27FC236}">
                <a16:creationId xmlns="" xmlns:a16="http://schemas.microsoft.com/office/drawing/2014/main" id="{737666BB-3A72-420E-AF93-F9796081648E}"/>
              </a:ext>
            </a:extLst>
          </p:cNvPr>
          <p:cNvSpPr>
            <a:spLocks noGrp="1" noChangeArrowheads="1"/>
          </p:cNvSpPr>
          <p:nvPr>
            <p:ph idx="1"/>
          </p:nvPr>
        </p:nvSpPr>
        <p:spPr bwMode="auto">
          <a:xfrm>
            <a:off x="183117" y="1624901"/>
            <a:ext cx="6887534" cy="473975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Arial" panose="020B0604020202020204" pitchFamily="34" charset="0"/>
              </a:rPr>
              <a:t>a relation is a set – </a:t>
            </a:r>
            <a:r>
              <a:rPr kumimoji="0" lang="en-US" altLang="en-US" sz="2000" b="1" i="0" u="none" strike="noStrike" cap="none" normalizeH="0" baseline="0" dirty="0">
                <a:ln>
                  <a:noFill/>
                </a:ln>
                <a:solidFill>
                  <a:schemeClr val="tx1"/>
                </a:solidFill>
                <a:effectLst/>
                <a:latin typeface="Arial" panose="020B0604020202020204" pitchFamily="34" charset="0"/>
              </a:rPr>
              <a:t>tuples are not in any order, and have no duplicates </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Arial" panose="020B0604020202020204" pitchFamily="34" charset="0"/>
              </a:rPr>
              <a:t>flat relational model – values are atomic, not structures or lists </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1" i="0" u="none" strike="noStrike" cap="none" normalizeH="0" baseline="0" dirty="0">
                <a:ln>
                  <a:noFill/>
                </a:ln>
                <a:solidFill>
                  <a:schemeClr val="tx1"/>
                </a:solidFill>
                <a:effectLst/>
                <a:latin typeface="Arial" panose="020B0604020202020204" pitchFamily="34" charset="0"/>
              </a:rPr>
              <a:t>NULL (ω) </a:t>
            </a:r>
            <a:r>
              <a:rPr kumimoji="0" lang="en-US" altLang="en-US" sz="2000" b="0" i="0" u="none" strike="noStrike" cap="none" normalizeH="0" baseline="0" dirty="0">
                <a:ln>
                  <a:noFill/>
                </a:ln>
                <a:solidFill>
                  <a:schemeClr val="tx1"/>
                </a:solidFill>
                <a:effectLst/>
                <a:latin typeface="Arial" panose="020B0604020202020204" pitchFamily="34" charset="0"/>
              </a:rPr>
              <a:t>– “information missing”, “not applicable”; ambiguous semantics, not a member of any domain </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IN" sz="2000" dirty="0">
                <a:solidFill>
                  <a:schemeClr val="accent5">
                    <a:lumMod val="75000"/>
                  </a:schemeClr>
                </a:solidFill>
              </a:rPr>
              <a:t> </a:t>
            </a:r>
            <a:r>
              <a:rPr lang="en-IN" sz="2000" dirty="0">
                <a:solidFill>
                  <a:srgbClr val="FF0000"/>
                </a:solidFill>
              </a:rPr>
              <a:t>the order in which the attributes are listed in a table is irrelevant.</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2000" b="1" dirty="0">
                <a:solidFill>
                  <a:schemeClr val="accent5">
                    <a:lumMod val="75000"/>
                  </a:schemeClr>
                </a:solidFill>
                <a:highlight>
                  <a:srgbClr val="FFFF00"/>
                </a:highlight>
              </a:rPr>
              <a:t>The Null value</a:t>
            </a:r>
            <a:r>
              <a:rPr lang="en-US" altLang="en-US" sz="2000" dirty="0">
                <a:solidFill>
                  <a:schemeClr val="accent5">
                    <a:lumMod val="75000"/>
                  </a:schemeClr>
                </a:solidFill>
              </a:rPr>
              <a:t>: used for </a:t>
            </a:r>
            <a:r>
              <a:rPr lang="en-US" altLang="en-US" sz="2000" i="1" dirty="0">
                <a:solidFill>
                  <a:schemeClr val="accent5">
                    <a:lumMod val="75000"/>
                  </a:schemeClr>
                </a:solidFill>
              </a:rPr>
              <a:t>don't know</a:t>
            </a:r>
            <a:r>
              <a:rPr lang="en-US" altLang="en-US" sz="2000" dirty="0">
                <a:solidFill>
                  <a:schemeClr val="accent5">
                    <a:lumMod val="75000"/>
                  </a:schemeClr>
                </a:solidFill>
              </a:rPr>
              <a:t>, </a:t>
            </a:r>
            <a:r>
              <a:rPr lang="en-US" altLang="en-US" sz="2000" i="1" dirty="0">
                <a:solidFill>
                  <a:schemeClr val="accent5">
                    <a:lumMod val="75000"/>
                  </a:schemeClr>
                </a:solidFill>
              </a:rPr>
              <a:t>not applicable or value undefined</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IN" sz="2000" b="1" dirty="0">
                <a:solidFill>
                  <a:schemeClr val="accent5">
                    <a:lumMod val="75000"/>
                  </a:schemeClr>
                </a:solidFill>
                <a:highlight>
                  <a:srgbClr val="FFFF00"/>
                </a:highlight>
              </a:rPr>
              <a:t>Values of Attributes</a:t>
            </a:r>
            <a:r>
              <a:rPr lang="en-IN" sz="2000" dirty="0">
                <a:solidFill>
                  <a:schemeClr val="accent5">
                    <a:lumMod val="75000"/>
                  </a:schemeClr>
                </a:solidFill>
              </a:rPr>
              <a:t>: For a relation to be in </a:t>
            </a:r>
            <a:r>
              <a:rPr lang="en-IN" sz="2000" i="1" dirty="0">
                <a:solidFill>
                  <a:schemeClr val="accent5">
                    <a:lumMod val="75000"/>
                  </a:schemeClr>
                </a:solidFill>
              </a:rPr>
              <a:t>First Normal Form</a:t>
            </a:r>
            <a:r>
              <a:rPr lang="en-IN" sz="2000" dirty="0">
                <a:solidFill>
                  <a:schemeClr val="accent5">
                    <a:lumMod val="75000"/>
                  </a:schemeClr>
                </a:solidFill>
              </a:rPr>
              <a:t>, each of its attribute domains must consist of atomic (neither composite nor multi-valued) values.</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 xmlns:a16="http://schemas.microsoft.com/office/drawing/2014/main" id="{16DE739C-8604-F272-A6FE-14C38F121C79}"/>
              </a:ext>
            </a:extLst>
          </p:cNvPr>
          <p:cNvSpPr txBox="1"/>
          <p:nvPr/>
        </p:nvSpPr>
        <p:spPr>
          <a:xfrm>
            <a:off x="7716579" y="1936529"/>
            <a:ext cx="3660258" cy="369332"/>
          </a:xfrm>
          <a:prstGeom prst="rect">
            <a:avLst/>
          </a:prstGeom>
          <a:noFill/>
        </p:spPr>
        <p:txBody>
          <a:bodyPr wrap="square">
            <a:spAutoFit/>
          </a:bodyPr>
          <a:lstStyle/>
          <a:p>
            <a:r>
              <a:rPr lang="en-US" altLang="en-US" dirty="0">
                <a:solidFill>
                  <a:srgbClr val="006600"/>
                </a:solidFill>
                <a:latin typeface="Palatino"/>
              </a:rPr>
              <a:t>Notation</a:t>
            </a:r>
          </a:p>
        </p:txBody>
      </p:sp>
      <p:pic>
        <p:nvPicPr>
          <p:cNvPr id="6" name="Picture 5">
            <a:extLst>
              <a:ext uri="{FF2B5EF4-FFF2-40B4-BE49-F238E27FC236}">
                <a16:creationId xmlns="" xmlns:a16="http://schemas.microsoft.com/office/drawing/2014/main" id="{BAA993D3-2455-267F-CCEA-5E134AA8A64F}"/>
              </a:ext>
            </a:extLst>
          </p:cNvPr>
          <p:cNvPicPr>
            <a:picLocks noChangeAspect="1"/>
          </p:cNvPicPr>
          <p:nvPr/>
        </p:nvPicPr>
        <p:blipFill>
          <a:blip r:embed="rId2"/>
          <a:stretch>
            <a:fillRect/>
          </a:stretch>
        </p:blipFill>
        <p:spPr>
          <a:xfrm>
            <a:off x="7716579" y="2401911"/>
            <a:ext cx="2883151" cy="2150229"/>
          </a:xfrm>
          <a:prstGeom prst="rect">
            <a:avLst/>
          </a:prstGeom>
        </p:spPr>
      </p:pic>
      <mc:AlternateContent xmlns:mc="http://schemas.openxmlformats.org/markup-compatibility/2006">
        <mc:Choice xmlns="" xmlns:p14="http://schemas.microsoft.com/office/powerpoint/2010/main" Requires="p14">
          <p:contentPart p14:bwMode="auto" r:id="rId3">
            <p14:nvContentPartPr>
              <p14:cNvPr id="2" name="Ink 1">
                <a:extLst>
                  <a:ext uri="{FF2B5EF4-FFF2-40B4-BE49-F238E27FC236}">
                    <a16:creationId xmlns:a16="http://schemas.microsoft.com/office/drawing/2014/main" id="{6B14C357-812B-A7DA-D69E-3C9792E37DDD}"/>
                  </a:ext>
                </a:extLst>
              </p14:cNvPr>
              <p14:cNvContentPartPr/>
              <p14:nvPr/>
            </p14:nvContentPartPr>
            <p14:xfrm>
              <a:off x="672840" y="1680840"/>
              <a:ext cx="6030720" cy="4675320"/>
            </p14:xfrm>
          </p:contentPart>
        </mc:Choice>
        <mc:Fallback>
          <p:pic>
            <p:nvPicPr>
              <p:cNvPr id="2" name="Ink 1">
                <a:extLst>
                  <a:ext uri="{FF2B5EF4-FFF2-40B4-BE49-F238E27FC236}">
                    <a16:creationId xmlns:p14="http://schemas.microsoft.com/office/powerpoint/2010/main" xmlns="" xmlns:a16="http://schemas.microsoft.com/office/drawing/2014/main" id="{6B14C357-812B-A7DA-D69E-3C9792E37DDD}"/>
                  </a:ext>
                </a:extLst>
              </p:cNvPr>
              <p:cNvPicPr/>
              <p:nvPr/>
            </p:nvPicPr>
            <p:blipFill>
              <a:blip r:embed="rId4"/>
              <a:stretch>
                <a:fillRect/>
              </a:stretch>
            </p:blipFill>
            <p:spPr>
              <a:xfrm>
                <a:off x="663480" y="1671480"/>
                <a:ext cx="6049440" cy="4694040"/>
              </a:xfrm>
              <a:prstGeom prst="rect">
                <a:avLst/>
              </a:prstGeom>
            </p:spPr>
          </p:pic>
        </mc:Fallback>
      </mc:AlternateContent>
    </p:spTree>
    <p:extLst>
      <p:ext uri="{BB962C8B-B14F-4D97-AF65-F5344CB8AC3E}">
        <p14:creationId xmlns="" xmlns:p14="http://schemas.microsoft.com/office/powerpoint/2010/main" val="37569459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FAED522-46D9-A5EB-7E57-0015ADCC236C}"/>
              </a:ext>
            </a:extLst>
          </p:cNvPr>
          <p:cNvSpPr>
            <a:spLocks noGrp="1"/>
          </p:cNvSpPr>
          <p:nvPr>
            <p:ph sz="quarter" idx="10"/>
          </p:nvPr>
        </p:nvSpPr>
        <p:spPr/>
        <p:txBody>
          <a:bodyPr/>
          <a:lstStyle/>
          <a:p>
            <a:r>
              <a:rPr lang="en-IN" dirty="0">
                <a:solidFill>
                  <a:srgbClr val="7030A0"/>
                </a:solidFill>
              </a:rPr>
              <a:t>Solution 2 :</a:t>
            </a:r>
            <a:r>
              <a:rPr lang="en-IN" sz="2400" dirty="0">
                <a:solidFill>
                  <a:srgbClr val="7030A0"/>
                </a:solidFill>
              </a:rPr>
              <a:t>Multiple relations ,super and sub classes 8A</a:t>
            </a:r>
            <a:endParaRPr lang="en-US" dirty="0">
              <a:solidFill>
                <a:srgbClr val="7030A0"/>
              </a:solidFill>
            </a:endParaRPr>
          </a:p>
        </p:txBody>
      </p:sp>
      <p:pic>
        <p:nvPicPr>
          <p:cNvPr id="4" name="Picture 3">
            <a:extLst>
              <a:ext uri="{FF2B5EF4-FFF2-40B4-BE49-F238E27FC236}">
                <a16:creationId xmlns="" xmlns:a16="http://schemas.microsoft.com/office/drawing/2014/main" id="{9634A963-C374-AF15-1AAF-66F74642D989}"/>
              </a:ext>
            </a:extLst>
          </p:cNvPr>
          <p:cNvPicPr>
            <a:picLocks noChangeAspect="1"/>
          </p:cNvPicPr>
          <p:nvPr/>
        </p:nvPicPr>
        <p:blipFill>
          <a:blip r:embed="rId2"/>
          <a:stretch>
            <a:fillRect/>
          </a:stretch>
        </p:blipFill>
        <p:spPr>
          <a:xfrm>
            <a:off x="701750" y="1576388"/>
            <a:ext cx="5537141" cy="3771789"/>
          </a:xfrm>
          <a:prstGeom prst="rect">
            <a:avLst/>
          </a:prstGeom>
        </p:spPr>
      </p:pic>
      <p:pic>
        <p:nvPicPr>
          <p:cNvPr id="5" name="Picture 4">
            <a:extLst>
              <a:ext uri="{FF2B5EF4-FFF2-40B4-BE49-F238E27FC236}">
                <a16:creationId xmlns="" xmlns:a16="http://schemas.microsoft.com/office/drawing/2014/main" id="{EA36FA66-BD16-9933-3241-5F9B8A581334}"/>
              </a:ext>
            </a:extLst>
          </p:cNvPr>
          <p:cNvPicPr>
            <a:picLocks noChangeAspect="1"/>
          </p:cNvPicPr>
          <p:nvPr/>
        </p:nvPicPr>
        <p:blipFill>
          <a:blip r:embed="rId3"/>
          <a:stretch>
            <a:fillRect/>
          </a:stretch>
        </p:blipFill>
        <p:spPr>
          <a:xfrm>
            <a:off x="6344369" y="1764561"/>
            <a:ext cx="4989661" cy="4374100"/>
          </a:xfrm>
          <a:prstGeom prst="rect">
            <a:avLst/>
          </a:prstGeom>
        </p:spPr>
      </p:pic>
    </p:spTree>
    <p:extLst>
      <p:ext uri="{BB962C8B-B14F-4D97-AF65-F5344CB8AC3E}">
        <p14:creationId xmlns="" xmlns:p14="http://schemas.microsoft.com/office/powerpoint/2010/main" val="18256426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DB71683-4B96-FB87-128A-F90990C98E9A}"/>
              </a:ext>
            </a:extLst>
          </p:cNvPr>
          <p:cNvSpPr>
            <a:spLocks noGrp="1"/>
          </p:cNvSpPr>
          <p:nvPr>
            <p:ph sz="quarter" idx="10"/>
          </p:nvPr>
        </p:nvSpPr>
        <p:spPr/>
        <p:txBody>
          <a:bodyPr/>
          <a:lstStyle/>
          <a:p>
            <a:r>
              <a:rPr lang="en-IN" dirty="0">
                <a:solidFill>
                  <a:srgbClr val="7030A0"/>
                </a:solidFill>
              </a:rPr>
              <a:t>Problem 6:</a:t>
            </a:r>
            <a:endParaRPr lang="en-US" dirty="0">
              <a:solidFill>
                <a:srgbClr val="7030A0"/>
              </a:solidFill>
            </a:endParaRPr>
          </a:p>
        </p:txBody>
      </p:sp>
      <p:pic>
        <p:nvPicPr>
          <p:cNvPr id="7" name="Content Placeholder 3" descr="31755_FIG0408.gif                                              0001035BEeyore                         B91DCF3B:">
            <a:extLst>
              <a:ext uri="{FF2B5EF4-FFF2-40B4-BE49-F238E27FC236}">
                <a16:creationId xmlns="" xmlns:a16="http://schemas.microsoft.com/office/drawing/2014/main" id="{7582A73A-E747-43AE-D8DA-9E29267E3ED9}"/>
              </a:ext>
            </a:extLst>
          </p:cNvPr>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866750" y="1526364"/>
            <a:ext cx="4927599" cy="49106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 name="Picture 3">
            <a:extLst>
              <a:ext uri="{FF2B5EF4-FFF2-40B4-BE49-F238E27FC236}">
                <a16:creationId xmlns="" xmlns:a16="http://schemas.microsoft.com/office/drawing/2014/main" id="{0C801181-4D3B-A130-FCE1-188FD8DC0135}"/>
              </a:ext>
            </a:extLst>
          </p:cNvPr>
          <p:cNvPicPr>
            <a:picLocks noChangeAspect="1"/>
          </p:cNvPicPr>
          <p:nvPr/>
        </p:nvPicPr>
        <p:blipFill>
          <a:blip r:embed="rId3"/>
          <a:stretch>
            <a:fillRect/>
          </a:stretch>
        </p:blipFill>
        <p:spPr>
          <a:xfrm>
            <a:off x="6397653" y="1526363"/>
            <a:ext cx="3671380" cy="4158907"/>
          </a:xfrm>
          <a:prstGeom prst="rect">
            <a:avLst/>
          </a:prstGeom>
        </p:spPr>
      </p:pic>
    </p:spTree>
    <p:extLst>
      <p:ext uri="{BB962C8B-B14F-4D97-AF65-F5344CB8AC3E}">
        <p14:creationId xmlns="" xmlns:p14="http://schemas.microsoft.com/office/powerpoint/2010/main" val="20046428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DB71683-4B96-FB87-128A-F90990C98E9A}"/>
              </a:ext>
            </a:extLst>
          </p:cNvPr>
          <p:cNvSpPr>
            <a:spLocks noGrp="1"/>
          </p:cNvSpPr>
          <p:nvPr>
            <p:ph sz="quarter" idx="10"/>
          </p:nvPr>
        </p:nvSpPr>
        <p:spPr/>
        <p:txBody>
          <a:bodyPr/>
          <a:lstStyle/>
          <a:p>
            <a:r>
              <a:rPr lang="en-IN" dirty="0">
                <a:solidFill>
                  <a:srgbClr val="7030A0"/>
                </a:solidFill>
              </a:rPr>
              <a:t>Solution:</a:t>
            </a:r>
            <a:endParaRPr lang="en-US" dirty="0">
              <a:solidFill>
                <a:srgbClr val="7030A0"/>
              </a:solidFill>
            </a:endParaRPr>
          </a:p>
        </p:txBody>
      </p:sp>
      <p:pic>
        <p:nvPicPr>
          <p:cNvPr id="7" name="Content Placeholder 3" descr="31755_FIG0408.gif                                              0001035BEeyore                         B91DCF3B:">
            <a:extLst>
              <a:ext uri="{FF2B5EF4-FFF2-40B4-BE49-F238E27FC236}">
                <a16:creationId xmlns="" xmlns:a16="http://schemas.microsoft.com/office/drawing/2014/main" id="{7582A73A-E747-43AE-D8DA-9E29267E3ED9}"/>
              </a:ext>
            </a:extLst>
          </p:cNvPr>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866750" y="1526364"/>
            <a:ext cx="4927599" cy="49106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 name="Picture 3">
            <a:extLst>
              <a:ext uri="{FF2B5EF4-FFF2-40B4-BE49-F238E27FC236}">
                <a16:creationId xmlns="" xmlns:a16="http://schemas.microsoft.com/office/drawing/2014/main" id="{2CAAC4BD-7696-2A43-1D21-4DB9B54259D2}"/>
              </a:ext>
            </a:extLst>
          </p:cNvPr>
          <p:cNvPicPr>
            <a:picLocks noChangeAspect="1"/>
          </p:cNvPicPr>
          <p:nvPr/>
        </p:nvPicPr>
        <p:blipFill>
          <a:blip r:embed="rId3"/>
          <a:stretch>
            <a:fillRect/>
          </a:stretch>
        </p:blipFill>
        <p:spPr>
          <a:xfrm>
            <a:off x="7093799" y="1628775"/>
            <a:ext cx="4086225" cy="4514850"/>
          </a:xfrm>
          <a:prstGeom prst="rect">
            <a:avLst/>
          </a:prstGeom>
        </p:spPr>
      </p:pic>
    </p:spTree>
    <p:extLst>
      <p:ext uri="{BB962C8B-B14F-4D97-AF65-F5344CB8AC3E}">
        <p14:creationId xmlns="" xmlns:p14="http://schemas.microsoft.com/office/powerpoint/2010/main" val="3730231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solidFill>
                  <a:srgbClr val="7030A0"/>
                </a:solidFill>
              </a:rPr>
              <a:t>Solution</a:t>
            </a:r>
            <a:endParaRPr lang="en-IN" dirty="0">
              <a:solidFill>
                <a:srgbClr val="7030A0"/>
              </a:solidFill>
            </a:endParaRPr>
          </a:p>
          <a:p>
            <a:endParaRPr lang="en-IN" dirty="0"/>
          </a:p>
        </p:txBody>
      </p:sp>
      <p:pic>
        <p:nvPicPr>
          <p:cNvPr id="4" name="Content Placeholder 3" descr="31755_FIG0408.gif                                              0001035BEeyore                         B91DCF3B:"/>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866750" y="1526364"/>
            <a:ext cx="4927599" cy="49106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 xmlns:a16="http://schemas.microsoft.com/office/drawing/2014/main" id="{AF56F790-EC72-BE6C-2A97-4EB11F639B69}"/>
              </a:ext>
            </a:extLst>
          </p:cNvPr>
          <p:cNvPicPr>
            <a:picLocks noChangeAspect="1"/>
          </p:cNvPicPr>
          <p:nvPr/>
        </p:nvPicPr>
        <p:blipFill>
          <a:blip r:embed="rId3"/>
          <a:stretch>
            <a:fillRect/>
          </a:stretch>
        </p:blipFill>
        <p:spPr>
          <a:xfrm>
            <a:off x="6115047" y="1648360"/>
            <a:ext cx="5448306" cy="4666674"/>
          </a:xfrm>
          <a:prstGeom prst="rect">
            <a:avLst/>
          </a:prstGeom>
        </p:spPr>
      </p:pic>
    </p:spTree>
    <p:extLst>
      <p:ext uri="{BB962C8B-B14F-4D97-AF65-F5344CB8AC3E}">
        <p14:creationId xmlns="" xmlns:p14="http://schemas.microsoft.com/office/powerpoint/2010/main" val="28797231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IN" dirty="0"/>
          </a:p>
          <a:p>
            <a:endParaRPr lang="en-IN" dirty="0"/>
          </a:p>
          <a:p>
            <a:endParaRPr lang="en-IN" dirty="0"/>
          </a:p>
        </p:txBody>
      </p:sp>
      <p:sp>
        <p:nvSpPr>
          <p:cNvPr id="4" name="Content Placeholder 3"/>
          <p:cNvSpPr>
            <a:spLocks noGrp="1"/>
          </p:cNvSpPr>
          <p:nvPr>
            <p:ph sz="quarter" idx="10"/>
          </p:nvPr>
        </p:nvSpPr>
        <p:spPr/>
        <p:txBody>
          <a:bodyPr/>
          <a:lstStyle/>
          <a:p>
            <a:endParaRPr lang="en-IN"/>
          </a:p>
        </p:txBody>
      </p:sp>
      <p:sp>
        <p:nvSpPr>
          <p:cNvPr id="5" name="Content Placeholder 2"/>
          <p:cNvSpPr txBox="1">
            <a:spLocks/>
          </p:cNvSpPr>
          <p:nvPr/>
        </p:nvSpPr>
        <p:spPr>
          <a:xfrm>
            <a:off x="3985623" y="3444240"/>
            <a:ext cx="7666446" cy="1101634"/>
          </a:xfrm>
          <a:prstGeom prst="rect">
            <a:avLst/>
          </a:prstGeom>
        </p:spPr>
        <p:txBody>
          <a:bodyPr vert="horz" lIns="91440" tIns="45720" rIns="91440" bIns="45720" rtlCol="0" anchor="ctr">
            <a:normAutofit/>
          </a:bodyPr>
          <a:lstStyle>
            <a:lvl1pPr marL="0" indent="-228600" algn="l" defTabSz="914400" rtl="0" eaLnBrk="1" latinLnBrk="0" hangingPunct="1">
              <a:lnSpc>
                <a:spcPts val="3600"/>
              </a:lnSpc>
              <a:spcBef>
                <a:spcPts val="0"/>
              </a:spcBef>
              <a:buFont typeface="Arial" panose="020B0604020202020204" pitchFamily="34" charset="0"/>
              <a:buNone/>
              <a:defRPr sz="3600" b="1" kern="1200" spc="-150" baseline="0">
                <a:solidFill>
                  <a:schemeClr val="tx1"/>
                </a:solidFill>
                <a:latin typeface="Arial" pitchFamily="34" charset="0"/>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6600">
                <a:solidFill>
                  <a:srgbClr val="C00000"/>
                </a:solidFill>
              </a:rPr>
              <a:t>THANKS</a:t>
            </a:r>
            <a:endParaRPr lang="en-IN" sz="6600" dirty="0">
              <a:solidFill>
                <a:srgbClr val="C00000"/>
              </a:solidFill>
            </a:endParaRPr>
          </a:p>
        </p:txBody>
      </p:sp>
      <mc:AlternateContent xmlns:mc="http://schemas.openxmlformats.org/markup-compatibility/2006">
        <mc:Choice xmlns="" xmlns:p14="http://schemas.microsoft.com/office/powerpoint/2010/main" Requires="p14">
          <p:contentPart p14:bwMode="auto" r:id="rId2">
            <p14:nvContentPartPr>
              <p14:cNvPr id="6" name="Ink 5">
                <a:extLst>
                  <a:ext uri="{FF2B5EF4-FFF2-40B4-BE49-F238E27FC236}">
                    <a16:creationId xmlns:a16="http://schemas.microsoft.com/office/drawing/2014/main" id="{6CA28912-DFE6-955F-B143-2856C5754717}"/>
                  </a:ext>
                </a:extLst>
              </p14:cNvPr>
              <p14:cNvContentPartPr/>
              <p14:nvPr/>
            </p14:nvContentPartPr>
            <p14:xfrm>
              <a:off x="1196895" y="5190105"/>
              <a:ext cx="360" cy="10080"/>
            </p14:xfrm>
          </p:contentPart>
        </mc:Choice>
        <mc:Fallback>
          <p:pic>
            <p:nvPicPr>
              <p:cNvPr id="6" name="Ink 5">
                <a:extLst>
                  <a:ext uri="{FF2B5EF4-FFF2-40B4-BE49-F238E27FC236}">
                    <a16:creationId xmlns:p14="http://schemas.microsoft.com/office/powerpoint/2010/main" xmlns="" xmlns:a16="http://schemas.microsoft.com/office/drawing/2014/main" id="{6CA28912-DFE6-955F-B143-2856C5754717}"/>
                  </a:ext>
                </a:extLst>
              </p:cNvPr>
              <p:cNvPicPr/>
              <p:nvPr/>
            </p:nvPicPr>
            <p:blipFill>
              <a:blip r:embed="rId3"/>
              <a:stretch>
                <a:fillRect/>
              </a:stretch>
            </p:blipFill>
            <p:spPr>
              <a:xfrm>
                <a:off x="1188255" y="5181465"/>
                <a:ext cx="18000" cy="27720"/>
              </a:xfrm>
              <a:prstGeom prst="rect">
                <a:avLst/>
              </a:prstGeom>
            </p:spPr>
          </p:pic>
        </mc:Fallback>
      </mc:AlternateContent>
    </p:spTree>
    <p:extLst>
      <p:ext uri="{BB962C8B-B14F-4D97-AF65-F5344CB8AC3E}">
        <p14:creationId xmlns="" xmlns:p14="http://schemas.microsoft.com/office/powerpoint/2010/main" val="577766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altLang="en-US" dirty="0">
                <a:solidFill>
                  <a:srgbClr val="7030A0"/>
                </a:solidFill>
              </a:rPr>
              <a:t>Relational Model Concepts</a:t>
            </a:r>
            <a:endParaRPr lang="en-IN" dirty="0">
              <a:solidFill>
                <a:srgbClr val="7030A0"/>
              </a:solidFill>
            </a:endParaRPr>
          </a:p>
        </p:txBody>
      </p:sp>
      <p:graphicFrame>
        <p:nvGraphicFramePr>
          <p:cNvPr id="5" name="Group 83"/>
          <p:cNvGraphicFramePr>
            <a:graphicFrameLocks/>
          </p:cNvGraphicFramePr>
          <p:nvPr>
            <p:extLst>
              <p:ext uri="{D42A27DB-BD31-4B8C-83A1-F6EECF244321}">
                <p14:modId xmlns="" xmlns:p14="http://schemas.microsoft.com/office/powerpoint/2010/main" val="731902853"/>
              </p:ext>
            </p:extLst>
          </p:nvPr>
        </p:nvGraphicFramePr>
        <p:xfrm>
          <a:off x="1063257" y="1562986"/>
          <a:ext cx="9193928" cy="4440156"/>
        </p:xfrm>
        <a:graphic>
          <a:graphicData uri="http://schemas.openxmlformats.org/drawingml/2006/table">
            <a:tbl>
              <a:tblPr/>
              <a:tblGrid>
                <a:gridCol w="3926938">
                  <a:extLst>
                    <a:ext uri="{9D8B030D-6E8A-4147-A177-3AD203B41FA5}">
                      <a16:colId xmlns="" xmlns:a16="http://schemas.microsoft.com/office/drawing/2014/main" val="1208300244"/>
                    </a:ext>
                  </a:extLst>
                </a:gridCol>
                <a:gridCol w="1270136">
                  <a:extLst>
                    <a:ext uri="{9D8B030D-6E8A-4147-A177-3AD203B41FA5}">
                      <a16:colId xmlns="" xmlns:a16="http://schemas.microsoft.com/office/drawing/2014/main" val="1323054572"/>
                    </a:ext>
                  </a:extLst>
                </a:gridCol>
                <a:gridCol w="3996854">
                  <a:extLst>
                    <a:ext uri="{9D8B030D-6E8A-4147-A177-3AD203B41FA5}">
                      <a16:colId xmlns="" xmlns:a16="http://schemas.microsoft.com/office/drawing/2014/main" val="718341306"/>
                    </a:ext>
                  </a:extLst>
                </a:gridCol>
              </a:tblGrid>
              <a:tr h="445859">
                <a:tc>
                  <a:txBody>
                    <a:bodyPr/>
                    <a:lstStyle>
                      <a:lvl1pPr>
                        <a:spcBef>
                          <a:spcPct val="20000"/>
                        </a:spcBef>
                        <a:buClr>
                          <a:srgbClr val="FF0000"/>
                        </a:buClr>
                        <a:buFont typeface="Wingdings" panose="05000000000000000000" pitchFamily="2" charset="2"/>
                        <a:defRPr sz="2800">
                          <a:solidFill>
                            <a:schemeClr val="bg2"/>
                          </a:solidFill>
                          <a:latin typeface="Times New Roman" panose="02020603050405020304" pitchFamily="18" charset="0"/>
                        </a:defRPr>
                      </a:lvl1pPr>
                      <a:lvl2pPr>
                        <a:spcBef>
                          <a:spcPct val="20000"/>
                        </a:spcBef>
                        <a:buClr>
                          <a:srgbClr val="FF0000"/>
                        </a:buClr>
                        <a:defRPr sz="2400">
                          <a:solidFill>
                            <a:schemeClr val="bg2"/>
                          </a:solidFill>
                          <a:latin typeface="Times New Roman" panose="02020603050405020304" pitchFamily="18" charset="0"/>
                        </a:defRPr>
                      </a:lvl2pPr>
                      <a:lvl3pPr>
                        <a:spcBef>
                          <a:spcPct val="20000"/>
                        </a:spcBef>
                        <a:buClr>
                          <a:srgbClr val="FF0000"/>
                        </a:buClr>
                        <a:buFont typeface="Wingdings" panose="05000000000000000000" pitchFamily="2" charset="2"/>
                        <a:defRPr sz="2000">
                          <a:solidFill>
                            <a:schemeClr val="bg2"/>
                          </a:solidFill>
                          <a:latin typeface="Times New Roman" panose="02020603050405020304" pitchFamily="18" charset="0"/>
                        </a:defRPr>
                      </a:lvl3pPr>
                      <a:lvl4pPr>
                        <a:spcBef>
                          <a:spcPct val="20000"/>
                        </a:spcBef>
                        <a:buClr>
                          <a:srgbClr val="FF0000"/>
                        </a:buClr>
                        <a:defRPr>
                          <a:solidFill>
                            <a:schemeClr val="bg2"/>
                          </a:solidFill>
                          <a:latin typeface="Times New Roman" panose="02020603050405020304" pitchFamily="18" charset="0"/>
                        </a:defRPr>
                      </a:lvl4pPr>
                      <a:lvl5pPr>
                        <a:spcBef>
                          <a:spcPct val="20000"/>
                        </a:spcBef>
                        <a:buClr>
                          <a:srgbClr val="FF0000"/>
                        </a:buClr>
                        <a:defRPr>
                          <a:solidFill>
                            <a:schemeClr val="bg2"/>
                          </a:solidFill>
                          <a:latin typeface="Times New Roman" panose="02020603050405020304" pitchFamily="18" charset="0"/>
                        </a:defRPr>
                      </a:lvl5pPr>
                      <a:lvl6pPr fontAlgn="base">
                        <a:spcBef>
                          <a:spcPct val="20000"/>
                        </a:spcBef>
                        <a:spcAft>
                          <a:spcPct val="0"/>
                        </a:spcAft>
                        <a:buClr>
                          <a:srgbClr val="FF0000"/>
                        </a:buClr>
                        <a:defRPr>
                          <a:solidFill>
                            <a:schemeClr val="bg2"/>
                          </a:solidFill>
                          <a:latin typeface="Times New Roman" panose="02020603050405020304" pitchFamily="18" charset="0"/>
                        </a:defRPr>
                      </a:lvl6pPr>
                      <a:lvl7pPr fontAlgn="base">
                        <a:spcBef>
                          <a:spcPct val="20000"/>
                        </a:spcBef>
                        <a:spcAft>
                          <a:spcPct val="0"/>
                        </a:spcAft>
                        <a:buClr>
                          <a:srgbClr val="FF0000"/>
                        </a:buClr>
                        <a:defRPr>
                          <a:solidFill>
                            <a:schemeClr val="bg2"/>
                          </a:solidFill>
                          <a:latin typeface="Times New Roman" panose="02020603050405020304" pitchFamily="18" charset="0"/>
                        </a:defRPr>
                      </a:lvl7pPr>
                      <a:lvl8pPr fontAlgn="base">
                        <a:spcBef>
                          <a:spcPct val="20000"/>
                        </a:spcBef>
                        <a:spcAft>
                          <a:spcPct val="0"/>
                        </a:spcAft>
                        <a:buClr>
                          <a:srgbClr val="FF0000"/>
                        </a:buClr>
                        <a:defRPr>
                          <a:solidFill>
                            <a:schemeClr val="bg2"/>
                          </a:solidFill>
                          <a:latin typeface="Times New Roman" panose="02020603050405020304" pitchFamily="18" charset="0"/>
                        </a:defRPr>
                      </a:lvl8pPr>
                      <a:lvl9pPr fontAlgn="base">
                        <a:spcBef>
                          <a:spcPct val="20000"/>
                        </a:spcBef>
                        <a:spcAft>
                          <a:spcPct val="0"/>
                        </a:spcAft>
                        <a:buClr>
                          <a:srgbClr val="FF0000"/>
                        </a:buClr>
                        <a:defRPr>
                          <a:solidFill>
                            <a:schemeClr val="bg2"/>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FF0000"/>
                        </a:buClr>
                        <a:buSzTx/>
                        <a:buFont typeface="Wingdings" panose="05000000000000000000" pitchFamily="2" charset="2"/>
                        <a:buNone/>
                        <a:tabLst/>
                      </a:pPr>
                      <a:r>
                        <a:rPr kumimoji="0" lang="en-US" altLang="en-US" sz="2800" b="0" i="0" u="sng" strike="noStrike" cap="none" normalizeH="0" baseline="0" dirty="0">
                          <a:ln>
                            <a:noFill/>
                          </a:ln>
                          <a:solidFill>
                            <a:srgbClr val="CC0066"/>
                          </a:solidFill>
                          <a:effectLst/>
                          <a:latin typeface="Times New Roman" panose="02020603050405020304" pitchFamily="18" charset="0"/>
                          <a:cs typeface="Times New Roman" panose="02020603050405020304" pitchFamily="18" charset="0"/>
                        </a:rPr>
                        <a:t>Informal Terms</a:t>
                      </a:r>
                      <a:r>
                        <a:rPr kumimoji="0" lang="en-US" altLang="en-US" sz="2800" b="0" i="0" u="none" strike="noStrike" cap="none" normalizeH="0" baseline="0" dirty="0">
                          <a:ln>
                            <a:noFill/>
                          </a:ln>
                          <a:solidFill>
                            <a:srgbClr val="CC0066"/>
                          </a:solidFill>
                          <a:effectLst/>
                          <a:latin typeface="Times New Roman" panose="02020603050405020304" pitchFamily="18" charset="0"/>
                        </a:rPr>
                        <a:t> </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FF0000"/>
                        </a:buClr>
                        <a:buFont typeface="Wingdings" panose="05000000000000000000" pitchFamily="2" charset="2"/>
                        <a:defRPr sz="2800">
                          <a:solidFill>
                            <a:schemeClr val="bg2"/>
                          </a:solidFill>
                          <a:latin typeface="Times New Roman" panose="02020603050405020304" pitchFamily="18" charset="0"/>
                        </a:defRPr>
                      </a:lvl1pPr>
                      <a:lvl2pPr>
                        <a:spcBef>
                          <a:spcPct val="20000"/>
                        </a:spcBef>
                        <a:buClr>
                          <a:srgbClr val="FF0000"/>
                        </a:buClr>
                        <a:defRPr sz="2400">
                          <a:solidFill>
                            <a:schemeClr val="bg2"/>
                          </a:solidFill>
                          <a:latin typeface="Times New Roman" panose="02020603050405020304" pitchFamily="18" charset="0"/>
                        </a:defRPr>
                      </a:lvl2pPr>
                      <a:lvl3pPr>
                        <a:spcBef>
                          <a:spcPct val="20000"/>
                        </a:spcBef>
                        <a:buClr>
                          <a:srgbClr val="FF0000"/>
                        </a:buClr>
                        <a:buFont typeface="Wingdings" panose="05000000000000000000" pitchFamily="2" charset="2"/>
                        <a:defRPr sz="2000">
                          <a:solidFill>
                            <a:schemeClr val="bg2"/>
                          </a:solidFill>
                          <a:latin typeface="Times New Roman" panose="02020603050405020304" pitchFamily="18" charset="0"/>
                        </a:defRPr>
                      </a:lvl3pPr>
                      <a:lvl4pPr>
                        <a:spcBef>
                          <a:spcPct val="20000"/>
                        </a:spcBef>
                        <a:buClr>
                          <a:srgbClr val="FF0000"/>
                        </a:buClr>
                        <a:defRPr>
                          <a:solidFill>
                            <a:schemeClr val="bg2"/>
                          </a:solidFill>
                          <a:latin typeface="Times New Roman" panose="02020603050405020304" pitchFamily="18" charset="0"/>
                        </a:defRPr>
                      </a:lvl4pPr>
                      <a:lvl5pPr>
                        <a:spcBef>
                          <a:spcPct val="20000"/>
                        </a:spcBef>
                        <a:buClr>
                          <a:srgbClr val="FF0000"/>
                        </a:buClr>
                        <a:defRPr>
                          <a:solidFill>
                            <a:schemeClr val="bg2"/>
                          </a:solidFill>
                          <a:latin typeface="Times New Roman" panose="02020603050405020304" pitchFamily="18" charset="0"/>
                        </a:defRPr>
                      </a:lvl5pPr>
                      <a:lvl6pPr fontAlgn="base">
                        <a:spcBef>
                          <a:spcPct val="20000"/>
                        </a:spcBef>
                        <a:spcAft>
                          <a:spcPct val="0"/>
                        </a:spcAft>
                        <a:buClr>
                          <a:srgbClr val="FF0000"/>
                        </a:buClr>
                        <a:defRPr>
                          <a:solidFill>
                            <a:schemeClr val="bg2"/>
                          </a:solidFill>
                          <a:latin typeface="Times New Roman" panose="02020603050405020304" pitchFamily="18" charset="0"/>
                        </a:defRPr>
                      </a:lvl6pPr>
                      <a:lvl7pPr fontAlgn="base">
                        <a:spcBef>
                          <a:spcPct val="20000"/>
                        </a:spcBef>
                        <a:spcAft>
                          <a:spcPct val="0"/>
                        </a:spcAft>
                        <a:buClr>
                          <a:srgbClr val="FF0000"/>
                        </a:buClr>
                        <a:defRPr>
                          <a:solidFill>
                            <a:schemeClr val="bg2"/>
                          </a:solidFill>
                          <a:latin typeface="Times New Roman" panose="02020603050405020304" pitchFamily="18" charset="0"/>
                        </a:defRPr>
                      </a:lvl7pPr>
                      <a:lvl8pPr fontAlgn="base">
                        <a:spcBef>
                          <a:spcPct val="20000"/>
                        </a:spcBef>
                        <a:spcAft>
                          <a:spcPct val="0"/>
                        </a:spcAft>
                        <a:buClr>
                          <a:srgbClr val="FF0000"/>
                        </a:buClr>
                        <a:defRPr>
                          <a:solidFill>
                            <a:schemeClr val="bg2"/>
                          </a:solidFill>
                          <a:latin typeface="Times New Roman" panose="02020603050405020304" pitchFamily="18" charset="0"/>
                        </a:defRPr>
                      </a:lvl8pPr>
                      <a:lvl9pPr fontAlgn="base">
                        <a:spcBef>
                          <a:spcPct val="20000"/>
                        </a:spcBef>
                        <a:spcAft>
                          <a:spcPct val="0"/>
                        </a:spcAft>
                        <a:buClr>
                          <a:srgbClr val="FF0000"/>
                        </a:buClr>
                        <a:defRPr>
                          <a:solidFill>
                            <a:schemeClr val="bg2"/>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FF0000"/>
                        </a:buClr>
                        <a:buSzTx/>
                        <a:buFont typeface="Wingdings" panose="05000000000000000000" pitchFamily="2" charset="2"/>
                        <a:buNone/>
                        <a:tabLst/>
                      </a:pPr>
                      <a:endParaRPr kumimoji="0" lang="en-US" altLang="en-US" sz="2800" b="0" i="0" u="none" strike="noStrike" cap="none" normalizeH="0" baseline="0">
                        <a:ln>
                          <a:noFill/>
                        </a:ln>
                        <a:solidFill>
                          <a:srgbClr val="CC0066"/>
                        </a:solidFill>
                        <a:effectLst/>
                        <a:latin typeface="Times New Roman" panose="02020603050405020304" pitchFamily="18"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FF0000"/>
                        </a:buClr>
                        <a:buFont typeface="Wingdings" panose="05000000000000000000" pitchFamily="2" charset="2"/>
                        <a:defRPr sz="2800">
                          <a:solidFill>
                            <a:schemeClr val="bg2"/>
                          </a:solidFill>
                          <a:latin typeface="Times New Roman" panose="02020603050405020304" pitchFamily="18" charset="0"/>
                        </a:defRPr>
                      </a:lvl1pPr>
                      <a:lvl2pPr>
                        <a:spcBef>
                          <a:spcPct val="20000"/>
                        </a:spcBef>
                        <a:buClr>
                          <a:srgbClr val="FF0000"/>
                        </a:buClr>
                        <a:defRPr sz="2400">
                          <a:solidFill>
                            <a:schemeClr val="bg2"/>
                          </a:solidFill>
                          <a:latin typeface="Times New Roman" panose="02020603050405020304" pitchFamily="18" charset="0"/>
                        </a:defRPr>
                      </a:lvl2pPr>
                      <a:lvl3pPr>
                        <a:spcBef>
                          <a:spcPct val="20000"/>
                        </a:spcBef>
                        <a:buClr>
                          <a:srgbClr val="FF0000"/>
                        </a:buClr>
                        <a:buFont typeface="Wingdings" panose="05000000000000000000" pitchFamily="2" charset="2"/>
                        <a:defRPr sz="2000">
                          <a:solidFill>
                            <a:schemeClr val="bg2"/>
                          </a:solidFill>
                          <a:latin typeface="Times New Roman" panose="02020603050405020304" pitchFamily="18" charset="0"/>
                        </a:defRPr>
                      </a:lvl3pPr>
                      <a:lvl4pPr>
                        <a:spcBef>
                          <a:spcPct val="20000"/>
                        </a:spcBef>
                        <a:buClr>
                          <a:srgbClr val="FF0000"/>
                        </a:buClr>
                        <a:defRPr>
                          <a:solidFill>
                            <a:schemeClr val="bg2"/>
                          </a:solidFill>
                          <a:latin typeface="Times New Roman" panose="02020603050405020304" pitchFamily="18" charset="0"/>
                        </a:defRPr>
                      </a:lvl4pPr>
                      <a:lvl5pPr>
                        <a:spcBef>
                          <a:spcPct val="20000"/>
                        </a:spcBef>
                        <a:buClr>
                          <a:srgbClr val="FF0000"/>
                        </a:buClr>
                        <a:defRPr>
                          <a:solidFill>
                            <a:schemeClr val="bg2"/>
                          </a:solidFill>
                          <a:latin typeface="Times New Roman" panose="02020603050405020304" pitchFamily="18" charset="0"/>
                        </a:defRPr>
                      </a:lvl5pPr>
                      <a:lvl6pPr fontAlgn="base">
                        <a:spcBef>
                          <a:spcPct val="20000"/>
                        </a:spcBef>
                        <a:spcAft>
                          <a:spcPct val="0"/>
                        </a:spcAft>
                        <a:buClr>
                          <a:srgbClr val="FF0000"/>
                        </a:buClr>
                        <a:defRPr>
                          <a:solidFill>
                            <a:schemeClr val="bg2"/>
                          </a:solidFill>
                          <a:latin typeface="Times New Roman" panose="02020603050405020304" pitchFamily="18" charset="0"/>
                        </a:defRPr>
                      </a:lvl6pPr>
                      <a:lvl7pPr fontAlgn="base">
                        <a:spcBef>
                          <a:spcPct val="20000"/>
                        </a:spcBef>
                        <a:spcAft>
                          <a:spcPct val="0"/>
                        </a:spcAft>
                        <a:buClr>
                          <a:srgbClr val="FF0000"/>
                        </a:buClr>
                        <a:defRPr>
                          <a:solidFill>
                            <a:schemeClr val="bg2"/>
                          </a:solidFill>
                          <a:latin typeface="Times New Roman" panose="02020603050405020304" pitchFamily="18" charset="0"/>
                        </a:defRPr>
                      </a:lvl7pPr>
                      <a:lvl8pPr fontAlgn="base">
                        <a:spcBef>
                          <a:spcPct val="20000"/>
                        </a:spcBef>
                        <a:spcAft>
                          <a:spcPct val="0"/>
                        </a:spcAft>
                        <a:buClr>
                          <a:srgbClr val="FF0000"/>
                        </a:buClr>
                        <a:defRPr>
                          <a:solidFill>
                            <a:schemeClr val="bg2"/>
                          </a:solidFill>
                          <a:latin typeface="Times New Roman" panose="02020603050405020304" pitchFamily="18" charset="0"/>
                        </a:defRPr>
                      </a:lvl8pPr>
                      <a:lvl9pPr fontAlgn="base">
                        <a:spcBef>
                          <a:spcPct val="20000"/>
                        </a:spcBef>
                        <a:spcAft>
                          <a:spcPct val="0"/>
                        </a:spcAft>
                        <a:buClr>
                          <a:srgbClr val="FF0000"/>
                        </a:buClr>
                        <a:defRPr>
                          <a:solidFill>
                            <a:schemeClr val="bg2"/>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FF0000"/>
                        </a:buClr>
                        <a:buSzTx/>
                        <a:buFont typeface="Wingdings" panose="05000000000000000000" pitchFamily="2" charset="2"/>
                        <a:buNone/>
                        <a:tabLst/>
                      </a:pPr>
                      <a:r>
                        <a:rPr kumimoji="0" lang="en-US" altLang="en-US" sz="2800" b="0" i="0" u="sng" strike="noStrike" cap="none" normalizeH="0" baseline="0">
                          <a:ln>
                            <a:noFill/>
                          </a:ln>
                          <a:solidFill>
                            <a:srgbClr val="CC0066"/>
                          </a:solidFill>
                          <a:effectLst/>
                          <a:latin typeface="Times New Roman" panose="02020603050405020304" pitchFamily="18" charset="0"/>
                          <a:cs typeface="Times New Roman" panose="02020603050405020304" pitchFamily="18" charset="0"/>
                        </a:rPr>
                        <a:t>Formal Terms</a:t>
                      </a:r>
                      <a:r>
                        <a:rPr kumimoji="0" lang="en-US" altLang="en-US" sz="2800" b="0" i="0" u="none" strike="noStrike" cap="none" normalizeH="0" baseline="0">
                          <a:ln>
                            <a:noFill/>
                          </a:ln>
                          <a:solidFill>
                            <a:srgbClr val="CC0066"/>
                          </a:solidFill>
                          <a:effectLst/>
                          <a:latin typeface="Times New Roman" panose="02020603050405020304" pitchFamily="18" charset="0"/>
                        </a:rPr>
                        <a:t> </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2325515084"/>
                  </a:ext>
                </a:extLst>
              </a:tr>
              <a:tr h="445859">
                <a:tc>
                  <a:txBody>
                    <a:bodyPr/>
                    <a:lstStyle>
                      <a:lvl1pPr>
                        <a:spcBef>
                          <a:spcPct val="20000"/>
                        </a:spcBef>
                        <a:buClr>
                          <a:srgbClr val="FF0000"/>
                        </a:buClr>
                        <a:buFont typeface="Wingdings" panose="05000000000000000000" pitchFamily="2" charset="2"/>
                        <a:defRPr sz="2800">
                          <a:solidFill>
                            <a:schemeClr val="bg2"/>
                          </a:solidFill>
                          <a:latin typeface="Times New Roman" panose="02020603050405020304" pitchFamily="18" charset="0"/>
                        </a:defRPr>
                      </a:lvl1pPr>
                      <a:lvl2pPr>
                        <a:spcBef>
                          <a:spcPct val="20000"/>
                        </a:spcBef>
                        <a:buClr>
                          <a:srgbClr val="FF0000"/>
                        </a:buClr>
                        <a:defRPr sz="2400">
                          <a:solidFill>
                            <a:schemeClr val="bg2"/>
                          </a:solidFill>
                          <a:latin typeface="Times New Roman" panose="02020603050405020304" pitchFamily="18" charset="0"/>
                        </a:defRPr>
                      </a:lvl2pPr>
                      <a:lvl3pPr>
                        <a:spcBef>
                          <a:spcPct val="20000"/>
                        </a:spcBef>
                        <a:buClr>
                          <a:srgbClr val="FF0000"/>
                        </a:buClr>
                        <a:buFont typeface="Wingdings" panose="05000000000000000000" pitchFamily="2" charset="2"/>
                        <a:defRPr sz="2000">
                          <a:solidFill>
                            <a:schemeClr val="bg2"/>
                          </a:solidFill>
                          <a:latin typeface="Times New Roman" panose="02020603050405020304" pitchFamily="18" charset="0"/>
                        </a:defRPr>
                      </a:lvl3pPr>
                      <a:lvl4pPr>
                        <a:spcBef>
                          <a:spcPct val="20000"/>
                        </a:spcBef>
                        <a:buClr>
                          <a:srgbClr val="FF0000"/>
                        </a:buClr>
                        <a:defRPr>
                          <a:solidFill>
                            <a:schemeClr val="bg2"/>
                          </a:solidFill>
                          <a:latin typeface="Times New Roman" panose="02020603050405020304" pitchFamily="18" charset="0"/>
                        </a:defRPr>
                      </a:lvl4pPr>
                      <a:lvl5pPr>
                        <a:spcBef>
                          <a:spcPct val="20000"/>
                        </a:spcBef>
                        <a:buClr>
                          <a:srgbClr val="FF0000"/>
                        </a:buClr>
                        <a:defRPr>
                          <a:solidFill>
                            <a:schemeClr val="bg2"/>
                          </a:solidFill>
                          <a:latin typeface="Times New Roman" panose="02020603050405020304" pitchFamily="18" charset="0"/>
                        </a:defRPr>
                      </a:lvl5pPr>
                      <a:lvl6pPr fontAlgn="base">
                        <a:spcBef>
                          <a:spcPct val="20000"/>
                        </a:spcBef>
                        <a:spcAft>
                          <a:spcPct val="0"/>
                        </a:spcAft>
                        <a:buClr>
                          <a:srgbClr val="FF0000"/>
                        </a:buClr>
                        <a:defRPr>
                          <a:solidFill>
                            <a:schemeClr val="bg2"/>
                          </a:solidFill>
                          <a:latin typeface="Times New Roman" panose="02020603050405020304" pitchFamily="18" charset="0"/>
                        </a:defRPr>
                      </a:lvl6pPr>
                      <a:lvl7pPr fontAlgn="base">
                        <a:spcBef>
                          <a:spcPct val="20000"/>
                        </a:spcBef>
                        <a:spcAft>
                          <a:spcPct val="0"/>
                        </a:spcAft>
                        <a:buClr>
                          <a:srgbClr val="FF0000"/>
                        </a:buClr>
                        <a:defRPr>
                          <a:solidFill>
                            <a:schemeClr val="bg2"/>
                          </a:solidFill>
                          <a:latin typeface="Times New Roman" panose="02020603050405020304" pitchFamily="18" charset="0"/>
                        </a:defRPr>
                      </a:lvl7pPr>
                      <a:lvl8pPr fontAlgn="base">
                        <a:spcBef>
                          <a:spcPct val="20000"/>
                        </a:spcBef>
                        <a:spcAft>
                          <a:spcPct val="0"/>
                        </a:spcAft>
                        <a:buClr>
                          <a:srgbClr val="FF0000"/>
                        </a:buClr>
                        <a:defRPr>
                          <a:solidFill>
                            <a:schemeClr val="bg2"/>
                          </a:solidFill>
                          <a:latin typeface="Times New Roman" panose="02020603050405020304" pitchFamily="18" charset="0"/>
                        </a:defRPr>
                      </a:lvl8pPr>
                      <a:lvl9pPr fontAlgn="base">
                        <a:spcBef>
                          <a:spcPct val="20000"/>
                        </a:spcBef>
                        <a:spcAft>
                          <a:spcPct val="0"/>
                        </a:spcAft>
                        <a:buClr>
                          <a:srgbClr val="FF0000"/>
                        </a:buClr>
                        <a:defRPr>
                          <a:solidFill>
                            <a:schemeClr val="bg2"/>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FF0000"/>
                        </a:buClr>
                        <a:buSzTx/>
                        <a:buFont typeface="Wingdings" panose="05000000000000000000" pitchFamily="2" charset="2"/>
                        <a:buNone/>
                        <a:tabLst/>
                      </a:pPr>
                      <a:endParaRPr kumimoji="0" lang="en-US" altLang="en-US" sz="2800" b="0" i="0" u="none" strike="noStrike" cap="none" normalizeH="0" baseline="0" dirty="0">
                        <a:ln>
                          <a:noFill/>
                        </a:ln>
                        <a:solidFill>
                          <a:srgbClr val="CC0066"/>
                        </a:solidFill>
                        <a:effectLst/>
                        <a:latin typeface="Times New Roman" panose="02020603050405020304" pitchFamily="18"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FF0000"/>
                        </a:buClr>
                        <a:buFont typeface="Wingdings" panose="05000000000000000000" pitchFamily="2" charset="2"/>
                        <a:defRPr sz="2800">
                          <a:solidFill>
                            <a:schemeClr val="bg2"/>
                          </a:solidFill>
                          <a:latin typeface="Times New Roman" panose="02020603050405020304" pitchFamily="18" charset="0"/>
                        </a:defRPr>
                      </a:lvl1pPr>
                      <a:lvl2pPr>
                        <a:spcBef>
                          <a:spcPct val="20000"/>
                        </a:spcBef>
                        <a:buClr>
                          <a:srgbClr val="FF0000"/>
                        </a:buClr>
                        <a:defRPr sz="2400">
                          <a:solidFill>
                            <a:schemeClr val="bg2"/>
                          </a:solidFill>
                          <a:latin typeface="Times New Roman" panose="02020603050405020304" pitchFamily="18" charset="0"/>
                        </a:defRPr>
                      </a:lvl2pPr>
                      <a:lvl3pPr>
                        <a:spcBef>
                          <a:spcPct val="20000"/>
                        </a:spcBef>
                        <a:buClr>
                          <a:srgbClr val="FF0000"/>
                        </a:buClr>
                        <a:buFont typeface="Wingdings" panose="05000000000000000000" pitchFamily="2" charset="2"/>
                        <a:defRPr sz="2000">
                          <a:solidFill>
                            <a:schemeClr val="bg2"/>
                          </a:solidFill>
                          <a:latin typeface="Times New Roman" panose="02020603050405020304" pitchFamily="18" charset="0"/>
                        </a:defRPr>
                      </a:lvl3pPr>
                      <a:lvl4pPr>
                        <a:spcBef>
                          <a:spcPct val="20000"/>
                        </a:spcBef>
                        <a:buClr>
                          <a:srgbClr val="FF0000"/>
                        </a:buClr>
                        <a:defRPr>
                          <a:solidFill>
                            <a:schemeClr val="bg2"/>
                          </a:solidFill>
                          <a:latin typeface="Times New Roman" panose="02020603050405020304" pitchFamily="18" charset="0"/>
                        </a:defRPr>
                      </a:lvl4pPr>
                      <a:lvl5pPr>
                        <a:spcBef>
                          <a:spcPct val="20000"/>
                        </a:spcBef>
                        <a:buClr>
                          <a:srgbClr val="FF0000"/>
                        </a:buClr>
                        <a:defRPr>
                          <a:solidFill>
                            <a:schemeClr val="bg2"/>
                          </a:solidFill>
                          <a:latin typeface="Times New Roman" panose="02020603050405020304" pitchFamily="18" charset="0"/>
                        </a:defRPr>
                      </a:lvl5pPr>
                      <a:lvl6pPr fontAlgn="base">
                        <a:spcBef>
                          <a:spcPct val="20000"/>
                        </a:spcBef>
                        <a:spcAft>
                          <a:spcPct val="0"/>
                        </a:spcAft>
                        <a:buClr>
                          <a:srgbClr val="FF0000"/>
                        </a:buClr>
                        <a:defRPr>
                          <a:solidFill>
                            <a:schemeClr val="bg2"/>
                          </a:solidFill>
                          <a:latin typeface="Times New Roman" panose="02020603050405020304" pitchFamily="18" charset="0"/>
                        </a:defRPr>
                      </a:lvl6pPr>
                      <a:lvl7pPr fontAlgn="base">
                        <a:spcBef>
                          <a:spcPct val="20000"/>
                        </a:spcBef>
                        <a:spcAft>
                          <a:spcPct val="0"/>
                        </a:spcAft>
                        <a:buClr>
                          <a:srgbClr val="FF0000"/>
                        </a:buClr>
                        <a:defRPr>
                          <a:solidFill>
                            <a:schemeClr val="bg2"/>
                          </a:solidFill>
                          <a:latin typeface="Times New Roman" panose="02020603050405020304" pitchFamily="18" charset="0"/>
                        </a:defRPr>
                      </a:lvl7pPr>
                      <a:lvl8pPr fontAlgn="base">
                        <a:spcBef>
                          <a:spcPct val="20000"/>
                        </a:spcBef>
                        <a:spcAft>
                          <a:spcPct val="0"/>
                        </a:spcAft>
                        <a:buClr>
                          <a:srgbClr val="FF0000"/>
                        </a:buClr>
                        <a:defRPr>
                          <a:solidFill>
                            <a:schemeClr val="bg2"/>
                          </a:solidFill>
                          <a:latin typeface="Times New Roman" panose="02020603050405020304" pitchFamily="18" charset="0"/>
                        </a:defRPr>
                      </a:lvl8pPr>
                      <a:lvl9pPr fontAlgn="base">
                        <a:spcBef>
                          <a:spcPct val="20000"/>
                        </a:spcBef>
                        <a:spcAft>
                          <a:spcPct val="0"/>
                        </a:spcAft>
                        <a:buClr>
                          <a:srgbClr val="FF0000"/>
                        </a:buClr>
                        <a:defRPr>
                          <a:solidFill>
                            <a:schemeClr val="bg2"/>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FF0000"/>
                        </a:buClr>
                        <a:buSzTx/>
                        <a:buFont typeface="Wingdings" panose="05000000000000000000" pitchFamily="2" charset="2"/>
                        <a:buNone/>
                        <a:tabLst/>
                      </a:pPr>
                      <a:endParaRPr kumimoji="0" lang="en-US" altLang="en-US" sz="2800" b="0" i="0" u="none" strike="noStrike" cap="none" normalizeH="0" baseline="0">
                        <a:ln>
                          <a:noFill/>
                        </a:ln>
                        <a:solidFill>
                          <a:srgbClr val="CC0066"/>
                        </a:solidFill>
                        <a:effectLst/>
                        <a:latin typeface="Times New Roman" panose="02020603050405020304" pitchFamily="18"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FF0000"/>
                        </a:buClr>
                        <a:buFont typeface="Wingdings" panose="05000000000000000000" pitchFamily="2" charset="2"/>
                        <a:defRPr sz="2800">
                          <a:solidFill>
                            <a:schemeClr val="bg2"/>
                          </a:solidFill>
                          <a:latin typeface="Times New Roman" panose="02020603050405020304" pitchFamily="18" charset="0"/>
                        </a:defRPr>
                      </a:lvl1pPr>
                      <a:lvl2pPr>
                        <a:spcBef>
                          <a:spcPct val="20000"/>
                        </a:spcBef>
                        <a:buClr>
                          <a:srgbClr val="FF0000"/>
                        </a:buClr>
                        <a:defRPr sz="2400">
                          <a:solidFill>
                            <a:schemeClr val="bg2"/>
                          </a:solidFill>
                          <a:latin typeface="Times New Roman" panose="02020603050405020304" pitchFamily="18" charset="0"/>
                        </a:defRPr>
                      </a:lvl2pPr>
                      <a:lvl3pPr>
                        <a:spcBef>
                          <a:spcPct val="20000"/>
                        </a:spcBef>
                        <a:buClr>
                          <a:srgbClr val="FF0000"/>
                        </a:buClr>
                        <a:buFont typeface="Wingdings" panose="05000000000000000000" pitchFamily="2" charset="2"/>
                        <a:defRPr sz="2000">
                          <a:solidFill>
                            <a:schemeClr val="bg2"/>
                          </a:solidFill>
                          <a:latin typeface="Times New Roman" panose="02020603050405020304" pitchFamily="18" charset="0"/>
                        </a:defRPr>
                      </a:lvl3pPr>
                      <a:lvl4pPr>
                        <a:spcBef>
                          <a:spcPct val="20000"/>
                        </a:spcBef>
                        <a:buClr>
                          <a:srgbClr val="FF0000"/>
                        </a:buClr>
                        <a:defRPr>
                          <a:solidFill>
                            <a:schemeClr val="bg2"/>
                          </a:solidFill>
                          <a:latin typeface="Times New Roman" panose="02020603050405020304" pitchFamily="18" charset="0"/>
                        </a:defRPr>
                      </a:lvl4pPr>
                      <a:lvl5pPr>
                        <a:spcBef>
                          <a:spcPct val="20000"/>
                        </a:spcBef>
                        <a:buClr>
                          <a:srgbClr val="FF0000"/>
                        </a:buClr>
                        <a:defRPr>
                          <a:solidFill>
                            <a:schemeClr val="bg2"/>
                          </a:solidFill>
                          <a:latin typeface="Times New Roman" panose="02020603050405020304" pitchFamily="18" charset="0"/>
                        </a:defRPr>
                      </a:lvl5pPr>
                      <a:lvl6pPr fontAlgn="base">
                        <a:spcBef>
                          <a:spcPct val="20000"/>
                        </a:spcBef>
                        <a:spcAft>
                          <a:spcPct val="0"/>
                        </a:spcAft>
                        <a:buClr>
                          <a:srgbClr val="FF0000"/>
                        </a:buClr>
                        <a:defRPr>
                          <a:solidFill>
                            <a:schemeClr val="bg2"/>
                          </a:solidFill>
                          <a:latin typeface="Times New Roman" panose="02020603050405020304" pitchFamily="18" charset="0"/>
                        </a:defRPr>
                      </a:lvl6pPr>
                      <a:lvl7pPr fontAlgn="base">
                        <a:spcBef>
                          <a:spcPct val="20000"/>
                        </a:spcBef>
                        <a:spcAft>
                          <a:spcPct val="0"/>
                        </a:spcAft>
                        <a:buClr>
                          <a:srgbClr val="FF0000"/>
                        </a:buClr>
                        <a:defRPr>
                          <a:solidFill>
                            <a:schemeClr val="bg2"/>
                          </a:solidFill>
                          <a:latin typeface="Times New Roman" panose="02020603050405020304" pitchFamily="18" charset="0"/>
                        </a:defRPr>
                      </a:lvl7pPr>
                      <a:lvl8pPr fontAlgn="base">
                        <a:spcBef>
                          <a:spcPct val="20000"/>
                        </a:spcBef>
                        <a:spcAft>
                          <a:spcPct val="0"/>
                        </a:spcAft>
                        <a:buClr>
                          <a:srgbClr val="FF0000"/>
                        </a:buClr>
                        <a:defRPr>
                          <a:solidFill>
                            <a:schemeClr val="bg2"/>
                          </a:solidFill>
                          <a:latin typeface="Times New Roman" panose="02020603050405020304" pitchFamily="18" charset="0"/>
                        </a:defRPr>
                      </a:lvl8pPr>
                      <a:lvl9pPr fontAlgn="base">
                        <a:spcBef>
                          <a:spcPct val="20000"/>
                        </a:spcBef>
                        <a:spcAft>
                          <a:spcPct val="0"/>
                        </a:spcAft>
                        <a:buClr>
                          <a:srgbClr val="FF0000"/>
                        </a:buClr>
                        <a:defRPr>
                          <a:solidFill>
                            <a:schemeClr val="bg2"/>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FF0000"/>
                        </a:buClr>
                        <a:buSzTx/>
                        <a:buFont typeface="Wingdings" panose="05000000000000000000" pitchFamily="2" charset="2"/>
                        <a:buNone/>
                        <a:tabLst/>
                      </a:pPr>
                      <a:endParaRPr kumimoji="0" lang="en-US" altLang="en-US" sz="2800" b="0" i="0" u="none" strike="noStrike" cap="none" normalizeH="0" baseline="0">
                        <a:ln>
                          <a:noFill/>
                        </a:ln>
                        <a:solidFill>
                          <a:srgbClr val="CC0066"/>
                        </a:solidFill>
                        <a:effectLst/>
                        <a:latin typeface="Times New Roman" panose="02020603050405020304" pitchFamily="18"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936665968"/>
                  </a:ext>
                </a:extLst>
              </a:tr>
              <a:tr h="445859">
                <a:tc>
                  <a:txBody>
                    <a:bodyPr/>
                    <a:lstStyle>
                      <a:lvl1pPr>
                        <a:spcBef>
                          <a:spcPct val="20000"/>
                        </a:spcBef>
                        <a:buClr>
                          <a:srgbClr val="FF0000"/>
                        </a:buClr>
                        <a:buFont typeface="Wingdings" panose="05000000000000000000" pitchFamily="2" charset="2"/>
                        <a:defRPr sz="2800">
                          <a:solidFill>
                            <a:schemeClr val="bg2"/>
                          </a:solidFill>
                          <a:latin typeface="Times New Roman" panose="02020603050405020304" pitchFamily="18" charset="0"/>
                        </a:defRPr>
                      </a:lvl1pPr>
                      <a:lvl2pPr>
                        <a:spcBef>
                          <a:spcPct val="20000"/>
                        </a:spcBef>
                        <a:buClr>
                          <a:srgbClr val="FF0000"/>
                        </a:buClr>
                        <a:defRPr sz="2400">
                          <a:solidFill>
                            <a:schemeClr val="bg2"/>
                          </a:solidFill>
                          <a:latin typeface="Times New Roman" panose="02020603050405020304" pitchFamily="18" charset="0"/>
                        </a:defRPr>
                      </a:lvl2pPr>
                      <a:lvl3pPr>
                        <a:spcBef>
                          <a:spcPct val="20000"/>
                        </a:spcBef>
                        <a:buClr>
                          <a:srgbClr val="FF0000"/>
                        </a:buClr>
                        <a:buFont typeface="Wingdings" panose="05000000000000000000" pitchFamily="2" charset="2"/>
                        <a:defRPr sz="2000">
                          <a:solidFill>
                            <a:schemeClr val="bg2"/>
                          </a:solidFill>
                          <a:latin typeface="Times New Roman" panose="02020603050405020304" pitchFamily="18" charset="0"/>
                        </a:defRPr>
                      </a:lvl3pPr>
                      <a:lvl4pPr>
                        <a:spcBef>
                          <a:spcPct val="20000"/>
                        </a:spcBef>
                        <a:buClr>
                          <a:srgbClr val="FF0000"/>
                        </a:buClr>
                        <a:defRPr>
                          <a:solidFill>
                            <a:schemeClr val="bg2"/>
                          </a:solidFill>
                          <a:latin typeface="Times New Roman" panose="02020603050405020304" pitchFamily="18" charset="0"/>
                        </a:defRPr>
                      </a:lvl4pPr>
                      <a:lvl5pPr>
                        <a:spcBef>
                          <a:spcPct val="20000"/>
                        </a:spcBef>
                        <a:buClr>
                          <a:srgbClr val="FF0000"/>
                        </a:buClr>
                        <a:defRPr>
                          <a:solidFill>
                            <a:schemeClr val="bg2"/>
                          </a:solidFill>
                          <a:latin typeface="Times New Roman" panose="02020603050405020304" pitchFamily="18" charset="0"/>
                        </a:defRPr>
                      </a:lvl5pPr>
                      <a:lvl6pPr fontAlgn="base">
                        <a:spcBef>
                          <a:spcPct val="20000"/>
                        </a:spcBef>
                        <a:spcAft>
                          <a:spcPct val="0"/>
                        </a:spcAft>
                        <a:buClr>
                          <a:srgbClr val="FF0000"/>
                        </a:buClr>
                        <a:defRPr>
                          <a:solidFill>
                            <a:schemeClr val="bg2"/>
                          </a:solidFill>
                          <a:latin typeface="Times New Roman" panose="02020603050405020304" pitchFamily="18" charset="0"/>
                        </a:defRPr>
                      </a:lvl6pPr>
                      <a:lvl7pPr fontAlgn="base">
                        <a:spcBef>
                          <a:spcPct val="20000"/>
                        </a:spcBef>
                        <a:spcAft>
                          <a:spcPct val="0"/>
                        </a:spcAft>
                        <a:buClr>
                          <a:srgbClr val="FF0000"/>
                        </a:buClr>
                        <a:defRPr>
                          <a:solidFill>
                            <a:schemeClr val="bg2"/>
                          </a:solidFill>
                          <a:latin typeface="Times New Roman" panose="02020603050405020304" pitchFamily="18" charset="0"/>
                        </a:defRPr>
                      </a:lvl7pPr>
                      <a:lvl8pPr fontAlgn="base">
                        <a:spcBef>
                          <a:spcPct val="20000"/>
                        </a:spcBef>
                        <a:spcAft>
                          <a:spcPct val="0"/>
                        </a:spcAft>
                        <a:buClr>
                          <a:srgbClr val="FF0000"/>
                        </a:buClr>
                        <a:defRPr>
                          <a:solidFill>
                            <a:schemeClr val="bg2"/>
                          </a:solidFill>
                          <a:latin typeface="Times New Roman" panose="02020603050405020304" pitchFamily="18" charset="0"/>
                        </a:defRPr>
                      </a:lvl8pPr>
                      <a:lvl9pPr fontAlgn="base">
                        <a:spcBef>
                          <a:spcPct val="20000"/>
                        </a:spcBef>
                        <a:spcAft>
                          <a:spcPct val="0"/>
                        </a:spcAft>
                        <a:buClr>
                          <a:srgbClr val="FF0000"/>
                        </a:buClr>
                        <a:defRPr>
                          <a:solidFill>
                            <a:schemeClr val="bg2"/>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FF0000"/>
                        </a:buClr>
                        <a:buSzTx/>
                        <a:buFont typeface="Wingdings" panose="05000000000000000000" pitchFamily="2" charset="2"/>
                        <a:buNone/>
                        <a:tabLst/>
                      </a:pPr>
                      <a:r>
                        <a:rPr kumimoji="0" lang="en-US" altLang="en-US" sz="2800" b="0" i="0" u="none" strike="noStrike" cap="none" normalizeH="0" baseline="0" dirty="0">
                          <a:ln>
                            <a:noFill/>
                          </a:ln>
                          <a:solidFill>
                            <a:srgbClr val="CC0066"/>
                          </a:solidFill>
                          <a:effectLst/>
                          <a:latin typeface="Times New Roman" panose="02020603050405020304" pitchFamily="18" charset="0"/>
                          <a:cs typeface="Times New Roman" panose="02020603050405020304" pitchFamily="18" charset="0"/>
                        </a:rPr>
                        <a:t>Table</a:t>
                      </a:r>
                      <a:r>
                        <a:rPr kumimoji="0" lang="en-US" altLang="en-US" sz="2800" b="0" i="0" u="none" strike="noStrike" cap="none" normalizeH="0" baseline="0" dirty="0">
                          <a:ln>
                            <a:noFill/>
                          </a:ln>
                          <a:solidFill>
                            <a:srgbClr val="CC0066"/>
                          </a:solidFill>
                          <a:effectLst/>
                          <a:latin typeface="Times New Roman" panose="02020603050405020304" pitchFamily="18" charset="0"/>
                        </a:rPr>
                        <a:t> </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FF0000"/>
                        </a:buClr>
                        <a:buFont typeface="Wingdings" panose="05000000000000000000" pitchFamily="2" charset="2"/>
                        <a:defRPr sz="2800">
                          <a:solidFill>
                            <a:schemeClr val="bg2"/>
                          </a:solidFill>
                          <a:latin typeface="Times New Roman" panose="02020603050405020304" pitchFamily="18" charset="0"/>
                        </a:defRPr>
                      </a:lvl1pPr>
                      <a:lvl2pPr>
                        <a:spcBef>
                          <a:spcPct val="20000"/>
                        </a:spcBef>
                        <a:buClr>
                          <a:srgbClr val="FF0000"/>
                        </a:buClr>
                        <a:defRPr sz="2400">
                          <a:solidFill>
                            <a:schemeClr val="bg2"/>
                          </a:solidFill>
                          <a:latin typeface="Times New Roman" panose="02020603050405020304" pitchFamily="18" charset="0"/>
                        </a:defRPr>
                      </a:lvl2pPr>
                      <a:lvl3pPr>
                        <a:spcBef>
                          <a:spcPct val="20000"/>
                        </a:spcBef>
                        <a:buClr>
                          <a:srgbClr val="FF0000"/>
                        </a:buClr>
                        <a:buFont typeface="Wingdings" panose="05000000000000000000" pitchFamily="2" charset="2"/>
                        <a:defRPr sz="2000">
                          <a:solidFill>
                            <a:schemeClr val="bg2"/>
                          </a:solidFill>
                          <a:latin typeface="Times New Roman" panose="02020603050405020304" pitchFamily="18" charset="0"/>
                        </a:defRPr>
                      </a:lvl3pPr>
                      <a:lvl4pPr>
                        <a:spcBef>
                          <a:spcPct val="20000"/>
                        </a:spcBef>
                        <a:buClr>
                          <a:srgbClr val="FF0000"/>
                        </a:buClr>
                        <a:defRPr>
                          <a:solidFill>
                            <a:schemeClr val="bg2"/>
                          </a:solidFill>
                          <a:latin typeface="Times New Roman" panose="02020603050405020304" pitchFamily="18" charset="0"/>
                        </a:defRPr>
                      </a:lvl4pPr>
                      <a:lvl5pPr>
                        <a:spcBef>
                          <a:spcPct val="20000"/>
                        </a:spcBef>
                        <a:buClr>
                          <a:srgbClr val="FF0000"/>
                        </a:buClr>
                        <a:defRPr>
                          <a:solidFill>
                            <a:schemeClr val="bg2"/>
                          </a:solidFill>
                          <a:latin typeface="Times New Roman" panose="02020603050405020304" pitchFamily="18" charset="0"/>
                        </a:defRPr>
                      </a:lvl5pPr>
                      <a:lvl6pPr fontAlgn="base">
                        <a:spcBef>
                          <a:spcPct val="20000"/>
                        </a:spcBef>
                        <a:spcAft>
                          <a:spcPct val="0"/>
                        </a:spcAft>
                        <a:buClr>
                          <a:srgbClr val="FF0000"/>
                        </a:buClr>
                        <a:defRPr>
                          <a:solidFill>
                            <a:schemeClr val="bg2"/>
                          </a:solidFill>
                          <a:latin typeface="Times New Roman" panose="02020603050405020304" pitchFamily="18" charset="0"/>
                        </a:defRPr>
                      </a:lvl6pPr>
                      <a:lvl7pPr fontAlgn="base">
                        <a:spcBef>
                          <a:spcPct val="20000"/>
                        </a:spcBef>
                        <a:spcAft>
                          <a:spcPct val="0"/>
                        </a:spcAft>
                        <a:buClr>
                          <a:srgbClr val="FF0000"/>
                        </a:buClr>
                        <a:defRPr>
                          <a:solidFill>
                            <a:schemeClr val="bg2"/>
                          </a:solidFill>
                          <a:latin typeface="Times New Roman" panose="02020603050405020304" pitchFamily="18" charset="0"/>
                        </a:defRPr>
                      </a:lvl7pPr>
                      <a:lvl8pPr fontAlgn="base">
                        <a:spcBef>
                          <a:spcPct val="20000"/>
                        </a:spcBef>
                        <a:spcAft>
                          <a:spcPct val="0"/>
                        </a:spcAft>
                        <a:buClr>
                          <a:srgbClr val="FF0000"/>
                        </a:buClr>
                        <a:defRPr>
                          <a:solidFill>
                            <a:schemeClr val="bg2"/>
                          </a:solidFill>
                          <a:latin typeface="Times New Roman" panose="02020603050405020304" pitchFamily="18" charset="0"/>
                        </a:defRPr>
                      </a:lvl8pPr>
                      <a:lvl9pPr fontAlgn="base">
                        <a:spcBef>
                          <a:spcPct val="20000"/>
                        </a:spcBef>
                        <a:spcAft>
                          <a:spcPct val="0"/>
                        </a:spcAft>
                        <a:buClr>
                          <a:srgbClr val="FF0000"/>
                        </a:buClr>
                        <a:defRPr>
                          <a:solidFill>
                            <a:schemeClr val="bg2"/>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FF0000"/>
                        </a:buClr>
                        <a:buSzTx/>
                        <a:buFont typeface="Wingdings" panose="05000000000000000000" pitchFamily="2" charset="2"/>
                        <a:buNone/>
                        <a:tabLst/>
                      </a:pPr>
                      <a:endParaRPr kumimoji="0" lang="en-US" altLang="en-US" sz="2800" b="0" i="0" u="none" strike="noStrike" cap="none" normalizeH="0" baseline="0">
                        <a:ln>
                          <a:noFill/>
                        </a:ln>
                        <a:solidFill>
                          <a:srgbClr val="CC0066"/>
                        </a:solidFill>
                        <a:effectLst/>
                        <a:latin typeface="Times New Roman" panose="02020603050405020304" pitchFamily="18"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FF0000"/>
                        </a:buClr>
                        <a:buFont typeface="Wingdings" panose="05000000000000000000" pitchFamily="2" charset="2"/>
                        <a:defRPr sz="2800">
                          <a:solidFill>
                            <a:schemeClr val="bg2"/>
                          </a:solidFill>
                          <a:latin typeface="Times New Roman" panose="02020603050405020304" pitchFamily="18" charset="0"/>
                        </a:defRPr>
                      </a:lvl1pPr>
                      <a:lvl2pPr>
                        <a:spcBef>
                          <a:spcPct val="20000"/>
                        </a:spcBef>
                        <a:buClr>
                          <a:srgbClr val="FF0000"/>
                        </a:buClr>
                        <a:defRPr sz="2400">
                          <a:solidFill>
                            <a:schemeClr val="bg2"/>
                          </a:solidFill>
                          <a:latin typeface="Times New Roman" panose="02020603050405020304" pitchFamily="18" charset="0"/>
                        </a:defRPr>
                      </a:lvl2pPr>
                      <a:lvl3pPr>
                        <a:spcBef>
                          <a:spcPct val="20000"/>
                        </a:spcBef>
                        <a:buClr>
                          <a:srgbClr val="FF0000"/>
                        </a:buClr>
                        <a:buFont typeface="Wingdings" panose="05000000000000000000" pitchFamily="2" charset="2"/>
                        <a:defRPr sz="2000">
                          <a:solidFill>
                            <a:schemeClr val="bg2"/>
                          </a:solidFill>
                          <a:latin typeface="Times New Roman" panose="02020603050405020304" pitchFamily="18" charset="0"/>
                        </a:defRPr>
                      </a:lvl3pPr>
                      <a:lvl4pPr>
                        <a:spcBef>
                          <a:spcPct val="20000"/>
                        </a:spcBef>
                        <a:buClr>
                          <a:srgbClr val="FF0000"/>
                        </a:buClr>
                        <a:defRPr>
                          <a:solidFill>
                            <a:schemeClr val="bg2"/>
                          </a:solidFill>
                          <a:latin typeface="Times New Roman" panose="02020603050405020304" pitchFamily="18" charset="0"/>
                        </a:defRPr>
                      </a:lvl4pPr>
                      <a:lvl5pPr>
                        <a:spcBef>
                          <a:spcPct val="20000"/>
                        </a:spcBef>
                        <a:buClr>
                          <a:srgbClr val="FF0000"/>
                        </a:buClr>
                        <a:defRPr>
                          <a:solidFill>
                            <a:schemeClr val="bg2"/>
                          </a:solidFill>
                          <a:latin typeface="Times New Roman" panose="02020603050405020304" pitchFamily="18" charset="0"/>
                        </a:defRPr>
                      </a:lvl5pPr>
                      <a:lvl6pPr fontAlgn="base">
                        <a:spcBef>
                          <a:spcPct val="20000"/>
                        </a:spcBef>
                        <a:spcAft>
                          <a:spcPct val="0"/>
                        </a:spcAft>
                        <a:buClr>
                          <a:srgbClr val="FF0000"/>
                        </a:buClr>
                        <a:defRPr>
                          <a:solidFill>
                            <a:schemeClr val="bg2"/>
                          </a:solidFill>
                          <a:latin typeface="Times New Roman" panose="02020603050405020304" pitchFamily="18" charset="0"/>
                        </a:defRPr>
                      </a:lvl6pPr>
                      <a:lvl7pPr fontAlgn="base">
                        <a:spcBef>
                          <a:spcPct val="20000"/>
                        </a:spcBef>
                        <a:spcAft>
                          <a:spcPct val="0"/>
                        </a:spcAft>
                        <a:buClr>
                          <a:srgbClr val="FF0000"/>
                        </a:buClr>
                        <a:defRPr>
                          <a:solidFill>
                            <a:schemeClr val="bg2"/>
                          </a:solidFill>
                          <a:latin typeface="Times New Roman" panose="02020603050405020304" pitchFamily="18" charset="0"/>
                        </a:defRPr>
                      </a:lvl7pPr>
                      <a:lvl8pPr fontAlgn="base">
                        <a:spcBef>
                          <a:spcPct val="20000"/>
                        </a:spcBef>
                        <a:spcAft>
                          <a:spcPct val="0"/>
                        </a:spcAft>
                        <a:buClr>
                          <a:srgbClr val="FF0000"/>
                        </a:buClr>
                        <a:defRPr>
                          <a:solidFill>
                            <a:schemeClr val="bg2"/>
                          </a:solidFill>
                          <a:latin typeface="Times New Roman" panose="02020603050405020304" pitchFamily="18" charset="0"/>
                        </a:defRPr>
                      </a:lvl8pPr>
                      <a:lvl9pPr fontAlgn="base">
                        <a:spcBef>
                          <a:spcPct val="20000"/>
                        </a:spcBef>
                        <a:spcAft>
                          <a:spcPct val="0"/>
                        </a:spcAft>
                        <a:buClr>
                          <a:srgbClr val="FF0000"/>
                        </a:buClr>
                        <a:defRPr>
                          <a:solidFill>
                            <a:schemeClr val="bg2"/>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FF0000"/>
                        </a:buClr>
                        <a:buSzTx/>
                        <a:buFont typeface="Wingdings" panose="05000000000000000000" pitchFamily="2" charset="2"/>
                        <a:buNone/>
                        <a:tabLst/>
                      </a:pPr>
                      <a:r>
                        <a:rPr kumimoji="0" lang="en-US" altLang="en-US" sz="2800" b="0" i="0" u="none" strike="noStrike" cap="none" normalizeH="0" baseline="0">
                          <a:ln>
                            <a:noFill/>
                          </a:ln>
                          <a:solidFill>
                            <a:srgbClr val="CC0066"/>
                          </a:solidFill>
                          <a:effectLst/>
                          <a:latin typeface="Times New Roman" panose="02020603050405020304" pitchFamily="18" charset="0"/>
                          <a:cs typeface="Times New Roman" panose="02020603050405020304" pitchFamily="18" charset="0"/>
                        </a:rPr>
                        <a:t>Relation</a:t>
                      </a:r>
                      <a:r>
                        <a:rPr kumimoji="0" lang="en-US" altLang="en-US" sz="2800" b="0" i="0" u="none" strike="noStrike" cap="none" normalizeH="0" baseline="0">
                          <a:ln>
                            <a:noFill/>
                          </a:ln>
                          <a:solidFill>
                            <a:srgbClr val="CC0066"/>
                          </a:solidFill>
                          <a:effectLst/>
                          <a:latin typeface="Times New Roman" panose="02020603050405020304" pitchFamily="18" charset="0"/>
                        </a:rPr>
                        <a:t> </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2112872443"/>
                  </a:ext>
                </a:extLst>
              </a:tr>
              <a:tr h="445859">
                <a:tc>
                  <a:txBody>
                    <a:bodyPr/>
                    <a:lstStyle>
                      <a:lvl1pPr>
                        <a:spcBef>
                          <a:spcPct val="20000"/>
                        </a:spcBef>
                        <a:buClr>
                          <a:srgbClr val="FF0000"/>
                        </a:buClr>
                        <a:buFont typeface="Wingdings" panose="05000000000000000000" pitchFamily="2" charset="2"/>
                        <a:defRPr sz="2800">
                          <a:solidFill>
                            <a:schemeClr val="bg2"/>
                          </a:solidFill>
                          <a:latin typeface="Times New Roman" panose="02020603050405020304" pitchFamily="18" charset="0"/>
                        </a:defRPr>
                      </a:lvl1pPr>
                      <a:lvl2pPr>
                        <a:spcBef>
                          <a:spcPct val="20000"/>
                        </a:spcBef>
                        <a:buClr>
                          <a:srgbClr val="FF0000"/>
                        </a:buClr>
                        <a:defRPr sz="2400">
                          <a:solidFill>
                            <a:schemeClr val="bg2"/>
                          </a:solidFill>
                          <a:latin typeface="Times New Roman" panose="02020603050405020304" pitchFamily="18" charset="0"/>
                        </a:defRPr>
                      </a:lvl2pPr>
                      <a:lvl3pPr>
                        <a:spcBef>
                          <a:spcPct val="20000"/>
                        </a:spcBef>
                        <a:buClr>
                          <a:srgbClr val="FF0000"/>
                        </a:buClr>
                        <a:buFont typeface="Wingdings" panose="05000000000000000000" pitchFamily="2" charset="2"/>
                        <a:defRPr sz="2000">
                          <a:solidFill>
                            <a:schemeClr val="bg2"/>
                          </a:solidFill>
                          <a:latin typeface="Times New Roman" panose="02020603050405020304" pitchFamily="18" charset="0"/>
                        </a:defRPr>
                      </a:lvl3pPr>
                      <a:lvl4pPr>
                        <a:spcBef>
                          <a:spcPct val="20000"/>
                        </a:spcBef>
                        <a:buClr>
                          <a:srgbClr val="FF0000"/>
                        </a:buClr>
                        <a:defRPr>
                          <a:solidFill>
                            <a:schemeClr val="bg2"/>
                          </a:solidFill>
                          <a:latin typeface="Times New Roman" panose="02020603050405020304" pitchFamily="18" charset="0"/>
                        </a:defRPr>
                      </a:lvl4pPr>
                      <a:lvl5pPr>
                        <a:spcBef>
                          <a:spcPct val="20000"/>
                        </a:spcBef>
                        <a:buClr>
                          <a:srgbClr val="FF0000"/>
                        </a:buClr>
                        <a:defRPr>
                          <a:solidFill>
                            <a:schemeClr val="bg2"/>
                          </a:solidFill>
                          <a:latin typeface="Times New Roman" panose="02020603050405020304" pitchFamily="18" charset="0"/>
                        </a:defRPr>
                      </a:lvl5pPr>
                      <a:lvl6pPr fontAlgn="base">
                        <a:spcBef>
                          <a:spcPct val="20000"/>
                        </a:spcBef>
                        <a:spcAft>
                          <a:spcPct val="0"/>
                        </a:spcAft>
                        <a:buClr>
                          <a:srgbClr val="FF0000"/>
                        </a:buClr>
                        <a:defRPr>
                          <a:solidFill>
                            <a:schemeClr val="bg2"/>
                          </a:solidFill>
                          <a:latin typeface="Times New Roman" panose="02020603050405020304" pitchFamily="18" charset="0"/>
                        </a:defRPr>
                      </a:lvl6pPr>
                      <a:lvl7pPr fontAlgn="base">
                        <a:spcBef>
                          <a:spcPct val="20000"/>
                        </a:spcBef>
                        <a:spcAft>
                          <a:spcPct val="0"/>
                        </a:spcAft>
                        <a:buClr>
                          <a:srgbClr val="FF0000"/>
                        </a:buClr>
                        <a:defRPr>
                          <a:solidFill>
                            <a:schemeClr val="bg2"/>
                          </a:solidFill>
                          <a:latin typeface="Times New Roman" panose="02020603050405020304" pitchFamily="18" charset="0"/>
                        </a:defRPr>
                      </a:lvl7pPr>
                      <a:lvl8pPr fontAlgn="base">
                        <a:spcBef>
                          <a:spcPct val="20000"/>
                        </a:spcBef>
                        <a:spcAft>
                          <a:spcPct val="0"/>
                        </a:spcAft>
                        <a:buClr>
                          <a:srgbClr val="FF0000"/>
                        </a:buClr>
                        <a:defRPr>
                          <a:solidFill>
                            <a:schemeClr val="bg2"/>
                          </a:solidFill>
                          <a:latin typeface="Times New Roman" panose="02020603050405020304" pitchFamily="18" charset="0"/>
                        </a:defRPr>
                      </a:lvl8pPr>
                      <a:lvl9pPr fontAlgn="base">
                        <a:spcBef>
                          <a:spcPct val="20000"/>
                        </a:spcBef>
                        <a:spcAft>
                          <a:spcPct val="0"/>
                        </a:spcAft>
                        <a:buClr>
                          <a:srgbClr val="FF0000"/>
                        </a:buClr>
                        <a:defRPr>
                          <a:solidFill>
                            <a:schemeClr val="bg2"/>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FF0000"/>
                        </a:buClr>
                        <a:buSzTx/>
                        <a:buFont typeface="Wingdings" panose="05000000000000000000" pitchFamily="2" charset="2"/>
                        <a:buNone/>
                        <a:tabLst/>
                      </a:pPr>
                      <a:r>
                        <a:rPr kumimoji="0" lang="en-US" altLang="en-US" sz="2800" b="0" i="0" u="none" strike="noStrike" cap="none" normalizeH="0" baseline="0" dirty="0">
                          <a:ln>
                            <a:noFill/>
                          </a:ln>
                          <a:solidFill>
                            <a:srgbClr val="CC0066"/>
                          </a:solidFill>
                          <a:effectLst/>
                          <a:latin typeface="Times New Roman" panose="02020603050405020304" pitchFamily="18" charset="0"/>
                        </a:rPr>
                        <a:t>Column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FF0000"/>
                        </a:buClr>
                        <a:buFont typeface="Wingdings" panose="05000000000000000000" pitchFamily="2" charset="2"/>
                        <a:defRPr sz="2800">
                          <a:solidFill>
                            <a:schemeClr val="bg2"/>
                          </a:solidFill>
                          <a:latin typeface="Times New Roman" panose="02020603050405020304" pitchFamily="18" charset="0"/>
                        </a:defRPr>
                      </a:lvl1pPr>
                      <a:lvl2pPr>
                        <a:spcBef>
                          <a:spcPct val="20000"/>
                        </a:spcBef>
                        <a:buClr>
                          <a:srgbClr val="FF0000"/>
                        </a:buClr>
                        <a:defRPr sz="2400">
                          <a:solidFill>
                            <a:schemeClr val="bg2"/>
                          </a:solidFill>
                          <a:latin typeface="Times New Roman" panose="02020603050405020304" pitchFamily="18" charset="0"/>
                        </a:defRPr>
                      </a:lvl2pPr>
                      <a:lvl3pPr>
                        <a:spcBef>
                          <a:spcPct val="20000"/>
                        </a:spcBef>
                        <a:buClr>
                          <a:srgbClr val="FF0000"/>
                        </a:buClr>
                        <a:buFont typeface="Wingdings" panose="05000000000000000000" pitchFamily="2" charset="2"/>
                        <a:defRPr sz="2000">
                          <a:solidFill>
                            <a:schemeClr val="bg2"/>
                          </a:solidFill>
                          <a:latin typeface="Times New Roman" panose="02020603050405020304" pitchFamily="18" charset="0"/>
                        </a:defRPr>
                      </a:lvl3pPr>
                      <a:lvl4pPr>
                        <a:spcBef>
                          <a:spcPct val="20000"/>
                        </a:spcBef>
                        <a:buClr>
                          <a:srgbClr val="FF0000"/>
                        </a:buClr>
                        <a:defRPr>
                          <a:solidFill>
                            <a:schemeClr val="bg2"/>
                          </a:solidFill>
                          <a:latin typeface="Times New Roman" panose="02020603050405020304" pitchFamily="18" charset="0"/>
                        </a:defRPr>
                      </a:lvl4pPr>
                      <a:lvl5pPr>
                        <a:spcBef>
                          <a:spcPct val="20000"/>
                        </a:spcBef>
                        <a:buClr>
                          <a:srgbClr val="FF0000"/>
                        </a:buClr>
                        <a:defRPr>
                          <a:solidFill>
                            <a:schemeClr val="bg2"/>
                          </a:solidFill>
                          <a:latin typeface="Times New Roman" panose="02020603050405020304" pitchFamily="18" charset="0"/>
                        </a:defRPr>
                      </a:lvl5pPr>
                      <a:lvl6pPr fontAlgn="base">
                        <a:spcBef>
                          <a:spcPct val="20000"/>
                        </a:spcBef>
                        <a:spcAft>
                          <a:spcPct val="0"/>
                        </a:spcAft>
                        <a:buClr>
                          <a:srgbClr val="FF0000"/>
                        </a:buClr>
                        <a:defRPr>
                          <a:solidFill>
                            <a:schemeClr val="bg2"/>
                          </a:solidFill>
                          <a:latin typeface="Times New Roman" panose="02020603050405020304" pitchFamily="18" charset="0"/>
                        </a:defRPr>
                      </a:lvl6pPr>
                      <a:lvl7pPr fontAlgn="base">
                        <a:spcBef>
                          <a:spcPct val="20000"/>
                        </a:spcBef>
                        <a:spcAft>
                          <a:spcPct val="0"/>
                        </a:spcAft>
                        <a:buClr>
                          <a:srgbClr val="FF0000"/>
                        </a:buClr>
                        <a:defRPr>
                          <a:solidFill>
                            <a:schemeClr val="bg2"/>
                          </a:solidFill>
                          <a:latin typeface="Times New Roman" panose="02020603050405020304" pitchFamily="18" charset="0"/>
                        </a:defRPr>
                      </a:lvl7pPr>
                      <a:lvl8pPr fontAlgn="base">
                        <a:spcBef>
                          <a:spcPct val="20000"/>
                        </a:spcBef>
                        <a:spcAft>
                          <a:spcPct val="0"/>
                        </a:spcAft>
                        <a:buClr>
                          <a:srgbClr val="FF0000"/>
                        </a:buClr>
                        <a:defRPr>
                          <a:solidFill>
                            <a:schemeClr val="bg2"/>
                          </a:solidFill>
                          <a:latin typeface="Times New Roman" panose="02020603050405020304" pitchFamily="18" charset="0"/>
                        </a:defRPr>
                      </a:lvl8pPr>
                      <a:lvl9pPr fontAlgn="base">
                        <a:spcBef>
                          <a:spcPct val="20000"/>
                        </a:spcBef>
                        <a:spcAft>
                          <a:spcPct val="0"/>
                        </a:spcAft>
                        <a:buClr>
                          <a:srgbClr val="FF0000"/>
                        </a:buClr>
                        <a:defRPr>
                          <a:solidFill>
                            <a:schemeClr val="bg2"/>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FF0000"/>
                        </a:buClr>
                        <a:buSzTx/>
                        <a:buFont typeface="Wingdings" panose="05000000000000000000" pitchFamily="2" charset="2"/>
                        <a:buNone/>
                        <a:tabLst/>
                      </a:pPr>
                      <a:endParaRPr kumimoji="0" lang="en-US" altLang="en-US" sz="2800" b="0" i="0" u="none" strike="noStrike" cap="none" normalizeH="0" baseline="0">
                        <a:ln>
                          <a:noFill/>
                        </a:ln>
                        <a:solidFill>
                          <a:srgbClr val="CC0066"/>
                        </a:solidFill>
                        <a:effectLst/>
                        <a:latin typeface="Times New Roman" panose="02020603050405020304" pitchFamily="18"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FF0000"/>
                        </a:buClr>
                        <a:buFont typeface="Wingdings" panose="05000000000000000000" pitchFamily="2" charset="2"/>
                        <a:defRPr sz="2800">
                          <a:solidFill>
                            <a:schemeClr val="bg2"/>
                          </a:solidFill>
                          <a:latin typeface="Times New Roman" panose="02020603050405020304" pitchFamily="18" charset="0"/>
                        </a:defRPr>
                      </a:lvl1pPr>
                      <a:lvl2pPr>
                        <a:spcBef>
                          <a:spcPct val="20000"/>
                        </a:spcBef>
                        <a:buClr>
                          <a:srgbClr val="FF0000"/>
                        </a:buClr>
                        <a:defRPr sz="2400">
                          <a:solidFill>
                            <a:schemeClr val="bg2"/>
                          </a:solidFill>
                          <a:latin typeface="Times New Roman" panose="02020603050405020304" pitchFamily="18" charset="0"/>
                        </a:defRPr>
                      </a:lvl2pPr>
                      <a:lvl3pPr>
                        <a:spcBef>
                          <a:spcPct val="20000"/>
                        </a:spcBef>
                        <a:buClr>
                          <a:srgbClr val="FF0000"/>
                        </a:buClr>
                        <a:buFont typeface="Wingdings" panose="05000000000000000000" pitchFamily="2" charset="2"/>
                        <a:defRPr sz="2000">
                          <a:solidFill>
                            <a:schemeClr val="bg2"/>
                          </a:solidFill>
                          <a:latin typeface="Times New Roman" panose="02020603050405020304" pitchFamily="18" charset="0"/>
                        </a:defRPr>
                      </a:lvl3pPr>
                      <a:lvl4pPr>
                        <a:spcBef>
                          <a:spcPct val="20000"/>
                        </a:spcBef>
                        <a:buClr>
                          <a:srgbClr val="FF0000"/>
                        </a:buClr>
                        <a:defRPr>
                          <a:solidFill>
                            <a:schemeClr val="bg2"/>
                          </a:solidFill>
                          <a:latin typeface="Times New Roman" panose="02020603050405020304" pitchFamily="18" charset="0"/>
                        </a:defRPr>
                      </a:lvl4pPr>
                      <a:lvl5pPr>
                        <a:spcBef>
                          <a:spcPct val="20000"/>
                        </a:spcBef>
                        <a:buClr>
                          <a:srgbClr val="FF0000"/>
                        </a:buClr>
                        <a:defRPr>
                          <a:solidFill>
                            <a:schemeClr val="bg2"/>
                          </a:solidFill>
                          <a:latin typeface="Times New Roman" panose="02020603050405020304" pitchFamily="18" charset="0"/>
                        </a:defRPr>
                      </a:lvl5pPr>
                      <a:lvl6pPr fontAlgn="base">
                        <a:spcBef>
                          <a:spcPct val="20000"/>
                        </a:spcBef>
                        <a:spcAft>
                          <a:spcPct val="0"/>
                        </a:spcAft>
                        <a:buClr>
                          <a:srgbClr val="FF0000"/>
                        </a:buClr>
                        <a:defRPr>
                          <a:solidFill>
                            <a:schemeClr val="bg2"/>
                          </a:solidFill>
                          <a:latin typeface="Times New Roman" panose="02020603050405020304" pitchFamily="18" charset="0"/>
                        </a:defRPr>
                      </a:lvl6pPr>
                      <a:lvl7pPr fontAlgn="base">
                        <a:spcBef>
                          <a:spcPct val="20000"/>
                        </a:spcBef>
                        <a:spcAft>
                          <a:spcPct val="0"/>
                        </a:spcAft>
                        <a:buClr>
                          <a:srgbClr val="FF0000"/>
                        </a:buClr>
                        <a:defRPr>
                          <a:solidFill>
                            <a:schemeClr val="bg2"/>
                          </a:solidFill>
                          <a:latin typeface="Times New Roman" panose="02020603050405020304" pitchFamily="18" charset="0"/>
                        </a:defRPr>
                      </a:lvl7pPr>
                      <a:lvl8pPr fontAlgn="base">
                        <a:spcBef>
                          <a:spcPct val="20000"/>
                        </a:spcBef>
                        <a:spcAft>
                          <a:spcPct val="0"/>
                        </a:spcAft>
                        <a:buClr>
                          <a:srgbClr val="FF0000"/>
                        </a:buClr>
                        <a:defRPr>
                          <a:solidFill>
                            <a:schemeClr val="bg2"/>
                          </a:solidFill>
                          <a:latin typeface="Times New Roman" panose="02020603050405020304" pitchFamily="18" charset="0"/>
                        </a:defRPr>
                      </a:lvl8pPr>
                      <a:lvl9pPr fontAlgn="base">
                        <a:spcBef>
                          <a:spcPct val="20000"/>
                        </a:spcBef>
                        <a:spcAft>
                          <a:spcPct val="0"/>
                        </a:spcAft>
                        <a:buClr>
                          <a:srgbClr val="FF0000"/>
                        </a:buClr>
                        <a:defRPr>
                          <a:solidFill>
                            <a:schemeClr val="bg2"/>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FF0000"/>
                        </a:buClr>
                        <a:buSzTx/>
                        <a:buFont typeface="Wingdings" panose="05000000000000000000" pitchFamily="2" charset="2"/>
                        <a:buNone/>
                        <a:tabLst/>
                      </a:pPr>
                      <a:r>
                        <a:rPr kumimoji="0" lang="en-US" altLang="en-US" sz="2800" b="0" i="0" u="none" strike="noStrike" cap="none" normalizeH="0" baseline="0">
                          <a:ln>
                            <a:noFill/>
                          </a:ln>
                          <a:solidFill>
                            <a:srgbClr val="CC0066"/>
                          </a:solidFill>
                          <a:effectLst/>
                          <a:latin typeface="Times New Roman" panose="02020603050405020304" pitchFamily="18" charset="0"/>
                        </a:rPr>
                        <a:t>Attribute/Domain</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279946732"/>
                  </a:ext>
                </a:extLst>
              </a:tr>
              <a:tr h="445859">
                <a:tc>
                  <a:txBody>
                    <a:bodyPr/>
                    <a:lstStyle>
                      <a:lvl1pPr>
                        <a:spcBef>
                          <a:spcPct val="20000"/>
                        </a:spcBef>
                        <a:buClr>
                          <a:srgbClr val="FF0000"/>
                        </a:buClr>
                        <a:buFont typeface="Wingdings" panose="05000000000000000000" pitchFamily="2" charset="2"/>
                        <a:defRPr sz="2800">
                          <a:solidFill>
                            <a:schemeClr val="bg2"/>
                          </a:solidFill>
                          <a:latin typeface="Times New Roman" panose="02020603050405020304" pitchFamily="18" charset="0"/>
                        </a:defRPr>
                      </a:lvl1pPr>
                      <a:lvl2pPr>
                        <a:spcBef>
                          <a:spcPct val="20000"/>
                        </a:spcBef>
                        <a:buClr>
                          <a:srgbClr val="FF0000"/>
                        </a:buClr>
                        <a:defRPr sz="2400">
                          <a:solidFill>
                            <a:schemeClr val="bg2"/>
                          </a:solidFill>
                          <a:latin typeface="Times New Roman" panose="02020603050405020304" pitchFamily="18" charset="0"/>
                        </a:defRPr>
                      </a:lvl2pPr>
                      <a:lvl3pPr>
                        <a:spcBef>
                          <a:spcPct val="20000"/>
                        </a:spcBef>
                        <a:buClr>
                          <a:srgbClr val="FF0000"/>
                        </a:buClr>
                        <a:buFont typeface="Wingdings" panose="05000000000000000000" pitchFamily="2" charset="2"/>
                        <a:defRPr sz="2000">
                          <a:solidFill>
                            <a:schemeClr val="bg2"/>
                          </a:solidFill>
                          <a:latin typeface="Times New Roman" panose="02020603050405020304" pitchFamily="18" charset="0"/>
                        </a:defRPr>
                      </a:lvl3pPr>
                      <a:lvl4pPr>
                        <a:spcBef>
                          <a:spcPct val="20000"/>
                        </a:spcBef>
                        <a:buClr>
                          <a:srgbClr val="FF0000"/>
                        </a:buClr>
                        <a:defRPr>
                          <a:solidFill>
                            <a:schemeClr val="bg2"/>
                          </a:solidFill>
                          <a:latin typeface="Times New Roman" panose="02020603050405020304" pitchFamily="18" charset="0"/>
                        </a:defRPr>
                      </a:lvl4pPr>
                      <a:lvl5pPr>
                        <a:spcBef>
                          <a:spcPct val="20000"/>
                        </a:spcBef>
                        <a:buClr>
                          <a:srgbClr val="FF0000"/>
                        </a:buClr>
                        <a:defRPr>
                          <a:solidFill>
                            <a:schemeClr val="bg2"/>
                          </a:solidFill>
                          <a:latin typeface="Times New Roman" panose="02020603050405020304" pitchFamily="18" charset="0"/>
                        </a:defRPr>
                      </a:lvl5pPr>
                      <a:lvl6pPr fontAlgn="base">
                        <a:spcBef>
                          <a:spcPct val="20000"/>
                        </a:spcBef>
                        <a:spcAft>
                          <a:spcPct val="0"/>
                        </a:spcAft>
                        <a:buClr>
                          <a:srgbClr val="FF0000"/>
                        </a:buClr>
                        <a:defRPr>
                          <a:solidFill>
                            <a:schemeClr val="bg2"/>
                          </a:solidFill>
                          <a:latin typeface="Times New Roman" panose="02020603050405020304" pitchFamily="18" charset="0"/>
                        </a:defRPr>
                      </a:lvl6pPr>
                      <a:lvl7pPr fontAlgn="base">
                        <a:spcBef>
                          <a:spcPct val="20000"/>
                        </a:spcBef>
                        <a:spcAft>
                          <a:spcPct val="0"/>
                        </a:spcAft>
                        <a:buClr>
                          <a:srgbClr val="FF0000"/>
                        </a:buClr>
                        <a:defRPr>
                          <a:solidFill>
                            <a:schemeClr val="bg2"/>
                          </a:solidFill>
                          <a:latin typeface="Times New Roman" panose="02020603050405020304" pitchFamily="18" charset="0"/>
                        </a:defRPr>
                      </a:lvl7pPr>
                      <a:lvl8pPr fontAlgn="base">
                        <a:spcBef>
                          <a:spcPct val="20000"/>
                        </a:spcBef>
                        <a:spcAft>
                          <a:spcPct val="0"/>
                        </a:spcAft>
                        <a:buClr>
                          <a:srgbClr val="FF0000"/>
                        </a:buClr>
                        <a:defRPr>
                          <a:solidFill>
                            <a:schemeClr val="bg2"/>
                          </a:solidFill>
                          <a:latin typeface="Times New Roman" panose="02020603050405020304" pitchFamily="18" charset="0"/>
                        </a:defRPr>
                      </a:lvl8pPr>
                      <a:lvl9pPr fontAlgn="base">
                        <a:spcBef>
                          <a:spcPct val="20000"/>
                        </a:spcBef>
                        <a:spcAft>
                          <a:spcPct val="0"/>
                        </a:spcAft>
                        <a:buClr>
                          <a:srgbClr val="FF0000"/>
                        </a:buClr>
                        <a:defRPr>
                          <a:solidFill>
                            <a:schemeClr val="bg2"/>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FF0000"/>
                        </a:buClr>
                        <a:buSzTx/>
                        <a:buFont typeface="Wingdings" panose="05000000000000000000" pitchFamily="2" charset="2"/>
                        <a:buNone/>
                        <a:tabLst/>
                      </a:pPr>
                      <a:r>
                        <a:rPr kumimoji="0" lang="en-US" altLang="en-US" sz="2800" b="0" i="0" u="none" strike="noStrike" cap="none" normalizeH="0" baseline="0">
                          <a:ln>
                            <a:noFill/>
                          </a:ln>
                          <a:solidFill>
                            <a:srgbClr val="CC0066"/>
                          </a:solidFill>
                          <a:effectLst/>
                          <a:latin typeface="Times New Roman" panose="02020603050405020304" pitchFamily="18" charset="0"/>
                        </a:rPr>
                        <a:t>Row</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FF0000"/>
                        </a:buClr>
                        <a:buFont typeface="Wingdings" panose="05000000000000000000" pitchFamily="2" charset="2"/>
                        <a:defRPr sz="2800">
                          <a:solidFill>
                            <a:schemeClr val="bg2"/>
                          </a:solidFill>
                          <a:latin typeface="Times New Roman" panose="02020603050405020304" pitchFamily="18" charset="0"/>
                        </a:defRPr>
                      </a:lvl1pPr>
                      <a:lvl2pPr>
                        <a:spcBef>
                          <a:spcPct val="20000"/>
                        </a:spcBef>
                        <a:buClr>
                          <a:srgbClr val="FF0000"/>
                        </a:buClr>
                        <a:defRPr sz="2400">
                          <a:solidFill>
                            <a:schemeClr val="bg2"/>
                          </a:solidFill>
                          <a:latin typeface="Times New Roman" panose="02020603050405020304" pitchFamily="18" charset="0"/>
                        </a:defRPr>
                      </a:lvl2pPr>
                      <a:lvl3pPr>
                        <a:spcBef>
                          <a:spcPct val="20000"/>
                        </a:spcBef>
                        <a:buClr>
                          <a:srgbClr val="FF0000"/>
                        </a:buClr>
                        <a:buFont typeface="Wingdings" panose="05000000000000000000" pitchFamily="2" charset="2"/>
                        <a:defRPr sz="2000">
                          <a:solidFill>
                            <a:schemeClr val="bg2"/>
                          </a:solidFill>
                          <a:latin typeface="Times New Roman" panose="02020603050405020304" pitchFamily="18" charset="0"/>
                        </a:defRPr>
                      </a:lvl3pPr>
                      <a:lvl4pPr>
                        <a:spcBef>
                          <a:spcPct val="20000"/>
                        </a:spcBef>
                        <a:buClr>
                          <a:srgbClr val="FF0000"/>
                        </a:buClr>
                        <a:defRPr>
                          <a:solidFill>
                            <a:schemeClr val="bg2"/>
                          </a:solidFill>
                          <a:latin typeface="Times New Roman" panose="02020603050405020304" pitchFamily="18" charset="0"/>
                        </a:defRPr>
                      </a:lvl4pPr>
                      <a:lvl5pPr>
                        <a:spcBef>
                          <a:spcPct val="20000"/>
                        </a:spcBef>
                        <a:buClr>
                          <a:srgbClr val="FF0000"/>
                        </a:buClr>
                        <a:defRPr>
                          <a:solidFill>
                            <a:schemeClr val="bg2"/>
                          </a:solidFill>
                          <a:latin typeface="Times New Roman" panose="02020603050405020304" pitchFamily="18" charset="0"/>
                        </a:defRPr>
                      </a:lvl5pPr>
                      <a:lvl6pPr fontAlgn="base">
                        <a:spcBef>
                          <a:spcPct val="20000"/>
                        </a:spcBef>
                        <a:spcAft>
                          <a:spcPct val="0"/>
                        </a:spcAft>
                        <a:buClr>
                          <a:srgbClr val="FF0000"/>
                        </a:buClr>
                        <a:defRPr>
                          <a:solidFill>
                            <a:schemeClr val="bg2"/>
                          </a:solidFill>
                          <a:latin typeface="Times New Roman" panose="02020603050405020304" pitchFamily="18" charset="0"/>
                        </a:defRPr>
                      </a:lvl6pPr>
                      <a:lvl7pPr fontAlgn="base">
                        <a:spcBef>
                          <a:spcPct val="20000"/>
                        </a:spcBef>
                        <a:spcAft>
                          <a:spcPct val="0"/>
                        </a:spcAft>
                        <a:buClr>
                          <a:srgbClr val="FF0000"/>
                        </a:buClr>
                        <a:defRPr>
                          <a:solidFill>
                            <a:schemeClr val="bg2"/>
                          </a:solidFill>
                          <a:latin typeface="Times New Roman" panose="02020603050405020304" pitchFamily="18" charset="0"/>
                        </a:defRPr>
                      </a:lvl7pPr>
                      <a:lvl8pPr fontAlgn="base">
                        <a:spcBef>
                          <a:spcPct val="20000"/>
                        </a:spcBef>
                        <a:spcAft>
                          <a:spcPct val="0"/>
                        </a:spcAft>
                        <a:buClr>
                          <a:srgbClr val="FF0000"/>
                        </a:buClr>
                        <a:defRPr>
                          <a:solidFill>
                            <a:schemeClr val="bg2"/>
                          </a:solidFill>
                          <a:latin typeface="Times New Roman" panose="02020603050405020304" pitchFamily="18" charset="0"/>
                        </a:defRPr>
                      </a:lvl8pPr>
                      <a:lvl9pPr fontAlgn="base">
                        <a:spcBef>
                          <a:spcPct val="20000"/>
                        </a:spcBef>
                        <a:spcAft>
                          <a:spcPct val="0"/>
                        </a:spcAft>
                        <a:buClr>
                          <a:srgbClr val="FF0000"/>
                        </a:buClr>
                        <a:defRPr>
                          <a:solidFill>
                            <a:schemeClr val="bg2"/>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FF0000"/>
                        </a:buClr>
                        <a:buSzTx/>
                        <a:buFont typeface="Wingdings" panose="05000000000000000000" pitchFamily="2" charset="2"/>
                        <a:buNone/>
                        <a:tabLst/>
                      </a:pPr>
                      <a:endParaRPr kumimoji="0" lang="en-US" altLang="en-US" sz="2800" b="0" i="0" u="none" strike="noStrike" cap="none" normalizeH="0" baseline="0" dirty="0">
                        <a:ln>
                          <a:noFill/>
                        </a:ln>
                        <a:solidFill>
                          <a:srgbClr val="CC0066"/>
                        </a:solidFill>
                        <a:effectLst/>
                        <a:latin typeface="Times New Roman" panose="02020603050405020304" pitchFamily="18"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FF0000"/>
                        </a:buClr>
                        <a:buFont typeface="Wingdings" panose="05000000000000000000" pitchFamily="2" charset="2"/>
                        <a:defRPr sz="2800">
                          <a:solidFill>
                            <a:schemeClr val="bg2"/>
                          </a:solidFill>
                          <a:latin typeface="Times New Roman" panose="02020603050405020304" pitchFamily="18" charset="0"/>
                        </a:defRPr>
                      </a:lvl1pPr>
                      <a:lvl2pPr>
                        <a:spcBef>
                          <a:spcPct val="20000"/>
                        </a:spcBef>
                        <a:buClr>
                          <a:srgbClr val="FF0000"/>
                        </a:buClr>
                        <a:defRPr sz="2400">
                          <a:solidFill>
                            <a:schemeClr val="bg2"/>
                          </a:solidFill>
                          <a:latin typeface="Times New Roman" panose="02020603050405020304" pitchFamily="18" charset="0"/>
                        </a:defRPr>
                      </a:lvl2pPr>
                      <a:lvl3pPr>
                        <a:spcBef>
                          <a:spcPct val="20000"/>
                        </a:spcBef>
                        <a:buClr>
                          <a:srgbClr val="FF0000"/>
                        </a:buClr>
                        <a:buFont typeface="Wingdings" panose="05000000000000000000" pitchFamily="2" charset="2"/>
                        <a:defRPr sz="2000">
                          <a:solidFill>
                            <a:schemeClr val="bg2"/>
                          </a:solidFill>
                          <a:latin typeface="Times New Roman" panose="02020603050405020304" pitchFamily="18" charset="0"/>
                        </a:defRPr>
                      </a:lvl3pPr>
                      <a:lvl4pPr>
                        <a:spcBef>
                          <a:spcPct val="20000"/>
                        </a:spcBef>
                        <a:buClr>
                          <a:srgbClr val="FF0000"/>
                        </a:buClr>
                        <a:defRPr>
                          <a:solidFill>
                            <a:schemeClr val="bg2"/>
                          </a:solidFill>
                          <a:latin typeface="Times New Roman" panose="02020603050405020304" pitchFamily="18" charset="0"/>
                        </a:defRPr>
                      </a:lvl4pPr>
                      <a:lvl5pPr>
                        <a:spcBef>
                          <a:spcPct val="20000"/>
                        </a:spcBef>
                        <a:buClr>
                          <a:srgbClr val="FF0000"/>
                        </a:buClr>
                        <a:defRPr>
                          <a:solidFill>
                            <a:schemeClr val="bg2"/>
                          </a:solidFill>
                          <a:latin typeface="Times New Roman" panose="02020603050405020304" pitchFamily="18" charset="0"/>
                        </a:defRPr>
                      </a:lvl5pPr>
                      <a:lvl6pPr fontAlgn="base">
                        <a:spcBef>
                          <a:spcPct val="20000"/>
                        </a:spcBef>
                        <a:spcAft>
                          <a:spcPct val="0"/>
                        </a:spcAft>
                        <a:buClr>
                          <a:srgbClr val="FF0000"/>
                        </a:buClr>
                        <a:defRPr>
                          <a:solidFill>
                            <a:schemeClr val="bg2"/>
                          </a:solidFill>
                          <a:latin typeface="Times New Roman" panose="02020603050405020304" pitchFamily="18" charset="0"/>
                        </a:defRPr>
                      </a:lvl6pPr>
                      <a:lvl7pPr fontAlgn="base">
                        <a:spcBef>
                          <a:spcPct val="20000"/>
                        </a:spcBef>
                        <a:spcAft>
                          <a:spcPct val="0"/>
                        </a:spcAft>
                        <a:buClr>
                          <a:srgbClr val="FF0000"/>
                        </a:buClr>
                        <a:defRPr>
                          <a:solidFill>
                            <a:schemeClr val="bg2"/>
                          </a:solidFill>
                          <a:latin typeface="Times New Roman" panose="02020603050405020304" pitchFamily="18" charset="0"/>
                        </a:defRPr>
                      </a:lvl7pPr>
                      <a:lvl8pPr fontAlgn="base">
                        <a:spcBef>
                          <a:spcPct val="20000"/>
                        </a:spcBef>
                        <a:spcAft>
                          <a:spcPct val="0"/>
                        </a:spcAft>
                        <a:buClr>
                          <a:srgbClr val="FF0000"/>
                        </a:buClr>
                        <a:defRPr>
                          <a:solidFill>
                            <a:schemeClr val="bg2"/>
                          </a:solidFill>
                          <a:latin typeface="Times New Roman" panose="02020603050405020304" pitchFamily="18" charset="0"/>
                        </a:defRPr>
                      </a:lvl8pPr>
                      <a:lvl9pPr fontAlgn="base">
                        <a:spcBef>
                          <a:spcPct val="20000"/>
                        </a:spcBef>
                        <a:spcAft>
                          <a:spcPct val="0"/>
                        </a:spcAft>
                        <a:buClr>
                          <a:srgbClr val="FF0000"/>
                        </a:buClr>
                        <a:defRPr>
                          <a:solidFill>
                            <a:schemeClr val="bg2"/>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FF0000"/>
                        </a:buClr>
                        <a:buSzTx/>
                        <a:buFont typeface="Wingdings" panose="05000000000000000000" pitchFamily="2" charset="2"/>
                        <a:buNone/>
                        <a:tabLst/>
                      </a:pPr>
                      <a:r>
                        <a:rPr kumimoji="0" lang="en-US" altLang="en-US" sz="2800" b="0" i="0" u="none" strike="noStrike" cap="none" normalizeH="0" baseline="0">
                          <a:ln>
                            <a:noFill/>
                          </a:ln>
                          <a:solidFill>
                            <a:srgbClr val="CC0066"/>
                          </a:solidFill>
                          <a:effectLst/>
                          <a:latin typeface="Times New Roman" panose="02020603050405020304" pitchFamily="18" charset="0"/>
                        </a:rPr>
                        <a:t>Tuple</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3227830546"/>
                  </a:ext>
                </a:extLst>
              </a:tr>
              <a:tr h="445859">
                <a:tc>
                  <a:txBody>
                    <a:bodyPr/>
                    <a:lstStyle>
                      <a:lvl1pPr>
                        <a:spcBef>
                          <a:spcPct val="20000"/>
                        </a:spcBef>
                        <a:buClr>
                          <a:srgbClr val="FF0000"/>
                        </a:buClr>
                        <a:buFont typeface="Wingdings" panose="05000000000000000000" pitchFamily="2" charset="2"/>
                        <a:defRPr sz="2800">
                          <a:solidFill>
                            <a:schemeClr val="bg2"/>
                          </a:solidFill>
                          <a:latin typeface="Times New Roman" panose="02020603050405020304" pitchFamily="18" charset="0"/>
                        </a:defRPr>
                      </a:lvl1pPr>
                      <a:lvl2pPr>
                        <a:spcBef>
                          <a:spcPct val="20000"/>
                        </a:spcBef>
                        <a:buClr>
                          <a:srgbClr val="FF0000"/>
                        </a:buClr>
                        <a:defRPr sz="2400">
                          <a:solidFill>
                            <a:schemeClr val="bg2"/>
                          </a:solidFill>
                          <a:latin typeface="Times New Roman" panose="02020603050405020304" pitchFamily="18" charset="0"/>
                        </a:defRPr>
                      </a:lvl2pPr>
                      <a:lvl3pPr>
                        <a:spcBef>
                          <a:spcPct val="20000"/>
                        </a:spcBef>
                        <a:buClr>
                          <a:srgbClr val="FF0000"/>
                        </a:buClr>
                        <a:buFont typeface="Wingdings" panose="05000000000000000000" pitchFamily="2" charset="2"/>
                        <a:defRPr sz="2000">
                          <a:solidFill>
                            <a:schemeClr val="bg2"/>
                          </a:solidFill>
                          <a:latin typeface="Times New Roman" panose="02020603050405020304" pitchFamily="18" charset="0"/>
                        </a:defRPr>
                      </a:lvl3pPr>
                      <a:lvl4pPr>
                        <a:spcBef>
                          <a:spcPct val="20000"/>
                        </a:spcBef>
                        <a:buClr>
                          <a:srgbClr val="FF0000"/>
                        </a:buClr>
                        <a:defRPr>
                          <a:solidFill>
                            <a:schemeClr val="bg2"/>
                          </a:solidFill>
                          <a:latin typeface="Times New Roman" panose="02020603050405020304" pitchFamily="18" charset="0"/>
                        </a:defRPr>
                      </a:lvl4pPr>
                      <a:lvl5pPr>
                        <a:spcBef>
                          <a:spcPct val="20000"/>
                        </a:spcBef>
                        <a:buClr>
                          <a:srgbClr val="FF0000"/>
                        </a:buClr>
                        <a:defRPr>
                          <a:solidFill>
                            <a:schemeClr val="bg2"/>
                          </a:solidFill>
                          <a:latin typeface="Times New Roman" panose="02020603050405020304" pitchFamily="18" charset="0"/>
                        </a:defRPr>
                      </a:lvl5pPr>
                      <a:lvl6pPr fontAlgn="base">
                        <a:spcBef>
                          <a:spcPct val="20000"/>
                        </a:spcBef>
                        <a:spcAft>
                          <a:spcPct val="0"/>
                        </a:spcAft>
                        <a:buClr>
                          <a:srgbClr val="FF0000"/>
                        </a:buClr>
                        <a:defRPr>
                          <a:solidFill>
                            <a:schemeClr val="bg2"/>
                          </a:solidFill>
                          <a:latin typeface="Times New Roman" panose="02020603050405020304" pitchFamily="18" charset="0"/>
                        </a:defRPr>
                      </a:lvl6pPr>
                      <a:lvl7pPr fontAlgn="base">
                        <a:spcBef>
                          <a:spcPct val="20000"/>
                        </a:spcBef>
                        <a:spcAft>
                          <a:spcPct val="0"/>
                        </a:spcAft>
                        <a:buClr>
                          <a:srgbClr val="FF0000"/>
                        </a:buClr>
                        <a:defRPr>
                          <a:solidFill>
                            <a:schemeClr val="bg2"/>
                          </a:solidFill>
                          <a:latin typeface="Times New Roman" panose="02020603050405020304" pitchFamily="18" charset="0"/>
                        </a:defRPr>
                      </a:lvl7pPr>
                      <a:lvl8pPr fontAlgn="base">
                        <a:spcBef>
                          <a:spcPct val="20000"/>
                        </a:spcBef>
                        <a:spcAft>
                          <a:spcPct val="0"/>
                        </a:spcAft>
                        <a:buClr>
                          <a:srgbClr val="FF0000"/>
                        </a:buClr>
                        <a:defRPr>
                          <a:solidFill>
                            <a:schemeClr val="bg2"/>
                          </a:solidFill>
                          <a:latin typeface="Times New Roman" panose="02020603050405020304" pitchFamily="18" charset="0"/>
                        </a:defRPr>
                      </a:lvl8pPr>
                      <a:lvl9pPr fontAlgn="base">
                        <a:spcBef>
                          <a:spcPct val="20000"/>
                        </a:spcBef>
                        <a:spcAft>
                          <a:spcPct val="0"/>
                        </a:spcAft>
                        <a:buClr>
                          <a:srgbClr val="FF0000"/>
                        </a:buClr>
                        <a:defRPr>
                          <a:solidFill>
                            <a:schemeClr val="bg2"/>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FF0000"/>
                        </a:buClr>
                        <a:buSzTx/>
                        <a:buFont typeface="Wingdings" panose="05000000000000000000" pitchFamily="2" charset="2"/>
                        <a:buNone/>
                        <a:tabLst/>
                      </a:pPr>
                      <a:r>
                        <a:rPr kumimoji="0" lang="en-US" altLang="en-US" sz="2800" b="0" i="0" u="none" strike="noStrike" cap="none" normalizeH="0" baseline="0" dirty="0">
                          <a:ln>
                            <a:noFill/>
                          </a:ln>
                          <a:solidFill>
                            <a:srgbClr val="CC0066"/>
                          </a:solidFill>
                          <a:effectLst/>
                          <a:latin typeface="Times New Roman" panose="02020603050405020304" pitchFamily="18" charset="0"/>
                        </a:rPr>
                        <a:t>Values in a column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FF0000"/>
                        </a:buClr>
                        <a:buFont typeface="Wingdings" panose="05000000000000000000" pitchFamily="2" charset="2"/>
                        <a:defRPr sz="2800">
                          <a:solidFill>
                            <a:schemeClr val="bg2"/>
                          </a:solidFill>
                          <a:latin typeface="Times New Roman" panose="02020603050405020304" pitchFamily="18" charset="0"/>
                        </a:defRPr>
                      </a:lvl1pPr>
                      <a:lvl2pPr>
                        <a:spcBef>
                          <a:spcPct val="20000"/>
                        </a:spcBef>
                        <a:buClr>
                          <a:srgbClr val="FF0000"/>
                        </a:buClr>
                        <a:defRPr sz="2400">
                          <a:solidFill>
                            <a:schemeClr val="bg2"/>
                          </a:solidFill>
                          <a:latin typeface="Times New Roman" panose="02020603050405020304" pitchFamily="18" charset="0"/>
                        </a:defRPr>
                      </a:lvl2pPr>
                      <a:lvl3pPr>
                        <a:spcBef>
                          <a:spcPct val="20000"/>
                        </a:spcBef>
                        <a:buClr>
                          <a:srgbClr val="FF0000"/>
                        </a:buClr>
                        <a:buFont typeface="Wingdings" panose="05000000000000000000" pitchFamily="2" charset="2"/>
                        <a:defRPr sz="2000">
                          <a:solidFill>
                            <a:schemeClr val="bg2"/>
                          </a:solidFill>
                          <a:latin typeface="Times New Roman" panose="02020603050405020304" pitchFamily="18" charset="0"/>
                        </a:defRPr>
                      </a:lvl3pPr>
                      <a:lvl4pPr>
                        <a:spcBef>
                          <a:spcPct val="20000"/>
                        </a:spcBef>
                        <a:buClr>
                          <a:srgbClr val="FF0000"/>
                        </a:buClr>
                        <a:defRPr>
                          <a:solidFill>
                            <a:schemeClr val="bg2"/>
                          </a:solidFill>
                          <a:latin typeface="Times New Roman" panose="02020603050405020304" pitchFamily="18" charset="0"/>
                        </a:defRPr>
                      </a:lvl4pPr>
                      <a:lvl5pPr>
                        <a:spcBef>
                          <a:spcPct val="20000"/>
                        </a:spcBef>
                        <a:buClr>
                          <a:srgbClr val="FF0000"/>
                        </a:buClr>
                        <a:defRPr>
                          <a:solidFill>
                            <a:schemeClr val="bg2"/>
                          </a:solidFill>
                          <a:latin typeface="Times New Roman" panose="02020603050405020304" pitchFamily="18" charset="0"/>
                        </a:defRPr>
                      </a:lvl5pPr>
                      <a:lvl6pPr fontAlgn="base">
                        <a:spcBef>
                          <a:spcPct val="20000"/>
                        </a:spcBef>
                        <a:spcAft>
                          <a:spcPct val="0"/>
                        </a:spcAft>
                        <a:buClr>
                          <a:srgbClr val="FF0000"/>
                        </a:buClr>
                        <a:defRPr>
                          <a:solidFill>
                            <a:schemeClr val="bg2"/>
                          </a:solidFill>
                          <a:latin typeface="Times New Roman" panose="02020603050405020304" pitchFamily="18" charset="0"/>
                        </a:defRPr>
                      </a:lvl6pPr>
                      <a:lvl7pPr fontAlgn="base">
                        <a:spcBef>
                          <a:spcPct val="20000"/>
                        </a:spcBef>
                        <a:spcAft>
                          <a:spcPct val="0"/>
                        </a:spcAft>
                        <a:buClr>
                          <a:srgbClr val="FF0000"/>
                        </a:buClr>
                        <a:defRPr>
                          <a:solidFill>
                            <a:schemeClr val="bg2"/>
                          </a:solidFill>
                          <a:latin typeface="Times New Roman" panose="02020603050405020304" pitchFamily="18" charset="0"/>
                        </a:defRPr>
                      </a:lvl7pPr>
                      <a:lvl8pPr fontAlgn="base">
                        <a:spcBef>
                          <a:spcPct val="20000"/>
                        </a:spcBef>
                        <a:spcAft>
                          <a:spcPct val="0"/>
                        </a:spcAft>
                        <a:buClr>
                          <a:srgbClr val="FF0000"/>
                        </a:buClr>
                        <a:defRPr>
                          <a:solidFill>
                            <a:schemeClr val="bg2"/>
                          </a:solidFill>
                          <a:latin typeface="Times New Roman" panose="02020603050405020304" pitchFamily="18" charset="0"/>
                        </a:defRPr>
                      </a:lvl8pPr>
                      <a:lvl9pPr fontAlgn="base">
                        <a:spcBef>
                          <a:spcPct val="20000"/>
                        </a:spcBef>
                        <a:spcAft>
                          <a:spcPct val="0"/>
                        </a:spcAft>
                        <a:buClr>
                          <a:srgbClr val="FF0000"/>
                        </a:buClr>
                        <a:defRPr>
                          <a:solidFill>
                            <a:schemeClr val="bg2"/>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FF0000"/>
                        </a:buClr>
                        <a:buSzTx/>
                        <a:buFont typeface="Wingdings" panose="05000000000000000000" pitchFamily="2" charset="2"/>
                        <a:buNone/>
                        <a:tabLst/>
                      </a:pPr>
                      <a:endParaRPr kumimoji="0" lang="en-US" altLang="en-US" sz="2800" b="0" i="0" u="none" strike="noStrike" cap="none" normalizeH="0" baseline="0" dirty="0">
                        <a:ln>
                          <a:noFill/>
                        </a:ln>
                        <a:solidFill>
                          <a:srgbClr val="CC0066"/>
                        </a:solidFill>
                        <a:effectLst/>
                        <a:latin typeface="Times New Roman" panose="02020603050405020304" pitchFamily="18"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FF0000"/>
                        </a:buClr>
                        <a:buFont typeface="Wingdings" panose="05000000000000000000" pitchFamily="2" charset="2"/>
                        <a:defRPr sz="2800">
                          <a:solidFill>
                            <a:schemeClr val="bg2"/>
                          </a:solidFill>
                          <a:latin typeface="Times New Roman" panose="02020603050405020304" pitchFamily="18" charset="0"/>
                        </a:defRPr>
                      </a:lvl1pPr>
                      <a:lvl2pPr>
                        <a:spcBef>
                          <a:spcPct val="20000"/>
                        </a:spcBef>
                        <a:buClr>
                          <a:srgbClr val="FF0000"/>
                        </a:buClr>
                        <a:defRPr sz="2400">
                          <a:solidFill>
                            <a:schemeClr val="bg2"/>
                          </a:solidFill>
                          <a:latin typeface="Times New Roman" panose="02020603050405020304" pitchFamily="18" charset="0"/>
                        </a:defRPr>
                      </a:lvl2pPr>
                      <a:lvl3pPr>
                        <a:spcBef>
                          <a:spcPct val="20000"/>
                        </a:spcBef>
                        <a:buClr>
                          <a:srgbClr val="FF0000"/>
                        </a:buClr>
                        <a:buFont typeface="Wingdings" panose="05000000000000000000" pitchFamily="2" charset="2"/>
                        <a:defRPr sz="2000">
                          <a:solidFill>
                            <a:schemeClr val="bg2"/>
                          </a:solidFill>
                          <a:latin typeface="Times New Roman" panose="02020603050405020304" pitchFamily="18" charset="0"/>
                        </a:defRPr>
                      </a:lvl3pPr>
                      <a:lvl4pPr>
                        <a:spcBef>
                          <a:spcPct val="20000"/>
                        </a:spcBef>
                        <a:buClr>
                          <a:srgbClr val="FF0000"/>
                        </a:buClr>
                        <a:defRPr>
                          <a:solidFill>
                            <a:schemeClr val="bg2"/>
                          </a:solidFill>
                          <a:latin typeface="Times New Roman" panose="02020603050405020304" pitchFamily="18" charset="0"/>
                        </a:defRPr>
                      </a:lvl4pPr>
                      <a:lvl5pPr>
                        <a:spcBef>
                          <a:spcPct val="20000"/>
                        </a:spcBef>
                        <a:buClr>
                          <a:srgbClr val="FF0000"/>
                        </a:buClr>
                        <a:defRPr>
                          <a:solidFill>
                            <a:schemeClr val="bg2"/>
                          </a:solidFill>
                          <a:latin typeface="Times New Roman" panose="02020603050405020304" pitchFamily="18" charset="0"/>
                        </a:defRPr>
                      </a:lvl5pPr>
                      <a:lvl6pPr fontAlgn="base">
                        <a:spcBef>
                          <a:spcPct val="20000"/>
                        </a:spcBef>
                        <a:spcAft>
                          <a:spcPct val="0"/>
                        </a:spcAft>
                        <a:buClr>
                          <a:srgbClr val="FF0000"/>
                        </a:buClr>
                        <a:defRPr>
                          <a:solidFill>
                            <a:schemeClr val="bg2"/>
                          </a:solidFill>
                          <a:latin typeface="Times New Roman" panose="02020603050405020304" pitchFamily="18" charset="0"/>
                        </a:defRPr>
                      </a:lvl6pPr>
                      <a:lvl7pPr fontAlgn="base">
                        <a:spcBef>
                          <a:spcPct val="20000"/>
                        </a:spcBef>
                        <a:spcAft>
                          <a:spcPct val="0"/>
                        </a:spcAft>
                        <a:buClr>
                          <a:srgbClr val="FF0000"/>
                        </a:buClr>
                        <a:defRPr>
                          <a:solidFill>
                            <a:schemeClr val="bg2"/>
                          </a:solidFill>
                          <a:latin typeface="Times New Roman" panose="02020603050405020304" pitchFamily="18" charset="0"/>
                        </a:defRPr>
                      </a:lvl7pPr>
                      <a:lvl8pPr fontAlgn="base">
                        <a:spcBef>
                          <a:spcPct val="20000"/>
                        </a:spcBef>
                        <a:spcAft>
                          <a:spcPct val="0"/>
                        </a:spcAft>
                        <a:buClr>
                          <a:srgbClr val="FF0000"/>
                        </a:buClr>
                        <a:defRPr>
                          <a:solidFill>
                            <a:schemeClr val="bg2"/>
                          </a:solidFill>
                          <a:latin typeface="Times New Roman" panose="02020603050405020304" pitchFamily="18" charset="0"/>
                        </a:defRPr>
                      </a:lvl8pPr>
                      <a:lvl9pPr fontAlgn="base">
                        <a:spcBef>
                          <a:spcPct val="20000"/>
                        </a:spcBef>
                        <a:spcAft>
                          <a:spcPct val="0"/>
                        </a:spcAft>
                        <a:buClr>
                          <a:srgbClr val="FF0000"/>
                        </a:buClr>
                        <a:defRPr>
                          <a:solidFill>
                            <a:schemeClr val="bg2"/>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FF0000"/>
                        </a:buClr>
                        <a:buSzTx/>
                        <a:buFont typeface="Wingdings" panose="05000000000000000000" pitchFamily="2" charset="2"/>
                        <a:buNone/>
                        <a:tabLst/>
                      </a:pPr>
                      <a:r>
                        <a:rPr kumimoji="0" lang="en-US" altLang="en-US" sz="2800" b="0" i="0" u="none" strike="noStrike" cap="none" normalizeH="0" baseline="0">
                          <a:ln>
                            <a:noFill/>
                          </a:ln>
                          <a:solidFill>
                            <a:srgbClr val="CC0066"/>
                          </a:solidFill>
                          <a:effectLst/>
                          <a:latin typeface="Times New Roman" panose="02020603050405020304" pitchFamily="18" charset="0"/>
                        </a:rPr>
                        <a:t>Domain</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444540185"/>
                  </a:ext>
                </a:extLst>
              </a:tr>
              <a:tr h="813036">
                <a:tc>
                  <a:txBody>
                    <a:bodyPr/>
                    <a:lstStyle>
                      <a:lvl1pPr>
                        <a:spcBef>
                          <a:spcPct val="20000"/>
                        </a:spcBef>
                        <a:buClr>
                          <a:srgbClr val="FF0000"/>
                        </a:buClr>
                        <a:buFont typeface="Wingdings" panose="05000000000000000000" pitchFamily="2" charset="2"/>
                        <a:defRPr sz="2800">
                          <a:solidFill>
                            <a:schemeClr val="bg2"/>
                          </a:solidFill>
                          <a:latin typeface="Times New Roman" panose="02020603050405020304" pitchFamily="18" charset="0"/>
                        </a:defRPr>
                      </a:lvl1pPr>
                      <a:lvl2pPr>
                        <a:spcBef>
                          <a:spcPct val="20000"/>
                        </a:spcBef>
                        <a:buClr>
                          <a:srgbClr val="FF0000"/>
                        </a:buClr>
                        <a:defRPr sz="2400">
                          <a:solidFill>
                            <a:schemeClr val="bg2"/>
                          </a:solidFill>
                          <a:latin typeface="Times New Roman" panose="02020603050405020304" pitchFamily="18" charset="0"/>
                        </a:defRPr>
                      </a:lvl2pPr>
                      <a:lvl3pPr>
                        <a:spcBef>
                          <a:spcPct val="20000"/>
                        </a:spcBef>
                        <a:buClr>
                          <a:srgbClr val="FF0000"/>
                        </a:buClr>
                        <a:buFont typeface="Wingdings" panose="05000000000000000000" pitchFamily="2" charset="2"/>
                        <a:defRPr sz="2000">
                          <a:solidFill>
                            <a:schemeClr val="bg2"/>
                          </a:solidFill>
                          <a:latin typeface="Times New Roman" panose="02020603050405020304" pitchFamily="18" charset="0"/>
                        </a:defRPr>
                      </a:lvl3pPr>
                      <a:lvl4pPr>
                        <a:spcBef>
                          <a:spcPct val="20000"/>
                        </a:spcBef>
                        <a:buClr>
                          <a:srgbClr val="FF0000"/>
                        </a:buClr>
                        <a:defRPr>
                          <a:solidFill>
                            <a:schemeClr val="bg2"/>
                          </a:solidFill>
                          <a:latin typeface="Times New Roman" panose="02020603050405020304" pitchFamily="18" charset="0"/>
                        </a:defRPr>
                      </a:lvl4pPr>
                      <a:lvl5pPr>
                        <a:spcBef>
                          <a:spcPct val="20000"/>
                        </a:spcBef>
                        <a:buClr>
                          <a:srgbClr val="FF0000"/>
                        </a:buClr>
                        <a:defRPr>
                          <a:solidFill>
                            <a:schemeClr val="bg2"/>
                          </a:solidFill>
                          <a:latin typeface="Times New Roman" panose="02020603050405020304" pitchFamily="18" charset="0"/>
                        </a:defRPr>
                      </a:lvl5pPr>
                      <a:lvl6pPr fontAlgn="base">
                        <a:spcBef>
                          <a:spcPct val="20000"/>
                        </a:spcBef>
                        <a:spcAft>
                          <a:spcPct val="0"/>
                        </a:spcAft>
                        <a:buClr>
                          <a:srgbClr val="FF0000"/>
                        </a:buClr>
                        <a:defRPr>
                          <a:solidFill>
                            <a:schemeClr val="bg2"/>
                          </a:solidFill>
                          <a:latin typeface="Times New Roman" panose="02020603050405020304" pitchFamily="18" charset="0"/>
                        </a:defRPr>
                      </a:lvl6pPr>
                      <a:lvl7pPr fontAlgn="base">
                        <a:spcBef>
                          <a:spcPct val="20000"/>
                        </a:spcBef>
                        <a:spcAft>
                          <a:spcPct val="0"/>
                        </a:spcAft>
                        <a:buClr>
                          <a:srgbClr val="FF0000"/>
                        </a:buClr>
                        <a:defRPr>
                          <a:solidFill>
                            <a:schemeClr val="bg2"/>
                          </a:solidFill>
                          <a:latin typeface="Times New Roman" panose="02020603050405020304" pitchFamily="18" charset="0"/>
                        </a:defRPr>
                      </a:lvl7pPr>
                      <a:lvl8pPr fontAlgn="base">
                        <a:spcBef>
                          <a:spcPct val="20000"/>
                        </a:spcBef>
                        <a:spcAft>
                          <a:spcPct val="0"/>
                        </a:spcAft>
                        <a:buClr>
                          <a:srgbClr val="FF0000"/>
                        </a:buClr>
                        <a:defRPr>
                          <a:solidFill>
                            <a:schemeClr val="bg2"/>
                          </a:solidFill>
                          <a:latin typeface="Times New Roman" panose="02020603050405020304" pitchFamily="18" charset="0"/>
                        </a:defRPr>
                      </a:lvl8pPr>
                      <a:lvl9pPr fontAlgn="base">
                        <a:spcBef>
                          <a:spcPct val="20000"/>
                        </a:spcBef>
                        <a:spcAft>
                          <a:spcPct val="0"/>
                        </a:spcAft>
                        <a:buClr>
                          <a:srgbClr val="FF0000"/>
                        </a:buClr>
                        <a:defRPr>
                          <a:solidFill>
                            <a:schemeClr val="bg2"/>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FF0000"/>
                        </a:buClr>
                        <a:buSzTx/>
                        <a:buFont typeface="Wingdings" panose="05000000000000000000" pitchFamily="2" charset="2"/>
                        <a:buNone/>
                        <a:tabLst/>
                      </a:pPr>
                      <a:r>
                        <a:rPr kumimoji="0" lang="en-US" altLang="en-US" sz="2800" b="0" i="0" u="none" strike="noStrike" cap="none" normalizeH="0" baseline="0">
                          <a:ln>
                            <a:noFill/>
                          </a:ln>
                          <a:solidFill>
                            <a:srgbClr val="CC0066"/>
                          </a:solidFill>
                          <a:effectLst/>
                          <a:latin typeface="Times New Roman" panose="02020603050405020304" pitchFamily="18" charset="0"/>
                        </a:rPr>
                        <a:t>Table Definition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FF0000"/>
                        </a:buClr>
                        <a:buFont typeface="Wingdings" panose="05000000000000000000" pitchFamily="2" charset="2"/>
                        <a:defRPr sz="2800">
                          <a:solidFill>
                            <a:schemeClr val="bg2"/>
                          </a:solidFill>
                          <a:latin typeface="Times New Roman" panose="02020603050405020304" pitchFamily="18" charset="0"/>
                        </a:defRPr>
                      </a:lvl1pPr>
                      <a:lvl2pPr>
                        <a:spcBef>
                          <a:spcPct val="20000"/>
                        </a:spcBef>
                        <a:buClr>
                          <a:srgbClr val="FF0000"/>
                        </a:buClr>
                        <a:defRPr sz="2400">
                          <a:solidFill>
                            <a:schemeClr val="bg2"/>
                          </a:solidFill>
                          <a:latin typeface="Times New Roman" panose="02020603050405020304" pitchFamily="18" charset="0"/>
                        </a:defRPr>
                      </a:lvl2pPr>
                      <a:lvl3pPr>
                        <a:spcBef>
                          <a:spcPct val="20000"/>
                        </a:spcBef>
                        <a:buClr>
                          <a:srgbClr val="FF0000"/>
                        </a:buClr>
                        <a:buFont typeface="Wingdings" panose="05000000000000000000" pitchFamily="2" charset="2"/>
                        <a:defRPr sz="2000">
                          <a:solidFill>
                            <a:schemeClr val="bg2"/>
                          </a:solidFill>
                          <a:latin typeface="Times New Roman" panose="02020603050405020304" pitchFamily="18" charset="0"/>
                        </a:defRPr>
                      </a:lvl3pPr>
                      <a:lvl4pPr>
                        <a:spcBef>
                          <a:spcPct val="20000"/>
                        </a:spcBef>
                        <a:buClr>
                          <a:srgbClr val="FF0000"/>
                        </a:buClr>
                        <a:defRPr>
                          <a:solidFill>
                            <a:schemeClr val="bg2"/>
                          </a:solidFill>
                          <a:latin typeface="Times New Roman" panose="02020603050405020304" pitchFamily="18" charset="0"/>
                        </a:defRPr>
                      </a:lvl4pPr>
                      <a:lvl5pPr>
                        <a:spcBef>
                          <a:spcPct val="20000"/>
                        </a:spcBef>
                        <a:buClr>
                          <a:srgbClr val="FF0000"/>
                        </a:buClr>
                        <a:defRPr>
                          <a:solidFill>
                            <a:schemeClr val="bg2"/>
                          </a:solidFill>
                          <a:latin typeface="Times New Roman" panose="02020603050405020304" pitchFamily="18" charset="0"/>
                        </a:defRPr>
                      </a:lvl5pPr>
                      <a:lvl6pPr fontAlgn="base">
                        <a:spcBef>
                          <a:spcPct val="20000"/>
                        </a:spcBef>
                        <a:spcAft>
                          <a:spcPct val="0"/>
                        </a:spcAft>
                        <a:buClr>
                          <a:srgbClr val="FF0000"/>
                        </a:buClr>
                        <a:defRPr>
                          <a:solidFill>
                            <a:schemeClr val="bg2"/>
                          </a:solidFill>
                          <a:latin typeface="Times New Roman" panose="02020603050405020304" pitchFamily="18" charset="0"/>
                        </a:defRPr>
                      </a:lvl6pPr>
                      <a:lvl7pPr fontAlgn="base">
                        <a:spcBef>
                          <a:spcPct val="20000"/>
                        </a:spcBef>
                        <a:spcAft>
                          <a:spcPct val="0"/>
                        </a:spcAft>
                        <a:buClr>
                          <a:srgbClr val="FF0000"/>
                        </a:buClr>
                        <a:defRPr>
                          <a:solidFill>
                            <a:schemeClr val="bg2"/>
                          </a:solidFill>
                          <a:latin typeface="Times New Roman" panose="02020603050405020304" pitchFamily="18" charset="0"/>
                        </a:defRPr>
                      </a:lvl7pPr>
                      <a:lvl8pPr fontAlgn="base">
                        <a:spcBef>
                          <a:spcPct val="20000"/>
                        </a:spcBef>
                        <a:spcAft>
                          <a:spcPct val="0"/>
                        </a:spcAft>
                        <a:buClr>
                          <a:srgbClr val="FF0000"/>
                        </a:buClr>
                        <a:defRPr>
                          <a:solidFill>
                            <a:schemeClr val="bg2"/>
                          </a:solidFill>
                          <a:latin typeface="Times New Roman" panose="02020603050405020304" pitchFamily="18" charset="0"/>
                        </a:defRPr>
                      </a:lvl8pPr>
                      <a:lvl9pPr fontAlgn="base">
                        <a:spcBef>
                          <a:spcPct val="20000"/>
                        </a:spcBef>
                        <a:spcAft>
                          <a:spcPct val="0"/>
                        </a:spcAft>
                        <a:buClr>
                          <a:srgbClr val="FF0000"/>
                        </a:buClr>
                        <a:defRPr>
                          <a:solidFill>
                            <a:schemeClr val="bg2"/>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FF0000"/>
                        </a:buClr>
                        <a:buSzTx/>
                        <a:buFont typeface="Wingdings" panose="05000000000000000000" pitchFamily="2" charset="2"/>
                        <a:buNone/>
                        <a:tabLst/>
                      </a:pPr>
                      <a:endParaRPr kumimoji="0" lang="en-US" altLang="en-US" sz="2800" b="0" i="0" u="none" strike="noStrike" cap="none" normalizeH="0" baseline="0">
                        <a:ln>
                          <a:noFill/>
                        </a:ln>
                        <a:solidFill>
                          <a:srgbClr val="CC0066"/>
                        </a:solidFill>
                        <a:effectLst/>
                        <a:latin typeface="Times New Roman" panose="02020603050405020304" pitchFamily="18"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FF0000"/>
                        </a:buClr>
                        <a:buFont typeface="Wingdings" panose="05000000000000000000" pitchFamily="2" charset="2"/>
                        <a:defRPr sz="2800">
                          <a:solidFill>
                            <a:schemeClr val="bg2"/>
                          </a:solidFill>
                          <a:latin typeface="Times New Roman" panose="02020603050405020304" pitchFamily="18" charset="0"/>
                        </a:defRPr>
                      </a:lvl1pPr>
                      <a:lvl2pPr>
                        <a:spcBef>
                          <a:spcPct val="20000"/>
                        </a:spcBef>
                        <a:buClr>
                          <a:srgbClr val="FF0000"/>
                        </a:buClr>
                        <a:defRPr sz="2400">
                          <a:solidFill>
                            <a:schemeClr val="bg2"/>
                          </a:solidFill>
                          <a:latin typeface="Times New Roman" panose="02020603050405020304" pitchFamily="18" charset="0"/>
                        </a:defRPr>
                      </a:lvl2pPr>
                      <a:lvl3pPr>
                        <a:spcBef>
                          <a:spcPct val="20000"/>
                        </a:spcBef>
                        <a:buClr>
                          <a:srgbClr val="FF0000"/>
                        </a:buClr>
                        <a:buFont typeface="Wingdings" panose="05000000000000000000" pitchFamily="2" charset="2"/>
                        <a:defRPr sz="2000">
                          <a:solidFill>
                            <a:schemeClr val="bg2"/>
                          </a:solidFill>
                          <a:latin typeface="Times New Roman" panose="02020603050405020304" pitchFamily="18" charset="0"/>
                        </a:defRPr>
                      </a:lvl3pPr>
                      <a:lvl4pPr>
                        <a:spcBef>
                          <a:spcPct val="20000"/>
                        </a:spcBef>
                        <a:buClr>
                          <a:srgbClr val="FF0000"/>
                        </a:buClr>
                        <a:defRPr>
                          <a:solidFill>
                            <a:schemeClr val="bg2"/>
                          </a:solidFill>
                          <a:latin typeface="Times New Roman" panose="02020603050405020304" pitchFamily="18" charset="0"/>
                        </a:defRPr>
                      </a:lvl4pPr>
                      <a:lvl5pPr>
                        <a:spcBef>
                          <a:spcPct val="20000"/>
                        </a:spcBef>
                        <a:buClr>
                          <a:srgbClr val="FF0000"/>
                        </a:buClr>
                        <a:defRPr>
                          <a:solidFill>
                            <a:schemeClr val="bg2"/>
                          </a:solidFill>
                          <a:latin typeface="Times New Roman" panose="02020603050405020304" pitchFamily="18" charset="0"/>
                        </a:defRPr>
                      </a:lvl5pPr>
                      <a:lvl6pPr fontAlgn="base">
                        <a:spcBef>
                          <a:spcPct val="20000"/>
                        </a:spcBef>
                        <a:spcAft>
                          <a:spcPct val="0"/>
                        </a:spcAft>
                        <a:buClr>
                          <a:srgbClr val="FF0000"/>
                        </a:buClr>
                        <a:defRPr>
                          <a:solidFill>
                            <a:schemeClr val="bg2"/>
                          </a:solidFill>
                          <a:latin typeface="Times New Roman" panose="02020603050405020304" pitchFamily="18" charset="0"/>
                        </a:defRPr>
                      </a:lvl6pPr>
                      <a:lvl7pPr fontAlgn="base">
                        <a:spcBef>
                          <a:spcPct val="20000"/>
                        </a:spcBef>
                        <a:spcAft>
                          <a:spcPct val="0"/>
                        </a:spcAft>
                        <a:buClr>
                          <a:srgbClr val="FF0000"/>
                        </a:buClr>
                        <a:defRPr>
                          <a:solidFill>
                            <a:schemeClr val="bg2"/>
                          </a:solidFill>
                          <a:latin typeface="Times New Roman" panose="02020603050405020304" pitchFamily="18" charset="0"/>
                        </a:defRPr>
                      </a:lvl7pPr>
                      <a:lvl8pPr fontAlgn="base">
                        <a:spcBef>
                          <a:spcPct val="20000"/>
                        </a:spcBef>
                        <a:spcAft>
                          <a:spcPct val="0"/>
                        </a:spcAft>
                        <a:buClr>
                          <a:srgbClr val="FF0000"/>
                        </a:buClr>
                        <a:defRPr>
                          <a:solidFill>
                            <a:schemeClr val="bg2"/>
                          </a:solidFill>
                          <a:latin typeface="Times New Roman" panose="02020603050405020304" pitchFamily="18" charset="0"/>
                        </a:defRPr>
                      </a:lvl8pPr>
                      <a:lvl9pPr fontAlgn="base">
                        <a:spcBef>
                          <a:spcPct val="20000"/>
                        </a:spcBef>
                        <a:spcAft>
                          <a:spcPct val="0"/>
                        </a:spcAft>
                        <a:buClr>
                          <a:srgbClr val="FF0000"/>
                        </a:buClr>
                        <a:defRPr>
                          <a:solidFill>
                            <a:schemeClr val="bg2"/>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FF0000"/>
                        </a:buClr>
                        <a:buSzTx/>
                        <a:buFont typeface="Wingdings" panose="05000000000000000000" pitchFamily="2" charset="2"/>
                        <a:buNone/>
                        <a:tabLst/>
                      </a:pPr>
                      <a:r>
                        <a:rPr kumimoji="0" lang="en-US" altLang="en-US" sz="2800" b="0" i="0" u="none" strike="noStrike" cap="none" normalizeH="0" baseline="0" dirty="0">
                          <a:ln>
                            <a:noFill/>
                          </a:ln>
                          <a:solidFill>
                            <a:srgbClr val="CC0066"/>
                          </a:solidFill>
                          <a:effectLst/>
                          <a:latin typeface="Times New Roman" panose="02020603050405020304" pitchFamily="18" charset="0"/>
                        </a:rPr>
                        <a:t>Schema of a Relation</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2083223957"/>
                  </a:ext>
                </a:extLst>
              </a:tr>
              <a:tr h="445859">
                <a:tc>
                  <a:txBody>
                    <a:bodyPr/>
                    <a:lstStyle>
                      <a:lvl1pPr>
                        <a:spcBef>
                          <a:spcPct val="20000"/>
                        </a:spcBef>
                        <a:buClr>
                          <a:srgbClr val="FF0000"/>
                        </a:buClr>
                        <a:buFont typeface="Wingdings" panose="05000000000000000000" pitchFamily="2" charset="2"/>
                        <a:defRPr sz="2800">
                          <a:solidFill>
                            <a:schemeClr val="bg2"/>
                          </a:solidFill>
                          <a:latin typeface="Times New Roman" panose="02020603050405020304" pitchFamily="18" charset="0"/>
                        </a:defRPr>
                      </a:lvl1pPr>
                      <a:lvl2pPr>
                        <a:spcBef>
                          <a:spcPct val="20000"/>
                        </a:spcBef>
                        <a:buClr>
                          <a:srgbClr val="FF0000"/>
                        </a:buClr>
                        <a:defRPr sz="2400">
                          <a:solidFill>
                            <a:schemeClr val="bg2"/>
                          </a:solidFill>
                          <a:latin typeface="Times New Roman" panose="02020603050405020304" pitchFamily="18" charset="0"/>
                        </a:defRPr>
                      </a:lvl2pPr>
                      <a:lvl3pPr>
                        <a:spcBef>
                          <a:spcPct val="20000"/>
                        </a:spcBef>
                        <a:buClr>
                          <a:srgbClr val="FF0000"/>
                        </a:buClr>
                        <a:buFont typeface="Wingdings" panose="05000000000000000000" pitchFamily="2" charset="2"/>
                        <a:defRPr sz="2000">
                          <a:solidFill>
                            <a:schemeClr val="bg2"/>
                          </a:solidFill>
                          <a:latin typeface="Times New Roman" panose="02020603050405020304" pitchFamily="18" charset="0"/>
                        </a:defRPr>
                      </a:lvl3pPr>
                      <a:lvl4pPr>
                        <a:spcBef>
                          <a:spcPct val="20000"/>
                        </a:spcBef>
                        <a:buClr>
                          <a:srgbClr val="FF0000"/>
                        </a:buClr>
                        <a:defRPr>
                          <a:solidFill>
                            <a:schemeClr val="bg2"/>
                          </a:solidFill>
                          <a:latin typeface="Times New Roman" panose="02020603050405020304" pitchFamily="18" charset="0"/>
                        </a:defRPr>
                      </a:lvl4pPr>
                      <a:lvl5pPr>
                        <a:spcBef>
                          <a:spcPct val="20000"/>
                        </a:spcBef>
                        <a:buClr>
                          <a:srgbClr val="FF0000"/>
                        </a:buClr>
                        <a:defRPr>
                          <a:solidFill>
                            <a:schemeClr val="bg2"/>
                          </a:solidFill>
                          <a:latin typeface="Times New Roman" panose="02020603050405020304" pitchFamily="18" charset="0"/>
                        </a:defRPr>
                      </a:lvl5pPr>
                      <a:lvl6pPr fontAlgn="base">
                        <a:spcBef>
                          <a:spcPct val="20000"/>
                        </a:spcBef>
                        <a:spcAft>
                          <a:spcPct val="0"/>
                        </a:spcAft>
                        <a:buClr>
                          <a:srgbClr val="FF0000"/>
                        </a:buClr>
                        <a:defRPr>
                          <a:solidFill>
                            <a:schemeClr val="bg2"/>
                          </a:solidFill>
                          <a:latin typeface="Times New Roman" panose="02020603050405020304" pitchFamily="18" charset="0"/>
                        </a:defRPr>
                      </a:lvl6pPr>
                      <a:lvl7pPr fontAlgn="base">
                        <a:spcBef>
                          <a:spcPct val="20000"/>
                        </a:spcBef>
                        <a:spcAft>
                          <a:spcPct val="0"/>
                        </a:spcAft>
                        <a:buClr>
                          <a:srgbClr val="FF0000"/>
                        </a:buClr>
                        <a:defRPr>
                          <a:solidFill>
                            <a:schemeClr val="bg2"/>
                          </a:solidFill>
                          <a:latin typeface="Times New Roman" panose="02020603050405020304" pitchFamily="18" charset="0"/>
                        </a:defRPr>
                      </a:lvl7pPr>
                      <a:lvl8pPr fontAlgn="base">
                        <a:spcBef>
                          <a:spcPct val="20000"/>
                        </a:spcBef>
                        <a:spcAft>
                          <a:spcPct val="0"/>
                        </a:spcAft>
                        <a:buClr>
                          <a:srgbClr val="FF0000"/>
                        </a:buClr>
                        <a:defRPr>
                          <a:solidFill>
                            <a:schemeClr val="bg2"/>
                          </a:solidFill>
                          <a:latin typeface="Times New Roman" panose="02020603050405020304" pitchFamily="18" charset="0"/>
                        </a:defRPr>
                      </a:lvl8pPr>
                      <a:lvl9pPr fontAlgn="base">
                        <a:spcBef>
                          <a:spcPct val="20000"/>
                        </a:spcBef>
                        <a:spcAft>
                          <a:spcPct val="0"/>
                        </a:spcAft>
                        <a:buClr>
                          <a:srgbClr val="FF0000"/>
                        </a:buClr>
                        <a:defRPr>
                          <a:solidFill>
                            <a:schemeClr val="bg2"/>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FF0000"/>
                        </a:buClr>
                        <a:buSzTx/>
                        <a:buFont typeface="Wingdings" panose="05000000000000000000" pitchFamily="2" charset="2"/>
                        <a:buNone/>
                        <a:tabLst/>
                      </a:pPr>
                      <a:r>
                        <a:rPr kumimoji="0" lang="en-US" altLang="en-US" sz="2800" b="0" i="0" u="none" strike="noStrike" cap="none" normalizeH="0" baseline="0" dirty="0">
                          <a:ln>
                            <a:noFill/>
                          </a:ln>
                          <a:solidFill>
                            <a:srgbClr val="CC0066"/>
                          </a:solidFill>
                          <a:effectLst/>
                          <a:latin typeface="Times New Roman" panose="02020603050405020304" pitchFamily="18" charset="0"/>
                        </a:rPr>
                        <a:t>Populated Table</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FF0000"/>
                        </a:buClr>
                        <a:buFont typeface="Wingdings" panose="05000000000000000000" pitchFamily="2" charset="2"/>
                        <a:defRPr sz="2800">
                          <a:solidFill>
                            <a:schemeClr val="bg2"/>
                          </a:solidFill>
                          <a:latin typeface="Times New Roman" panose="02020603050405020304" pitchFamily="18" charset="0"/>
                        </a:defRPr>
                      </a:lvl1pPr>
                      <a:lvl2pPr>
                        <a:spcBef>
                          <a:spcPct val="20000"/>
                        </a:spcBef>
                        <a:buClr>
                          <a:srgbClr val="FF0000"/>
                        </a:buClr>
                        <a:defRPr sz="2400">
                          <a:solidFill>
                            <a:schemeClr val="bg2"/>
                          </a:solidFill>
                          <a:latin typeface="Times New Roman" panose="02020603050405020304" pitchFamily="18" charset="0"/>
                        </a:defRPr>
                      </a:lvl2pPr>
                      <a:lvl3pPr>
                        <a:spcBef>
                          <a:spcPct val="20000"/>
                        </a:spcBef>
                        <a:buClr>
                          <a:srgbClr val="FF0000"/>
                        </a:buClr>
                        <a:buFont typeface="Wingdings" panose="05000000000000000000" pitchFamily="2" charset="2"/>
                        <a:defRPr sz="2000">
                          <a:solidFill>
                            <a:schemeClr val="bg2"/>
                          </a:solidFill>
                          <a:latin typeface="Times New Roman" panose="02020603050405020304" pitchFamily="18" charset="0"/>
                        </a:defRPr>
                      </a:lvl3pPr>
                      <a:lvl4pPr>
                        <a:spcBef>
                          <a:spcPct val="20000"/>
                        </a:spcBef>
                        <a:buClr>
                          <a:srgbClr val="FF0000"/>
                        </a:buClr>
                        <a:defRPr>
                          <a:solidFill>
                            <a:schemeClr val="bg2"/>
                          </a:solidFill>
                          <a:latin typeface="Times New Roman" panose="02020603050405020304" pitchFamily="18" charset="0"/>
                        </a:defRPr>
                      </a:lvl4pPr>
                      <a:lvl5pPr>
                        <a:spcBef>
                          <a:spcPct val="20000"/>
                        </a:spcBef>
                        <a:buClr>
                          <a:srgbClr val="FF0000"/>
                        </a:buClr>
                        <a:defRPr>
                          <a:solidFill>
                            <a:schemeClr val="bg2"/>
                          </a:solidFill>
                          <a:latin typeface="Times New Roman" panose="02020603050405020304" pitchFamily="18" charset="0"/>
                        </a:defRPr>
                      </a:lvl5pPr>
                      <a:lvl6pPr fontAlgn="base">
                        <a:spcBef>
                          <a:spcPct val="20000"/>
                        </a:spcBef>
                        <a:spcAft>
                          <a:spcPct val="0"/>
                        </a:spcAft>
                        <a:buClr>
                          <a:srgbClr val="FF0000"/>
                        </a:buClr>
                        <a:defRPr>
                          <a:solidFill>
                            <a:schemeClr val="bg2"/>
                          </a:solidFill>
                          <a:latin typeface="Times New Roman" panose="02020603050405020304" pitchFamily="18" charset="0"/>
                        </a:defRPr>
                      </a:lvl6pPr>
                      <a:lvl7pPr fontAlgn="base">
                        <a:spcBef>
                          <a:spcPct val="20000"/>
                        </a:spcBef>
                        <a:spcAft>
                          <a:spcPct val="0"/>
                        </a:spcAft>
                        <a:buClr>
                          <a:srgbClr val="FF0000"/>
                        </a:buClr>
                        <a:defRPr>
                          <a:solidFill>
                            <a:schemeClr val="bg2"/>
                          </a:solidFill>
                          <a:latin typeface="Times New Roman" panose="02020603050405020304" pitchFamily="18" charset="0"/>
                        </a:defRPr>
                      </a:lvl7pPr>
                      <a:lvl8pPr fontAlgn="base">
                        <a:spcBef>
                          <a:spcPct val="20000"/>
                        </a:spcBef>
                        <a:spcAft>
                          <a:spcPct val="0"/>
                        </a:spcAft>
                        <a:buClr>
                          <a:srgbClr val="FF0000"/>
                        </a:buClr>
                        <a:defRPr>
                          <a:solidFill>
                            <a:schemeClr val="bg2"/>
                          </a:solidFill>
                          <a:latin typeface="Times New Roman" panose="02020603050405020304" pitchFamily="18" charset="0"/>
                        </a:defRPr>
                      </a:lvl8pPr>
                      <a:lvl9pPr fontAlgn="base">
                        <a:spcBef>
                          <a:spcPct val="20000"/>
                        </a:spcBef>
                        <a:spcAft>
                          <a:spcPct val="0"/>
                        </a:spcAft>
                        <a:buClr>
                          <a:srgbClr val="FF0000"/>
                        </a:buClr>
                        <a:defRPr>
                          <a:solidFill>
                            <a:schemeClr val="bg2"/>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FF0000"/>
                        </a:buClr>
                        <a:buSzTx/>
                        <a:buFont typeface="Wingdings" panose="05000000000000000000" pitchFamily="2" charset="2"/>
                        <a:buNone/>
                        <a:tabLst/>
                      </a:pPr>
                      <a:endParaRPr kumimoji="0" lang="en-US" altLang="en-US" sz="2800" b="0" i="0" u="none" strike="noStrike" cap="none" normalizeH="0" baseline="0" dirty="0">
                        <a:ln>
                          <a:noFill/>
                        </a:ln>
                        <a:solidFill>
                          <a:srgbClr val="CC0066"/>
                        </a:solidFill>
                        <a:effectLst/>
                        <a:latin typeface="Times New Roman" panose="02020603050405020304" pitchFamily="18"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rgbClr val="FF0000"/>
                        </a:buClr>
                        <a:buFont typeface="Wingdings" panose="05000000000000000000" pitchFamily="2" charset="2"/>
                        <a:defRPr sz="2800">
                          <a:solidFill>
                            <a:schemeClr val="bg2"/>
                          </a:solidFill>
                          <a:latin typeface="Times New Roman" panose="02020603050405020304" pitchFamily="18" charset="0"/>
                        </a:defRPr>
                      </a:lvl1pPr>
                      <a:lvl2pPr>
                        <a:spcBef>
                          <a:spcPct val="20000"/>
                        </a:spcBef>
                        <a:buClr>
                          <a:srgbClr val="FF0000"/>
                        </a:buClr>
                        <a:defRPr sz="2400">
                          <a:solidFill>
                            <a:schemeClr val="bg2"/>
                          </a:solidFill>
                          <a:latin typeface="Times New Roman" panose="02020603050405020304" pitchFamily="18" charset="0"/>
                        </a:defRPr>
                      </a:lvl2pPr>
                      <a:lvl3pPr>
                        <a:spcBef>
                          <a:spcPct val="20000"/>
                        </a:spcBef>
                        <a:buClr>
                          <a:srgbClr val="FF0000"/>
                        </a:buClr>
                        <a:buFont typeface="Wingdings" panose="05000000000000000000" pitchFamily="2" charset="2"/>
                        <a:defRPr sz="2000">
                          <a:solidFill>
                            <a:schemeClr val="bg2"/>
                          </a:solidFill>
                          <a:latin typeface="Times New Roman" panose="02020603050405020304" pitchFamily="18" charset="0"/>
                        </a:defRPr>
                      </a:lvl3pPr>
                      <a:lvl4pPr>
                        <a:spcBef>
                          <a:spcPct val="20000"/>
                        </a:spcBef>
                        <a:buClr>
                          <a:srgbClr val="FF0000"/>
                        </a:buClr>
                        <a:defRPr>
                          <a:solidFill>
                            <a:schemeClr val="bg2"/>
                          </a:solidFill>
                          <a:latin typeface="Times New Roman" panose="02020603050405020304" pitchFamily="18" charset="0"/>
                        </a:defRPr>
                      </a:lvl4pPr>
                      <a:lvl5pPr>
                        <a:spcBef>
                          <a:spcPct val="20000"/>
                        </a:spcBef>
                        <a:buClr>
                          <a:srgbClr val="FF0000"/>
                        </a:buClr>
                        <a:defRPr>
                          <a:solidFill>
                            <a:schemeClr val="bg2"/>
                          </a:solidFill>
                          <a:latin typeface="Times New Roman" panose="02020603050405020304" pitchFamily="18" charset="0"/>
                        </a:defRPr>
                      </a:lvl5pPr>
                      <a:lvl6pPr fontAlgn="base">
                        <a:spcBef>
                          <a:spcPct val="20000"/>
                        </a:spcBef>
                        <a:spcAft>
                          <a:spcPct val="0"/>
                        </a:spcAft>
                        <a:buClr>
                          <a:srgbClr val="FF0000"/>
                        </a:buClr>
                        <a:defRPr>
                          <a:solidFill>
                            <a:schemeClr val="bg2"/>
                          </a:solidFill>
                          <a:latin typeface="Times New Roman" panose="02020603050405020304" pitchFamily="18" charset="0"/>
                        </a:defRPr>
                      </a:lvl6pPr>
                      <a:lvl7pPr fontAlgn="base">
                        <a:spcBef>
                          <a:spcPct val="20000"/>
                        </a:spcBef>
                        <a:spcAft>
                          <a:spcPct val="0"/>
                        </a:spcAft>
                        <a:buClr>
                          <a:srgbClr val="FF0000"/>
                        </a:buClr>
                        <a:defRPr>
                          <a:solidFill>
                            <a:schemeClr val="bg2"/>
                          </a:solidFill>
                          <a:latin typeface="Times New Roman" panose="02020603050405020304" pitchFamily="18" charset="0"/>
                        </a:defRPr>
                      </a:lvl7pPr>
                      <a:lvl8pPr fontAlgn="base">
                        <a:spcBef>
                          <a:spcPct val="20000"/>
                        </a:spcBef>
                        <a:spcAft>
                          <a:spcPct val="0"/>
                        </a:spcAft>
                        <a:buClr>
                          <a:srgbClr val="FF0000"/>
                        </a:buClr>
                        <a:defRPr>
                          <a:solidFill>
                            <a:schemeClr val="bg2"/>
                          </a:solidFill>
                          <a:latin typeface="Times New Roman" panose="02020603050405020304" pitchFamily="18" charset="0"/>
                        </a:defRPr>
                      </a:lvl8pPr>
                      <a:lvl9pPr fontAlgn="base">
                        <a:spcBef>
                          <a:spcPct val="20000"/>
                        </a:spcBef>
                        <a:spcAft>
                          <a:spcPct val="0"/>
                        </a:spcAft>
                        <a:buClr>
                          <a:srgbClr val="FF0000"/>
                        </a:buClr>
                        <a:defRPr>
                          <a:solidFill>
                            <a:schemeClr val="bg2"/>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FF0000"/>
                        </a:buClr>
                        <a:buSzTx/>
                        <a:buFont typeface="Wingdings" panose="05000000000000000000" pitchFamily="2" charset="2"/>
                        <a:buNone/>
                        <a:tabLst/>
                      </a:pPr>
                      <a:r>
                        <a:rPr kumimoji="0" lang="en-US" altLang="en-US" sz="2800" b="0" i="0" u="none" strike="noStrike" cap="none" normalizeH="0" baseline="0" dirty="0">
                          <a:ln>
                            <a:noFill/>
                          </a:ln>
                          <a:solidFill>
                            <a:srgbClr val="CC0066"/>
                          </a:solidFill>
                          <a:effectLst/>
                          <a:latin typeface="Times New Roman" panose="02020603050405020304" pitchFamily="18" charset="0"/>
                        </a:rPr>
                        <a:t>Extension</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797107790"/>
                  </a:ext>
                </a:extLst>
              </a:tr>
            </a:tbl>
          </a:graphicData>
        </a:graphic>
      </p:graphicFrame>
      <mc:AlternateContent xmlns:mc="http://schemas.openxmlformats.org/markup-compatibility/2006">
        <mc:Choice xmlns="" xmlns:p14="http://schemas.microsoft.com/office/powerpoint/2010/main" Requires="p14">
          <p:contentPart p14:bwMode="auto" r:id="rId2">
            <p14:nvContentPartPr>
              <p14:cNvPr id="2" name="Ink 1">
                <a:extLst>
                  <a:ext uri="{FF2B5EF4-FFF2-40B4-BE49-F238E27FC236}">
                    <a16:creationId xmlns:a16="http://schemas.microsoft.com/office/drawing/2014/main" id="{75834D3F-0CDE-A9E1-7142-08DDEAFCFD2D}"/>
                  </a:ext>
                </a:extLst>
              </p14:cNvPr>
              <p14:cNvContentPartPr/>
              <p14:nvPr/>
            </p14:nvContentPartPr>
            <p14:xfrm>
              <a:off x="1797840" y="981000"/>
              <a:ext cx="6673680" cy="5030280"/>
            </p14:xfrm>
          </p:contentPart>
        </mc:Choice>
        <mc:Fallback>
          <p:pic>
            <p:nvPicPr>
              <p:cNvPr id="2" name="Ink 1">
                <a:extLst>
                  <a:ext uri="{FF2B5EF4-FFF2-40B4-BE49-F238E27FC236}">
                    <a16:creationId xmlns:p14="http://schemas.microsoft.com/office/powerpoint/2010/main" xmlns="" xmlns:a16="http://schemas.microsoft.com/office/drawing/2014/main" id="{75834D3F-0CDE-A9E1-7142-08DDEAFCFD2D}"/>
                  </a:ext>
                </a:extLst>
              </p:cNvPr>
              <p:cNvPicPr/>
              <p:nvPr/>
            </p:nvPicPr>
            <p:blipFill>
              <a:blip r:embed="rId3"/>
              <a:stretch>
                <a:fillRect/>
              </a:stretch>
            </p:blipFill>
            <p:spPr>
              <a:xfrm>
                <a:off x="1788480" y="971640"/>
                <a:ext cx="6692400" cy="5049000"/>
              </a:xfrm>
              <a:prstGeom prst="rect">
                <a:avLst/>
              </a:prstGeom>
            </p:spPr>
          </p:pic>
        </mc:Fallback>
      </mc:AlternateContent>
    </p:spTree>
    <p:extLst>
      <p:ext uri="{BB962C8B-B14F-4D97-AF65-F5344CB8AC3E}">
        <p14:creationId xmlns="" xmlns:p14="http://schemas.microsoft.com/office/powerpoint/2010/main" val="19355340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1B77B221D62164891612CFF6B3E4331" ma:contentTypeVersion="4" ma:contentTypeDescription="Create a new document." ma:contentTypeScope="" ma:versionID="6fc07437c48cbdddba4ef6e91f93dda3">
  <xsd:schema xmlns:xsd="http://www.w3.org/2001/XMLSchema" xmlns:xs="http://www.w3.org/2001/XMLSchema" xmlns:p="http://schemas.microsoft.com/office/2006/metadata/properties" xmlns:ns2="ec629ed9-68f1-4bf2-b3c6-45955c78a26e" targetNamespace="http://schemas.microsoft.com/office/2006/metadata/properties" ma:root="true" ma:fieldsID="46247a71c02e742ef84d54ebef4eeb86" ns2:_="">
    <xsd:import namespace="ec629ed9-68f1-4bf2-b3c6-45955c78a26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629ed9-68f1-4bf2-b3c6-45955c78a2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854164-86DA-4DC0-BC8D-63D3D847040E}">
  <ds:schemaRefs>
    <ds:schemaRef ds:uri="http://schemas.microsoft.com/sharepoint/v3/contenttype/forms"/>
  </ds:schemaRefs>
</ds:datastoreItem>
</file>

<file path=customXml/itemProps2.xml><?xml version="1.0" encoding="utf-8"?>
<ds:datastoreItem xmlns:ds="http://schemas.openxmlformats.org/officeDocument/2006/customXml" ds:itemID="{EC0325BA-7A2A-4FC8-9FF2-B0D6B4F94C30}">
  <ds:schemaRefs>
    <ds:schemaRef ds:uri="http://schemas.microsoft.com/office/2006/metadata/properties"/>
    <ds:schemaRef ds:uri="http://schemas.microsoft.com/office/infopath/2007/PartnerControls"/>
    <ds:schemaRef ds:uri="358c27f4-605e-4a4d-a8b9-e26961c65206"/>
  </ds:schemaRefs>
</ds:datastoreItem>
</file>

<file path=customXml/itemProps3.xml><?xml version="1.0" encoding="utf-8"?>
<ds:datastoreItem xmlns:ds="http://schemas.openxmlformats.org/officeDocument/2006/customXml" ds:itemID="{5B270DFC-6547-48D0-AFFF-635C96C8CE50}"/>
</file>

<file path=docProps/app.xml><?xml version="1.0" encoding="utf-8"?>
<Properties xmlns="http://schemas.openxmlformats.org/officeDocument/2006/extended-properties" xmlns:vt="http://schemas.openxmlformats.org/officeDocument/2006/docPropsVTypes">
  <TotalTime>4422</TotalTime>
  <Words>2286</Words>
  <Application>Microsoft Office PowerPoint</Application>
  <PresentationFormat>Custom</PresentationFormat>
  <Paragraphs>301</Paragraphs>
  <Slides>84</Slides>
  <Notes>8</Notes>
  <HiddenSlides>2</HiddenSlides>
  <MMClips>0</MMClips>
  <ScaleCrop>false</ScaleCrop>
  <HeadingPairs>
    <vt:vector size="4" baseType="variant">
      <vt:variant>
        <vt:lpstr>Theme</vt:lpstr>
      </vt:variant>
      <vt:variant>
        <vt:i4>1</vt:i4>
      </vt:variant>
      <vt:variant>
        <vt:lpstr>Slide Titles</vt:lpstr>
      </vt:variant>
      <vt:variant>
        <vt:i4>84</vt:i4>
      </vt:variant>
    </vt:vector>
  </HeadingPairs>
  <TitlesOfParts>
    <vt:vector size="85" baseType="lpstr">
      <vt:lpstr>Office Theme</vt:lpstr>
      <vt:lpstr>Database design  and Applications   Prof  Manjunath N</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SSZG518:     Database design  and                           Applications                   Ms. Uma Ganesan</dc:title>
  <dc:creator>Uma Ganesan</dc:creator>
  <cp:lastModifiedBy>Google pc</cp:lastModifiedBy>
  <cp:revision>118</cp:revision>
  <dcterms:created xsi:type="dcterms:W3CDTF">2016-02-25T14:54:56Z</dcterms:created>
  <dcterms:modified xsi:type="dcterms:W3CDTF">2024-08-03T09:36:31Z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0x01010061B77B221D62164891612CFF6B3E4331</vt:lpwstr>
  </property>
</Properties>
</file>